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40" r:id="rId2"/>
    <p:sldMasterId id="2147483707" r:id="rId3"/>
  </p:sldMasterIdLst>
  <p:notesMasterIdLst>
    <p:notesMasterId r:id="rId20"/>
  </p:notesMasterIdLst>
  <p:handoutMasterIdLst>
    <p:handoutMasterId r:id="rId21"/>
  </p:handoutMasterIdLst>
  <p:sldIdLst>
    <p:sldId id="256" r:id="rId4"/>
    <p:sldId id="290" r:id="rId5"/>
    <p:sldId id="309" r:id="rId6"/>
    <p:sldId id="311" r:id="rId7"/>
    <p:sldId id="308" r:id="rId8"/>
    <p:sldId id="291" r:id="rId9"/>
    <p:sldId id="313" r:id="rId10"/>
    <p:sldId id="292" r:id="rId11"/>
    <p:sldId id="314" r:id="rId12"/>
    <p:sldId id="293" r:id="rId13"/>
    <p:sldId id="294" r:id="rId14"/>
    <p:sldId id="296" r:id="rId15"/>
    <p:sldId id="298" r:id="rId16"/>
    <p:sldId id="297" r:id="rId17"/>
    <p:sldId id="300" r:id="rId18"/>
    <p:sldId id="31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E"/>
    <a:srgbClr val="E7E6E6"/>
    <a:srgbClr val="807F80"/>
    <a:srgbClr val="A5A6A6"/>
    <a:srgbClr val="585858"/>
    <a:srgbClr val="AAAAAA"/>
    <a:srgbClr val="929292"/>
    <a:srgbClr val="FFFF00"/>
    <a:srgbClr val="F1F2F2"/>
    <a:srgbClr val="F9F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9"/>
    <p:restoredTop sz="96940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3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asauskaitė Ugnė" userId="dbe9a6d3-80d0-4cdc-b180-3639bbb88ba5" providerId="ADAL" clId="{B04D2656-C8AE-AD42-9E26-85BA118373B8}"/>
    <pc:docChg chg="custSel modMainMaster">
      <pc:chgData name="Krasauskaitė Ugnė" userId="dbe9a6d3-80d0-4cdc-b180-3639bbb88ba5" providerId="ADAL" clId="{B04D2656-C8AE-AD42-9E26-85BA118373B8}" dt="2021-02-03T11:55:03.454" v="110" actId="2711"/>
      <pc:docMkLst>
        <pc:docMk/>
      </pc:docMkLst>
      <pc:sldMasterChg chg="modSldLayout">
        <pc:chgData name="Krasauskaitė Ugnė" userId="dbe9a6d3-80d0-4cdc-b180-3639bbb88ba5" providerId="ADAL" clId="{B04D2656-C8AE-AD42-9E26-85BA118373B8}" dt="2021-02-03T11:45:53.317" v="54" actId="113"/>
        <pc:sldMasterMkLst>
          <pc:docMk/>
          <pc:sldMasterMk cId="2010401343" sldId="2147483648"/>
        </pc:sldMasterMkLst>
        <pc:sldLayoutChg chg="modSp">
          <pc:chgData name="Krasauskaitė Ugnė" userId="dbe9a6d3-80d0-4cdc-b180-3639bbb88ba5" providerId="ADAL" clId="{B04D2656-C8AE-AD42-9E26-85BA118373B8}" dt="2021-02-03T11:45:34.979" v="50" actId="2711"/>
          <pc:sldLayoutMkLst>
            <pc:docMk/>
            <pc:sldMasterMk cId="2010401343" sldId="2147483648"/>
            <pc:sldLayoutMk cId="2967530489" sldId="2147483677"/>
          </pc:sldLayoutMkLst>
          <pc:spChg chg="mod">
            <ac:chgData name="Krasauskaitė Ugnė" userId="dbe9a6d3-80d0-4cdc-b180-3639bbb88ba5" providerId="ADAL" clId="{B04D2656-C8AE-AD42-9E26-85BA118373B8}" dt="2021-02-03T11:45:34.979" v="50" actId="2711"/>
            <ac:spMkLst>
              <pc:docMk/>
              <pc:sldMasterMk cId="2010401343" sldId="2147483648"/>
              <pc:sldLayoutMk cId="2967530489" sldId="2147483677"/>
              <ac:spMk id="8" creationId="{A2479587-0613-014A-907C-7A6BD40A26A3}"/>
            </ac:spMkLst>
          </pc:spChg>
          <pc:spChg chg="mod">
            <ac:chgData name="Krasauskaitė Ugnė" userId="dbe9a6d3-80d0-4cdc-b180-3639bbb88ba5" providerId="ADAL" clId="{B04D2656-C8AE-AD42-9E26-85BA118373B8}" dt="2021-02-03T11:45:34.979" v="50" actId="2711"/>
            <ac:spMkLst>
              <pc:docMk/>
              <pc:sldMasterMk cId="2010401343" sldId="2147483648"/>
              <pc:sldLayoutMk cId="2967530489" sldId="2147483677"/>
              <ac:spMk id="9" creationId="{0FAD5EC6-4199-5C46-B4E6-5A8F47734253}"/>
            </ac:spMkLst>
          </pc:spChg>
          <pc:spChg chg="mod">
            <ac:chgData name="Krasauskaitė Ugnė" userId="dbe9a6d3-80d0-4cdc-b180-3639bbb88ba5" providerId="ADAL" clId="{B04D2656-C8AE-AD42-9E26-85BA118373B8}" dt="2021-02-03T11:45:34.979" v="50" actId="2711"/>
            <ac:spMkLst>
              <pc:docMk/>
              <pc:sldMasterMk cId="2010401343" sldId="2147483648"/>
              <pc:sldLayoutMk cId="2967530489" sldId="2147483677"/>
              <ac:spMk id="10" creationId="{63654EC9-44A8-5048-83C2-2359A000B865}"/>
            </ac:spMkLst>
          </pc:spChg>
          <pc:spChg chg="mod">
            <ac:chgData name="Krasauskaitė Ugnė" userId="dbe9a6d3-80d0-4cdc-b180-3639bbb88ba5" providerId="ADAL" clId="{B04D2656-C8AE-AD42-9E26-85BA118373B8}" dt="2021-02-03T11:45:34.979" v="50" actId="2711"/>
            <ac:spMkLst>
              <pc:docMk/>
              <pc:sldMasterMk cId="2010401343" sldId="2147483648"/>
              <pc:sldLayoutMk cId="2967530489" sldId="2147483677"/>
              <ac:spMk id="11" creationId="{87ED44B0-B49B-2E43-9448-B9CA2D9A13BF}"/>
            </ac:spMkLst>
          </pc:spChg>
          <pc:picChg chg="mod">
            <ac:chgData name="Krasauskaitė Ugnė" userId="dbe9a6d3-80d0-4cdc-b180-3639bbb88ba5" providerId="ADAL" clId="{B04D2656-C8AE-AD42-9E26-85BA118373B8}" dt="2021-02-03T11:45:27.765" v="49" actId="167"/>
            <ac:picMkLst>
              <pc:docMk/>
              <pc:sldMasterMk cId="2010401343" sldId="2147483648"/>
              <pc:sldLayoutMk cId="2967530489" sldId="2147483677"/>
              <ac:picMk id="12" creationId="{ECE84176-04FD-7E44-80FE-534E00AD682F}"/>
            </ac:picMkLst>
          </pc:picChg>
        </pc:sldLayoutChg>
        <pc:sldLayoutChg chg="modSp">
          <pc:chgData name="Krasauskaitė Ugnė" userId="dbe9a6d3-80d0-4cdc-b180-3639bbb88ba5" providerId="ADAL" clId="{B04D2656-C8AE-AD42-9E26-85BA118373B8}" dt="2021-02-03T11:42:39.121" v="8" actId="2711"/>
          <pc:sldLayoutMkLst>
            <pc:docMk/>
            <pc:sldMasterMk cId="2010401343" sldId="2147483648"/>
            <pc:sldLayoutMk cId="3154229607" sldId="2147483712"/>
          </pc:sldLayoutMkLst>
          <pc:spChg chg="mod">
            <ac:chgData name="Krasauskaitė Ugnė" userId="dbe9a6d3-80d0-4cdc-b180-3639bbb88ba5" providerId="ADAL" clId="{B04D2656-C8AE-AD42-9E26-85BA118373B8}" dt="2021-02-03T11:42:34.643" v="7" actId="113"/>
            <ac:spMkLst>
              <pc:docMk/>
              <pc:sldMasterMk cId="2010401343" sldId="2147483648"/>
              <pc:sldLayoutMk cId="3154229607" sldId="2147483712"/>
              <ac:spMk id="8" creationId="{BD862C0A-2BED-074B-8AF0-3A7D2789C05D}"/>
            </ac:spMkLst>
          </pc:spChg>
          <pc:spChg chg="mod">
            <ac:chgData name="Krasauskaitė Ugnė" userId="dbe9a6d3-80d0-4cdc-b180-3639bbb88ba5" providerId="ADAL" clId="{B04D2656-C8AE-AD42-9E26-85BA118373B8}" dt="2021-02-03T11:42:34.643" v="7" actId="113"/>
            <ac:spMkLst>
              <pc:docMk/>
              <pc:sldMasterMk cId="2010401343" sldId="2147483648"/>
              <pc:sldLayoutMk cId="3154229607" sldId="2147483712"/>
              <ac:spMk id="9" creationId="{7AF8862B-96D5-3A40-B92F-BAC6CDE874C0}"/>
            </ac:spMkLst>
          </pc:spChg>
          <pc:spChg chg="mod">
            <ac:chgData name="Krasauskaitė Ugnė" userId="dbe9a6d3-80d0-4cdc-b180-3639bbb88ba5" providerId="ADAL" clId="{B04D2656-C8AE-AD42-9E26-85BA118373B8}" dt="2021-02-03T11:42:39.121" v="8" actId="2711"/>
            <ac:spMkLst>
              <pc:docMk/>
              <pc:sldMasterMk cId="2010401343" sldId="2147483648"/>
              <pc:sldLayoutMk cId="3154229607" sldId="2147483712"/>
              <ac:spMk id="20" creationId="{46D6B95C-B687-614F-8DA6-5031F96661AD}"/>
            </ac:spMkLst>
          </pc:spChg>
          <pc:spChg chg="mod">
            <ac:chgData name="Krasauskaitė Ugnė" userId="dbe9a6d3-80d0-4cdc-b180-3639bbb88ba5" providerId="ADAL" clId="{B04D2656-C8AE-AD42-9E26-85BA118373B8}" dt="2021-02-03T11:42:34.643" v="7" actId="113"/>
            <ac:spMkLst>
              <pc:docMk/>
              <pc:sldMasterMk cId="2010401343" sldId="2147483648"/>
              <pc:sldLayoutMk cId="3154229607" sldId="2147483712"/>
              <ac:spMk id="21" creationId="{25D01418-F6D6-EA49-BF7F-FFFFA2FDDCD4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2:09.773" v="2" actId="113"/>
          <pc:sldLayoutMkLst>
            <pc:docMk/>
            <pc:sldMasterMk cId="2010401343" sldId="2147483648"/>
            <pc:sldLayoutMk cId="1966835292" sldId="2147483713"/>
          </pc:sldLayoutMkLst>
          <pc:spChg chg="mod">
            <ac:chgData name="Krasauskaitė Ugnė" userId="dbe9a6d3-80d0-4cdc-b180-3639bbb88ba5" providerId="ADAL" clId="{B04D2656-C8AE-AD42-9E26-85BA118373B8}" dt="2021-02-03T11:42:09.773" v="2" actId="113"/>
            <ac:spMkLst>
              <pc:docMk/>
              <pc:sldMasterMk cId="2010401343" sldId="2147483648"/>
              <pc:sldLayoutMk cId="1966835292" sldId="2147483713"/>
              <ac:spMk id="3" creationId="{B1C7BC27-E701-EC4E-A29B-BA55A67673FA}"/>
            </ac:spMkLst>
          </pc:spChg>
          <pc:spChg chg="mod">
            <ac:chgData name="Krasauskaitė Ugnė" userId="dbe9a6d3-80d0-4cdc-b180-3639bbb88ba5" providerId="ADAL" clId="{B04D2656-C8AE-AD42-9E26-85BA118373B8}" dt="2021-02-03T11:42:09.773" v="2" actId="113"/>
            <ac:spMkLst>
              <pc:docMk/>
              <pc:sldMasterMk cId="2010401343" sldId="2147483648"/>
              <pc:sldLayoutMk cId="1966835292" sldId="2147483713"/>
              <ac:spMk id="14" creationId="{462B305F-E454-6A49-BE5A-20AC4E248E21}"/>
            </ac:spMkLst>
          </pc:spChg>
          <pc:spChg chg="mod">
            <ac:chgData name="Krasauskaitė Ugnė" userId="dbe9a6d3-80d0-4cdc-b180-3639bbb88ba5" providerId="ADAL" clId="{B04D2656-C8AE-AD42-9E26-85BA118373B8}" dt="2021-02-03T11:42:09.773" v="2" actId="113"/>
            <ac:spMkLst>
              <pc:docMk/>
              <pc:sldMasterMk cId="2010401343" sldId="2147483648"/>
              <pc:sldLayoutMk cId="1966835292" sldId="2147483713"/>
              <ac:spMk id="15" creationId="{AD15DE3A-FC37-F54E-907A-A159B33E946B}"/>
            </ac:spMkLst>
          </pc:spChg>
        </pc:sldLayoutChg>
        <pc:sldLayoutChg chg="addSp delSp modSp mod">
          <pc:chgData name="Krasauskaitė Ugnė" userId="dbe9a6d3-80d0-4cdc-b180-3639bbb88ba5" providerId="ADAL" clId="{B04D2656-C8AE-AD42-9E26-85BA118373B8}" dt="2021-02-03T11:43:16.373" v="14"/>
          <pc:sldLayoutMkLst>
            <pc:docMk/>
            <pc:sldMasterMk cId="2010401343" sldId="2147483648"/>
            <pc:sldLayoutMk cId="3364796189" sldId="2147483714"/>
          </pc:sldLayoutMkLst>
          <pc:spChg chg="del">
            <ac:chgData name="Krasauskaitė Ugnė" userId="dbe9a6d3-80d0-4cdc-b180-3639bbb88ba5" providerId="ADAL" clId="{B04D2656-C8AE-AD42-9E26-85BA118373B8}" dt="2021-02-03T11:43:15.768" v="13" actId="478"/>
            <ac:spMkLst>
              <pc:docMk/>
              <pc:sldMasterMk cId="2010401343" sldId="2147483648"/>
              <pc:sldLayoutMk cId="3364796189" sldId="2147483714"/>
              <ac:spMk id="8" creationId="{296451B7-2052-9240-BFB3-A9AA9A36AD9B}"/>
            </ac:spMkLst>
          </pc:spChg>
          <pc:spChg chg="mod">
            <ac:chgData name="Krasauskaitė Ugnė" userId="dbe9a6d3-80d0-4cdc-b180-3639bbb88ba5" providerId="ADAL" clId="{B04D2656-C8AE-AD42-9E26-85BA118373B8}" dt="2021-02-03T11:42:51.684" v="12" actId="113"/>
            <ac:spMkLst>
              <pc:docMk/>
              <pc:sldMasterMk cId="2010401343" sldId="2147483648"/>
              <pc:sldLayoutMk cId="3364796189" sldId="2147483714"/>
              <ac:spMk id="12" creationId="{323ABD1B-A1CE-B243-B0AE-AFA3DF058648}"/>
            </ac:spMkLst>
          </pc:spChg>
          <pc:spChg chg="mod">
            <ac:chgData name="Krasauskaitė Ugnė" userId="dbe9a6d3-80d0-4cdc-b180-3639bbb88ba5" providerId="ADAL" clId="{B04D2656-C8AE-AD42-9E26-85BA118373B8}" dt="2021-02-03T11:42:51.684" v="12" actId="113"/>
            <ac:spMkLst>
              <pc:docMk/>
              <pc:sldMasterMk cId="2010401343" sldId="2147483648"/>
              <pc:sldLayoutMk cId="3364796189" sldId="2147483714"/>
              <ac:spMk id="13" creationId="{C83BDE46-B3FD-934A-954D-8ED9ABBD069B}"/>
            </ac:spMkLst>
          </pc:spChg>
          <pc:spChg chg="add mod">
            <ac:chgData name="Krasauskaitė Ugnė" userId="dbe9a6d3-80d0-4cdc-b180-3639bbb88ba5" providerId="ADAL" clId="{B04D2656-C8AE-AD42-9E26-85BA118373B8}" dt="2021-02-03T11:43:16.373" v="14"/>
            <ac:spMkLst>
              <pc:docMk/>
              <pc:sldMasterMk cId="2010401343" sldId="2147483648"/>
              <pc:sldLayoutMk cId="3364796189" sldId="2147483714"/>
              <ac:spMk id="14" creationId="{F0045096-48AE-2F45-81DE-246F7A97BAFA}"/>
            </ac:spMkLst>
          </pc:spChg>
          <pc:spChg chg="mod">
            <ac:chgData name="Krasauskaitė Ugnė" userId="dbe9a6d3-80d0-4cdc-b180-3639bbb88ba5" providerId="ADAL" clId="{B04D2656-C8AE-AD42-9E26-85BA118373B8}" dt="2021-02-03T11:42:51.684" v="12" actId="113"/>
            <ac:spMkLst>
              <pc:docMk/>
              <pc:sldMasterMk cId="2010401343" sldId="2147483648"/>
              <pc:sldLayoutMk cId="3364796189" sldId="2147483714"/>
              <ac:spMk id="18" creationId="{224758FE-FB03-7945-8489-CE74EBB5340E}"/>
            </ac:spMkLst>
          </pc:spChg>
        </pc:sldLayoutChg>
        <pc:sldLayoutChg chg="addSp delSp modSp mod">
          <pc:chgData name="Krasauskaitė Ugnė" userId="dbe9a6d3-80d0-4cdc-b180-3639bbb88ba5" providerId="ADAL" clId="{B04D2656-C8AE-AD42-9E26-85BA118373B8}" dt="2021-02-03T11:43:36.129" v="20" actId="113"/>
          <pc:sldLayoutMkLst>
            <pc:docMk/>
            <pc:sldMasterMk cId="2010401343" sldId="2147483648"/>
            <pc:sldLayoutMk cId="3744837837" sldId="2147483715"/>
          </pc:sldLayoutMkLst>
          <pc:spChg chg="del">
            <ac:chgData name="Krasauskaitė Ugnė" userId="dbe9a6d3-80d0-4cdc-b180-3639bbb88ba5" providerId="ADAL" clId="{B04D2656-C8AE-AD42-9E26-85BA118373B8}" dt="2021-02-03T11:43:24.495" v="15" actId="478"/>
            <ac:spMkLst>
              <pc:docMk/>
              <pc:sldMasterMk cId="2010401343" sldId="2147483648"/>
              <pc:sldLayoutMk cId="3744837837" sldId="2147483715"/>
              <ac:spMk id="8" creationId="{296451B7-2052-9240-BFB3-A9AA9A36AD9B}"/>
            </ac:spMkLst>
          </pc:spChg>
          <pc:spChg chg="mod">
            <ac:chgData name="Krasauskaitė Ugnė" userId="dbe9a6d3-80d0-4cdc-b180-3639bbb88ba5" providerId="ADAL" clId="{B04D2656-C8AE-AD42-9E26-85BA118373B8}" dt="2021-02-03T11:43:36.129" v="20" actId="113"/>
            <ac:spMkLst>
              <pc:docMk/>
              <pc:sldMasterMk cId="2010401343" sldId="2147483648"/>
              <pc:sldLayoutMk cId="3744837837" sldId="2147483715"/>
              <ac:spMk id="12" creationId="{20FA2AC1-A86F-6246-9CF6-463924E7F598}"/>
            </ac:spMkLst>
          </pc:spChg>
          <pc:spChg chg="mod">
            <ac:chgData name="Krasauskaitė Ugnė" userId="dbe9a6d3-80d0-4cdc-b180-3639bbb88ba5" providerId="ADAL" clId="{B04D2656-C8AE-AD42-9E26-85BA118373B8}" dt="2021-02-03T11:43:36.129" v="20" actId="113"/>
            <ac:spMkLst>
              <pc:docMk/>
              <pc:sldMasterMk cId="2010401343" sldId="2147483648"/>
              <pc:sldLayoutMk cId="3744837837" sldId="2147483715"/>
              <ac:spMk id="13" creationId="{FD500F5A-81CA-2F4B-BDD4-88D7FC1AE05F}"/>
            </ac:spMkLst>
          </pc:spChg>
          <pc:spChg chg="add mod">
            <ac:chgData name="Krasauskaitė Ugnė" userId="dbe9a6d3-80d0-4cdc-b180-3639bbb88ba5" providerId="ADAL" clId="{B04D2656-C8AE-AD42-9E26-85BA118373B8}" dt="2021-02-03T11:43:24.951" v="16"/>
            <ac:spMkLst>
              <pc:docMk/>
              <pc:sldMasterMk cId="2010401343" sldId="2147483648"/>
              <pc:sldLayoutMk cId="3744837837" sldId="2147483715"/>
              <ac:spMk id="15" creationId="{D6224EDB-B787-DE4E-BE6F-8D8484097FCC}"/>
            </ac:spMkLst>
          </pc:spChg>
          <pc:spChg chg="mod">
            <ac:chgData name="Krasauskaitė Ugnė" userId="dbe9a6d3-80d0-4cdc-b180-3639bbb88ba5" providerId="ADAL" clId="{B04D2656-C8AE-AD42-9E26-85BA118373B8}" dt="2021-02-03T11:43:36.129" v="20" actId="113"/>
            <ac:spMkLst>
              <pc:docMk/>
              <pc:sldMasterMk cId="2010401343" sldId="2147483648"/>
              <pc:sldLayoutMk cId="3744837837" sldId="2147483715"/>
              <ac:spMk id="18" creationId="{224758FE-FB03-7945-8489-CE74EBB5340E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3:52.105" v="26" actId="2711"/>
          <pc:sldLayoutMkLst>
            <pc:docMk/>
            <pc:sldMasterMk cId="2010401343" sldId="2147483648"/>
            <pc:sldLayoutMk cId="1195424930" sldId="2147483716"/>
          </pc:sldLayoutMkLst>
          <pc:spChg chg="mod">
            <ac:chgData name="Krasauskaitė Ugnė" userId="dbe9a6d3-80d0-4cdc-b180-3639bbb88ba5" providerId="ADAL" clId="{B04D2656-C8AE-AD42-9E26-85BA118373B8}" dt="2021-02-03T11:43:47.872" v="25" actId="113"/>
            <ac:spMkLst>
              <pc:docMk/>
              <pc:sldMasterMk cId="2010401343" sldId="2147483648"/>
              <pc:sldLayoutMk cId="1195424930" sldId="2147483716"/>
              <ac:spMk id="11" creationId="{7EE7EFB9-58EC-4E46-B135-D34F2910C588}"/>
            </ac:spMkLst>
          </pc:spChg>
          <pc:spChg chg="mod">
            <ac:chgData name="Krasauskaitė Ugnė" userId="dbe9a6d3-80d0-4cdc-b180-3639bbb88ba5" providerId="ADAL" clId="{B04D2656-C8AE-AD42-9E26-85BA118373B8}" dt="2021-02-03T11:43:47.872" v="25" actId="113"/>
            <ac:spMkLst>
              <pc:docMk/>
              <pc:sldMasterMk cId="2010401343" sldId="2147483648"/>
              <pc:sldLayoutMk cId="1195424930" sldId="2147483716"/>
              <ac:spMk id="13" creationId="{DCD1856C-F327-BF49-A715-D3258E845AB5}"/>
            </ac:spMkLst>
          </pc:spChg>
          <pc:spChg chg="mod">
            <ac:chgData name="Krasauskaitė Ugnė" userId="dbe9a6d3-80d0-4cdc-b180-3639bbb88ba5" providerId="ADAL" clId="{B04D2656-C8AE-AD42-9E26-85BA118373B8}" dt="2021-02-03T11:43:47.872" v="25" actId="113"/>
            <ac:spMkLst>
              <pc:docMk/>
              <pc:sldMasterMk cId="2010401343" sldId="2147483648"/>
              <pc:sldLayoutMk cId="1195424930" sldId="2147483716"/>
              <ac:spMk id="19" creationId="{CD1AB869-1A97-C74F-B22C-8C4A3C855317}"/>
            </ac:spMkLst>
          </pc:spChg>
          <pc:spChg chg="mod">
            <ac:chgData name="Krasauskaitė Ugnė" userId="dbe9a6d3-80d0-4cdc-b180-3639bbb88ba5" providerId="ADAL" clId="{B04D2656-C8AE-AD42-9E26-85BA118373B8}" dt="2021-02-03T11:43:52.105" v="26" actId="2711"/>
            <ac:spMkLst>
              <pc:docMk/>
              <pc:sldMasterMk cId="2010401343" sldId="2147483648"/>
              <pc:sldLayoutMk cId="1195424930" sldId="2147483716"/>
              <ac:spMk id="21" creationId="{B4B86B12-DA76-274D-9D4F-46D64739DB84}"/>
            </ac:spMkLst>
          </pc:spChg>
          <pc:spChg chg="mod">
            <ac:chgData name="Krasauskaitė Ugnė" userId="dbe9a6d3-80d0-4cdc-b180-3639bbb88ba5" providerId="ADAL" clId="{B04D2656-C8AE-AD42-9E26-85BA118373B8}" dt="2021-02-03T11:43:47.872" v="25" actId="113"/>
            <ac:spMkLst>
              <pc:docMk/>
              <pc:sldMasterMk cId="2010401343" sldId="2147483648"/>
              <pc:sldLayoutMk cId="1195424930" sldId="2147483716"/>
              <ac:spMk id="22" creationId="{587BF503-4657-4144-AE5A-7FC3C4A8467D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4:51.329" v="42" actId="113"/>
          <pc:sldLayoutMkLst>
            <pc:docMk/>
            <pc:sldMasterMk cId="2010401343" sldId="2147483648"/>
            <pc:sldLayoutMk cId="3796437252" sldId="2147483717"/>
          </pc:sldLayoutMkLst>
          <pc:spChg chg="mod">
            <ac:chgData name="Krasauskaitė Ugnė" userId="dbe9a6d3-80d0-4cdc-b180-3639bbb88ba5" providerId="ADAL" clId="{B04D2656-C8AE-AD42-9E26-85BA118373B8}" dt="2021-02-03T11:44:51.329" v="42" actId="113"/>
            <ac:spMkLst>
              <pc:docMk/>
              <pc:sldMasterMk cId="2010401343" sldId="2147483648"/>
              <pc:sldLayoutMk cId="3796437252" sldId="2147483717"/>
              <ac:spMk id="8" creationId="{BEC282FF-8A8E-4743-8FE6-0CBA9BBA69B5}"/>
            </ac:spMkLst>
          </pc:spChg>
          <pc:spChg chg="mod">
            <ac:chgData name="Krasauskaitė Ugnė" userId="dbe9a6d3-80d0-4cdc-b180-3639bbb88ba5" providerId="ADAL" clId="{B04D2656-C8AE-AD42-9E26-85BA118373B8}" dt="2021-02-03T11:44:44.729" v="39" actId="2711"/>
            <ac:spMkLst>
              <pc:docMk/>
              <pc:sldMasterMk cId="2010401343" sldId="2147483648"/>
              <pc:sldLayoutMk cId="3796437252" sldId="2147483717"/>
              <ac:spMk id="14" creationId="{F497E261-9388-AC42-BFA8-252592EA0D4A}"/>
            </ac:spMkLst>
          </pc:spChg>
          <pc:spChg chg="mod">
            <ac:chgData name="Krasauskaitė Ugnė" userId="dbe9a6d3-80d0-4cdc-b180-3639bbb88ba5" providerId="ADAL" clId="{B04D2656-C8AE-AD42-9E26-85BA118373B8}" dt="2021-02-03T11:44:51.329" v="42" actId="113"/>
            <ac:spMkLst>
              <pc:docMk/>
              <pc:sldMasterMk cId="2010401343" sldId="2147483648"/>
              <pc:sldLayoutMk cId="3796437252" sldId="2147483717"/>
              <ac:spMk id="17" creationId="{B5FF6581-2E75-F54C-AC74-4CFB308232A1}"/>
            </ac:spMkLst>
          </pc:spChg>
          <pc:spChg chg="mod">
            <ac:chgData name="Krasauskaitė Ugnė" userId="dbe9a6d3-80d0-4cdc-b180-3639bbb88ba5" providerId="ADAL" clId="{B04D2656-C8AE-AD42-9E26-85BA118373B8}" dt="2021-02-03T11:44:44.729" v="39" actId="2711"/>
            <ac:spMkLst>
              <pc:docMk/>
              <pc:sldMasterMk cId="2010401343" sldId="2147483648"/>
              <pc:sldLayoutMk cId="3796437252" sldId="2147483717"/>
              <ac:spMk id="23" creationId="{2E6D4784-2EA3-C74A-80A6-6E53A345902F}"/>
            </ac:spMkLst>
          </pc:spChg>
          <pc:spChg chg="mod">
            <ac:chgData name="Krasauskaitė Ugnė" userId="dbe9a6d3-80d0-4cdc-b180-3639bbb88ba5" providerId="ADAL" clId="{B04D2656-C8AE-AD42-9E26-85BA118373B8}" dt="2021-02-03T11:44:51.329" v="42" actId="113"/>
            <ac:spMkLst>
              <pc:docMk/>
              <pc:sldMasterMk cId="2010401343" sldId="2147483648"/>
              <pc:sldLayoutMk cId="3796437252" sldId="2147483717"/>
              <ac:spMk id="25" creationId="{5592035A-2271-5843-9AF4-E3E9FDCF0139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5:03.950" v="46" actId="113"/>
          <pc:sldLayoutMkLst>
            <pc:docMk/>
            <pc:sldMasterMk cId="2010401343" sldId="2147483648"/>
            <pc:sldLayoutMk cId="2153394625" sldId="2147483718"/>
          </pc:sldLayoutMkLst>
          <pc:spChg chg="mod">
            <ac:chgData name="Krasauskaitė Ugnė" userId="dbe9a6d3-80d0-4cdc-b180-3639bbb88ba5" providerId="ADAL" clId="{B04D2656-C8AE-AD42-9E26-85BA118373B8}" dt="2021-02-03T11:45:03.950" v="46" actId="113"/>
            <ac:spMkLst>
              <pc:docMk/>
              <pc:sldMasterMk cId="2010401343" sldId="2147483648"/>
              <pc:sldLayoutMk cId="2153394625" sldId="2147483718"/>
              <ac:spMk id="9" creationId="{B83568EC-B77A-0E4D-9628-B5B410A3918A}"/>
            </ac:spMkLst>
          </pc:spChg>
          <pc:spChg chg="mod">
            <ac:chgData name="Krasauskaitė Ugnė" userId="dbe9a6d3-80d0-4cdc-b180-3639bbb88ba5" providerId="ADAL" clId="{B04D2656-C8AE-AD42-9E26-85BA118373B8}" dt="2021-02-03T11:44:56.672" v="43" actId="2711"/>
            <ac:spMkLst>
              <pc:docMk/>
              <pc:sldMasterMk cId="2010401343" sldId="2147483648"/>
              <pc:sldLayoutMk cId="2153394625" sldId="2147483718"/>
              <ac:spMk id="14" creationId="{F497E261-9388-AC42-BFA8-252592EA0D4A}"/>
            </ac:spMkLst>
          </pc:spChg>
          <pc:spChg chg="mod">
            <ac:chgData name="Krasauskaitė Ugnė" userId="dbe9a6d3-80d0-4cdc-b180-3639bbb88ba5" providerId="ADAL" clId="{B04D2656-C8AE-AD42-9E26-85BA118373B8}" dt="2021-02-03T11:45:03.950" v="46" actId="113"/>
            <ac:spMkLst>
              <pc:docMk/>
              <pc:sldMasterMk cId="2010401343" sldId="2147483648"/>
              <pc:sldLayoutMk cId="2153394625" sldId="2147483718"/>
              <ac:spMk id="17" creationId="{B5FF6581-2E75-F54C-AC74-4CFB308232A1}"/>
            </ac:spMkLst>
          </pc:spChg>
          <pc:spChg chg="mod">
            <ac:chgData name="Krasauskaitė Ugnė" userId="dbe9a6d3-80d0-4cdc-b180-3639bbb88ba5" providerId="ADAL" clId="{B04D2656-C8AE-AD42-9E26-85BA118373B8}" dt="2021-02-03T11:44:56.672" v="43" actId="2711"/>
            <ac:spMkLst>
              <pc:docMk/>
              <pc:sldMasterMk cId="2010401343" sldId="2147483648"/>
              <pc:sldLayoutMk cId="2153394625" sldId="2147483718"/>
              <ac:spMk id="23" creationId="{2E6D4784-2EA3-C74A-80A6-6E53A345902F}"/>
            </ac:spMkLst>
          </pc:spChg>
          <pc:spChg chg="mod">
            <ac:chgData name="Krasauskaitė Ugnė" userId="dbe9a6d3-80d0-4cdc-b180-3639bbb88ba5" providerId="ADAL" clId="{B04D2656-C8AE-AD42-9E26-85BA118373B8}" dt="2021-02-03T11:45:03.950" v="46" actId="113"/>
            <ac:spMkLst>
              <pc:docMk/>
              <pc:sldMasterMk cId="2010401343" sldId="2147483648"/>
              <pc:sldLayoutMk cId="2153394625" sldId="2147483718"/>
              <ac:spMk id="25" creationId="{5592035A-2271-5843-9AF4-E3E9FDCF0139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5:12.375" v="47" actId="2711"/>
          <pc:sldLayoutMkLst>
            <pc:docMk/>
            <pc:sldMasterMk cId="2010401343" sldId="2147483648"/>
            <pc:sldLayoutMk cId="2962774028" sldId="2147483719"/>
          </pc:sldLayoutMkLst>
          <pc:spChg chg="mod">
            <ac:chgData name="Krasauskaitė Ugnė" userId="dbe9a6d3-80d0-4cdc-b180-3639bbb88ba5" providerId="ADAL" clId="{B04D2656-C8AE-AD42-9E26-85BA118373B8}" dt="2021-02-03T11:45:12.375" v="47" actId="2711"/>
            <ac:spMkLst>
              <pc:docMk/>
              <pc:sldMasterMk cId="2010401343" sldId="2147483648"/>
              <pc:sldLayoutMk cId="2962774028" sldId="2147483719"/>
              <ac:spMk id="10" creationId="{B72BBEF3-610E-084B-8035-69D7E509C5AF}"/>
            </ac:spMkLst>
          </pc:spChg>
          <pc:spChg chg="mod">
            <ac:chgData name="Krasauskaitė Ugnė" userId="dbe9a6d3-80d0-4cdc-b180-3639bbb88ba5" providerId="ADAL" clId="{B04D2656-C8AE-AD42-9E26-85BA118373B8}" dt="2021-02-03T11:45:12.375" v="47" actId="2711"/>
            <ac:spMkLst>
              <pc:docMk/>
              <pc:sldMasterMk cId="2010401343" sldId="2147483648"/>
              <pc:sldLayoutMk cId="2962774028" sldId="2147483719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B04D2656-C8AE-AD42-9E26-85BA118373B8}" dt="2021-02-03T11:45:12.375" v="47" actId="2711"/>
            <ac:spMkLst>
              <pc:docMk/>
              <pc:sldMasterMk cId="2010401343" sldId="2147483648"/>
              <pc:sldLayoutMk cId="2962774028" sldId="2147483719"/>
              <ac:spMk id="19" creationId="{BAFEA5EF-7EB5-B242-B569-0521DECA7C5F}"/>
            </ac:spMkLst>
          </pc:spChg>
          <pc:spChg chg="mod">
            <ac:chgData name="Krasauskaitė Ugnė" userId="dbe9a6d3-80d0-4cdc-b180-3639bbb88ba5" providerId="ADAL" clId="{B04D2656-C8AE-AD42-9E26-85BA118373B8}" dt="2021-02-03T11:45:12.375" v="47" actId="2711"/>
            <ac:spMkLst>
              <pc:docMk/>
              <pc:sldMasterMk cId="2010401343" sldId="2147483648"/>
              <pc:sldLayoutMk cId="2962774028" sldId="2147483719"/>
              <ac:spMk id="20" creationId="{3E63EFE9-5010-3C45-ABA3-DB0AF79AC1EE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5:19.561" v="48" actId="2711"/>
          <pc:sldLayoutMkLst>
            <pc:docMk/>
            <pc:sldMasterMk cId="2010401343" sldId="2147483648"/>
            <pc:sldLayoutMk cId="236036594" sldId="2147483720"/>
          </pc:sldLayoutMkLst>
          <pc:spChg chg="mod">
            <ac:chgData name="Krasauskaitė Ugnė" userId="dbe9a6d3-80d0-4cdc-b180-3639bbb88ba5" providerId="ADAL" clId="{B04D2656-C8AE-AD42-9E26-85BA118373B8}" dt="2021-02-03T11:45:19.561" v="48" actId="2711"/>
            <ac:spMkLst>
              <pc:docMk/>
              <pc:sldMasterMk cId="2010401343" sldId="2147483648"/>
              <pc:sldLayoutMk cId="236036594" sldId="2147483720"/>
              <ac:spMk id="10" creationId="{B72BBEF3-610E-084B-8035-69D7E509C5AF}"/>
            </ac:spMkLst>
          </pc:spChg>
          <pc:spChg chg="mod">
            <ac:chgData name="Krasauskaitė Ugnė" userId="dbe9a6d3-80d0-4cdc-b180-3639bbb88ba5" providerId="ADAL" clId="{B04D2656-C8AE-AD42-9E26-85BA118373B8}" dt="2021-02-03T11:45:19.561" v="48" actId="2711"/>
            <ac:spMkLst>
              <pc:docMk/>
              <pc:sldMasterMk cId="2010401343" sldId="2147483648"/>
              <pc:sldLayoutMk cId="236036594" sldId="2147483720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B04D2656-C8AE-AD42-9E26-85BA118373B8}" dt="2021-02-03T11:45:19.561" v="48" actId="2711"/>
            <ac:spMkLst>
              <pc:docMk/>
              <pc:sldMasterMk cId="2010401343" sldId="2147483648"/>
              <pc:sldLayoutMk cId="236036594" sldId="2147483720"/>
              <ac:spMk id="19" creationId="{BAFEA5EF-7EB5-B242-B569-0521DECA7C5F}"/>
            </ac:spMkLst>
          </pc:spChg>
          <pc:spChg chg="mod">
            <ac:chgData name="Krasauskaitė Ugnė" userId="dbe9a6d3-80d0-4cdc-b180-3639bbb88ba5" providerId="ADAL" clId="{B04D2656-C8AE-AD42-9E26-85BA118373B8}" dt="2021-02-03T11:45:19.561" v="48" actId="2711"/>
            <ac:spMkLst>
              <pc:docMk/>
              <pc:sldMasterMk cId="2010401343" sldId="2147483648"/>
              <pc:sldLayoutMk cId="236036594" sldId="2147483720"/>
              <ac:spMk id="20" creationId="{3E63EFE9-5010-3C45-ABA3-DB0AF79AC1EE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4:09.476" v="30" actId="2711"/>
          <pc:sldLayoutMkLst>
            <pc:docMk/>
            <pc:sldMasterMk cId="2010401343" sldId="2147483648"/>
            <pc:sldLayoutMk cId="149757217" sldId="2147483723"/>
          </pc:sldLayoutMkLst>
          <pc:spChg chg="mod">
            <ac:chgData name="Krasauskaitė Ugnė" userId="dbe9a6d3-80d0-4cdc-b180-3639bbb88ba5" providerId="ADAL" clId="{B04D2656-C8AE-AD42-9E26-85BA118373B8}" dt="2021-02-03T11:44:03.726" v="29" actId="113"/>
            <ac:spMkLst>
              <pc:docMk/>
              <pc:sldMasterMk cId="2010401343" sldId="2147483648"/>
              <pc:sldLayoutMk cId="149757217" sldId="2147483723"/>
              <ac:spMk id="10" creationId="{D1705FAF-CC62-BB49-B817-BC45A057FA08}"/>
            </ac:spMkLst>
          </pc:spChg>
          <pc:spChg chg="mod">
            <ac:chgData name="Krasauskaitė Ugnė" userId="dbe9a6d3-80d0-4cdc-b180-3639bbb88ba5" providerId="ADAL" clId="{B04D2656-C8AE-AD42-9E26-85BA118373B8}" dt="2021-02-03T11:44:03.726" v="29" actId="113"/>
            <ac:spMkLst>
              <pc:docMk/>
              <pc:sldMasterMk cId="2010401343" sldId="2147483648"/>
              <pc:sldLayoutMk cId="149757217" sldId="2147483723"/>
              <ac:spMk id="13" creationId="{DCD1856C-F327-BF49-A715-D3258E845AB5}"/>
            </ac:spMkLst>
          </pc:spChg>
          <pc:spChg chg="mod">
            <ac:chgData name="Krasauskaitė Ugnė" userId="dbe9a6d3-80d0-4cdc-b180-3639bbb88ba5" providerId="ADAL" clId="{B04D2656-C8AE-AD42-9E26-85BA118373B8}" dt="2021-02-03T11:44:03.726" v="29" actId="113"/>
            <ac:spMkLst>
              <pc:docMk/>
              <pc:sldMasterMk cId="2010401343" sldId="2147483648"/>
              <pc:sldLayoutMk cId="149757217" sldId="2147483723"/>
              <ac:spMk id="19" creationId="{CD1AB869-1A97-C74F-B22C-8C4A3C855317}"/>
            </ac:spMkLst>
          </pc:spChg>
          <pc:spChg chg="mod">
            <ac:chgData name="Krasauskaitė Ugnė" userId="dbe9a6d3-80d0-4cdc-b180-3639bbb88ba5" providerId="ADAL" clId="{B04D2656-C8AE-AD42-9E26-85BA118373B8}" dt="2021-02-03T11:44:09.476" v="30" actId="2711"/>
            <ac:spMkLst>
              <pc:docMk/>
              <pc:sldMasterMk cId="2010401343" sldId="2147483648"/>
              <pc:sldLayoutMk cId="149757217" sldId="2147483723"/>
              <ac:spMk id="21" creationId="{B4B86B12-DA76-274D-9D4F-46D64739DB84}"/>
            </ac:spMkLst>
          </pc:spChg>
          <pc:spChg chg="mod">
            <ac:chgData name="Krasauskaitė Ugnė" userId="dbe9a6d3-80d0-4cdc-b180-3639bbb88ba5" providerId="ADAL" clId="{B04D2656-C8AE-AD42-9E26-85BA118373B8}" dt="2021-02-03T11:44:03.726" v="29" actId="113"/>
            <ac:spMkLst>
              <pc:docMk/>
              <pc:sldMasterMk cId="2010401343" sldId="2147483648"/>
              <pc:sldLayoutMk cId="149757217" sldId="2147483723"/>
              <ac:spMk id="22" creationId="{587BF503-4657-4144-AE5A-7FC3C4A8467D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4:24.747" v="34" actId="2711"/>
          <pc:sldLayoutMkLst>
            <pc:docMk/>
            <pc:sldMasterMk cId="2010401343" sldId="2147483648"/>
            <pc:sldLayoutMk cId="4182828940" sldId="2147483737"/>
          </pc:sldLayoutMkLst>
          <pc:spChg chg="mod">
            <ac:chgData name="Krasauskaitė Ugnė" userId="dbe9a6d3-80d0-4cdc-b180-3639bbb88ba5" providerId="ADAL" clId="{B04D2656-C8AE-AD42-9E26-85BA118373B8}" dt="2021-02-03T11:44:17.950" v="33" actId="113"/>
            <ac:spMkLst>
              <pc:docMk/>
              <pc:sldMasterMk cId="2010401343" sldId="2147483648"/>
              <pc:sldLayoutMk cId="4182828940" sldId="2147483737"/>
              <ac:spMk id="8" creationId="{EE81F693-50CC-E74A-92F2-28556691589B}"/>
            </ac:spMkLst>
          </pc:spChg>
          <pc:spChg chg="mod">
            <ac:chgData name="Krasauskaitė Ugnė" userId="dbe9a6d3-80d0-4cdc-b180-3639bbb88ba5" providerId="ADAL" clId="{B04D2656-C8AE-AD42-9E26-85BA118373B8}" dt="2021-02-03T11:44:17.950" v="33" actId="113"/>
            <ac:spMkLst>
              <pc:docMk/>
              <pc:sldMasterMk cId="2010401343" sldId="2147483648"/>
              <pc:sldLayoutMk cId="4182828940" sldId="2147483737"/>
              <ac:spMk id="13" creationId="{DCD1856C-F327-BF49-A715-D3258E845AB5}"/>
            </ac:spMkLst>
          </pc:spChg>
          <pc:spChg chg="mod">
            <ac:chgData name="Krasauskaitė Ugnė" userId="dbe9a6d3-80d0-4cdc-b180-3639bbb88ba5" providerId="ADAL" clId="{B04D2656-C8AE-AD42-9E26-85BA118373B8}" dt="2021-02-03T11:44:24.747" v="34" actId="2711"/>
            <ac:spMkLst>
              <pc:docMk/>
              <pc:sldMasterMk cId="2010401343" sldId="2147483648"/>
              <pc:sldLayoutMk cId="4182828940" sldId="2147483737"/>
              <ac:spMk id="21" creationId="{B4B86B12-DA76-274D-9D4F-46D64739DB84}"/>
            </ac:spMkLst>
          </pc:spChg>
          <pc:spChg chg="mod">
            <ac:chgData name="Krasauskaitė Ugnė" userId="dbe9a6d3-80d0-4cdc-b180-3639bbb88ba5" providerId="ADAL" clId="{B04D2656-C8AE-AD42-9E26-85BA118373B8}" dt="2021-02-03T11:44:17.950" v="33" actId="113"/>
            <ac:spMkLst>
              <pc:docMk/>
              <pc:sldMasterMk cId="2010401343" sldId="2147483648"/>
              <pc:sldLayoutMk cId="4182828940" sldId="2147483737"/>
              <ac:spMk id="22" creationId="{587BF503-4657-4144-AE5A-7FC3C4A8467D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4:38.450" v="38" actId="2711"/>
          <pc:sldLayoutMkLst>
            <pc:docMk/>
            <pc:sldMasterMk cId="2010401343" sldId="2147483648"/>
            <pc:sldLayoutMk cId="2233462981" sldId="2147483738"/>
          </pc:sldLayoutMkLst>
          <pc:spChg chg="mod">
            <ac:chgData name="Krasauskaitė Ugnė" userId="dbe9a6d3-80d0-4cdc-b180-3639bbb88ba5" providerId="ADAL" clId="{B04D2656-C8AE-AD42-9E26-85BA118373B8}" dt="2021-02-03T11:44:34.387" v="37" actId="113"/>
            <ac:spMkLst>
              <pc:docMk/>
              <pc:sldMasterMk cId="2010401343" sldId="2147483648"/>
              <pc:sldLayoutMk cId="2233462981" sldId="2147483738"/>
              <ac:spMk id="8" creationId="{BD405FBB-9895-7146-BF23-12D1784B464A}"/>
            </ac:spMkLst>
          </pc:spChg>
          <pc:spChg chg="mod">
            <ac:chgData name="Krasauskaitė Ugnė" userId="dbe9a6d3-80d0-4cdc-b180-3639bbb88ba5" providerId="ADAL" clId="{B04D2656-C8AE-AD42-9E26-85BA118373B8}" dt="2021-02-03T11:44:34.387" v="37" actId="113"/>
            <ac:spMkLst>
              <pc:docMk/>
              <pc:sldMasterMk cId="2010401343" sldId="2147483648"/>
              <pc:sldLayoutMk cId="2233462981" sldId="2147483738"/>
              <ac:spMk id="13" creationId="{DCD1856C-F327-BF49-A715-D3258E845AB5}"/>
            </ac:spMkLst>
          </pc:spChg>
          <pc:spChg chg="mod">
            <ac:chgData name="Krasauskaitė Ugnė" userId="dbe9a6d3-80d0-4cdc-b180-3639bbb88ba5" providerId="ADAL" clId="{B04D2656-C8AE-AD42-9E26-85BA118373B8}" dt="2021-02-03T11:44:38.450" v="38" actId="2711"/>
            <ac:spMkLst>
              <pc:docMk/>
              <pc:sldMasterMk cId="2010401343" sldId="2147483648"/>
              <pc:sldLayoutMk cId="2233462981" sldId="2147483738"/>
              <ac:spMk id="21" creationId="{B4B86B12-DA76-274D-9D4F-46D64739DB84}"/>
            </ac:spMkLst>
          </pc:spChg>
          <pc:spChg chg="mod">
            <ac:chgData name="Krasauskaitė Ugnė" userId="dbe9a6d3-80d0-4cdc-b180-3639bbb88ba5" providerId="ADAL" clId="{B04D2656-C8AE-AD42-9E26-85BA118373B8}" dt="2021-02-03T11:44:34.387" v="37" actId="113"/>
            <ac:spMkLst>
              <pc:docMk/>
              <pc:sldMasterMk cId="2010401343" sldId="2147483648"/>
              <pc:sldLayoutMk cId="2233462981" sldId="2147483738"/>
              <ac:spMk id="22" creationId="{587BF503-4657-4144-AE5A-7FC3C4A8467D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5:42.302" v="51" actId="2711"/>
          <pc:sldLayoutMkLst>
            <pc:docMk/>
            <pc:sldMasterMk cId="2010401343" sldId="2147483648"/>
            <pc:sldLayoutMk cId="1770696105" sldId="2147483739"/>
          </pc:sldLayoutMkLst>
          <pc:spChg chg="mod">
            <ac:chgData name="Krasauskaitė Ugnė" userId="dbe9a6d3-80d0-4cdc-b180-3639bbb88ba5" providerId="ADAL" clId="{B04D2656-C8AE-AD42-9E26-85BA118373B8}" dt="2021-02-03T11:45:42.302" v="51" actId="2711"/>
            <ac:spMkLst>
              <pc:docMk/>
              <pc:sldMasterMk cId="2010401343" sldId="2147483648"/>
              <pc:sldLayoutMk cId="1770696105" sldId="2147483739"/>
              <ac:spMk id="4" creationId="{719F9151-DC16-CE4F-9309-39250B29EAA0}"/>
            </ac:spMkLst>
          </pc:spChg>
          <pc:spChg chg="mod">
            <ac:chgData name="Krasauskaitė Ugnė" userId="dbe9a6d3-80d0-4cdc-b180-3639bbb88ba5" providerId="ADAL" clId="{B04D2656-C8AE-AD42-9E26-85BA118373B8}" dt="2021-02-03T11:45:42.302" v="51" actId="2711"/>
            <ac:spMkLst>
              <pc:docMk/>
              <pc:sldMasterMk cId="2010401343" sldId="2147483648"/>
              <pc:sldLayoutMk cId="1770696105" sldId="2147483739"/>
              <ac:spMk id="5" creationId="{C502A480-02A7-4745-AB98-DBF617812510}"/>
            </ac:spMkLst>
          </pc:spChg>
          <pc:spChg chg="mod">
            <ac:chgData name="Krasauskaitė Ugnė" userId="dbe9a6d3-80d0-4cdc-b180-3639bbb88ba5" providerId="ADAL" clId="{B04D2656-C8AE-AD42-9E26-85BA118373B8}" dt="2021-02-03T11:45:42.302" v="51" actId="2711"/>
            <ac:spMkLst>
              <pc:docMk/>
              <pc:sldMasterMk cId="2010401343" sldId="2147483648"/>
              <pc:sldLayoutMk cId="1770696105" sldId="2147483739"/>
              <ac:spMk id="6" creationId="{9DD59F3E-D979-E24A-8E0A-3B87A2DA64D7}"/>
            </ac:spMkLst>
          </pc:spChg>
          <pc:spChg chg="mod">
            <ac:chgData name="Krasauskaitė Ugnė" userId="dbe9a6d3-80d0-4cdc-b180-3639bbb88ba5" providerId="ADAL" clId="{B04D2656-C8AE-AD42-9E26-85BA118373B8}" dt="2021-02-03T11:45:42.302" v="51" actId="2711"/>
            <ac:spMkLst>
              <pc:docMk/>
              <pc:sldMasterMk cId="2010401343" sldId="2147483648"/>
              <pc:sldLayoutMk cId="1770696105" sldId="2147483739"/>
              <ac:spMk id="7" creationId="{F8037D3B-F9E1-394A-A1A9-880049C2F5D7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45:53.317" v="54" actId="113"/>
          <pc:sldLayoutMkLst>
            <pc:docMk/>
            <pc:sldMasterMk cId="2010401343" sldId="2147483648"/>
            <pc:sldLayoutMk cId="2764757651" sldId="2147483743"/>
          </pc:sldLayoutMkLst>
          <pc:spChg chg="mod">
            <ac:chgData name="Krasauskaitė Ugnė" userId="dbe9a6d3-80d0-4cdc-b180-3639bbb88ba5" providerId="ADAL" clId="{B04D2656-C8AE-AD42-9E26-85BA118373B8}" dt="2021-02-03T11:45:53.317" v="54" actId="113"/>
            <ac:spMkLst>
              <pc:docMk/>
              <pc:sldMasterMk cId="2010401343" sldId="2147483648"/>
              <pc:sldLayoutMk cId="2764757651" sldId="2147483743"/>
              <ac:spMk id="3" creationId="{B1C7BC27-E701-EC4E-A29B-BA55A67673FA}"/>
            </ac:spMkLst>
          </pc:spChg>
          <pc:spChg chg="mod">
            <ac:chgData name="Krasauskaitė Ugnė" userId="dbe9a6d3-80d0-4cdc-b180-3639bbb88ba5" providerId="ADAL" clId="{B04D2656-C8AE-AD42-9E26-85BA118373B8}" dt="2021-02-03T11:45:47.998" v="52" actId="2711"/>
            <ac:spMkLst>
              <pc:docMk/>
              <pc:sldMasterMk cId="2010401343" sldId="2147483648"/>
              <pc:sldLayoutMk cId="2764757651" sldId="2147483743"/>
              <ac:spMk id="15" creationId="{AD15DE3A-FC37-F54E-907A-A159B33E946B}"/>
            </ac:spMkLst>
          </pc:spChg>
        </pc:sldLayoutChg>
      </pc:sldMasterChg>
      <pc:sldMasterChg chg="modSldLayout">
        <pc:chgData name="Krasauskaitė Ugnė" userId="dbe9a6d3-80d0-4cdc-b180-3639bbb88ba5" providerId="ADAL" clId="{B04D2656-C8AE-AD42-9E26-85BA118373B8}" dt="2021-02-03T11:55:03.454" v="110" actId="2711"/>
        <pc:sldMasterMkLst>
          <pc:docMk/>
          <pc:sldMasterMk cId="1568673086" sldId="2147483707"/>
        </pc:sldMasterMkLst>
        <pc:sldLayoutChg chg="modSp mod">
          <pc:chgData name="Krasauskaitė Ugnė" userId="dbe9a6d3-80d0-4cdc-b180-3639bbb88ba5" providerId="ADAL" clId="{B04D2656-C8AE-AD42-9E26-85BA118373B8}" dt="2021-02-03T11:53:48.588" v="92" actId="2711"/>
          <pc:sldLayoutMkLst>
            <pc:docMk/>
            <pc:sldMasterMk cId="1568673086" sldId="2147483707"/>
            <pc:sldLayoutMk cId="232310961" sldId="2147483708"/>
          </pc:sldLayoutMkLst>
          <pc:spChg chg="mod">
            <ac:chgData name="Krasauskaitė Ugnė" userId="dbe9a6d3-80d0-4cdc-b180-3639bbb88ba5" providerId="ADAL" clId="{B04D2656-C8AE-AD42-9E26-85BA118373B8}" dt="2021-02-03T11:53:08.160" v="83" actId="2711"/>
            <ac:spMkLst>
              <pc:docMk/>
              <pc:sldMasterMk cId="1568673086" sldId="2147483707"/>
              <pc:sldLayoutMk cId="232310961" sldId="2147483708"/>
              <ac:spMk id="13" creationId="{3AB4F772-2275-974B-AA4E-C0D2280B6421}"/>
            </ac:spMkLst>
          </pc:spChg>
          <pc:graphicFrameChg chg="mod">
            <ac:chgData name="Krasauskaitė Ugnė" userId="dbe9a6d3-80d0-4cdc-b180-3639bbb88ba5" providerId="ADAL" clId="{B04D2656-C8AE-AD42-9E26-85BA118373B8}" dt="2021-02-03T11:53:40.527" v="90" actId="2711"/>
            <ac:graphicFrameMkLst>
              <pc:docMk/>
              <pc:sldMasterMk cId="1568673086" sldId="2147483707"/>
              <pc:sldLayoutMk cId="232310961" sldId="2147483708"/>
              <ac:graphicFrameMk id="7" creationId="{0ECDE41A-C15A-8C4B-A12D-1A07B994E01E}"/>
            </ac:graphicFrameMkLst>
          </pc:graphicFrameChg>
          <pc:graphicFrameChg chg="mod">
            <ac:chgData name="Krasauskaitė Ugnė" userId="dbe9a6d3-80d0-4cdc-b180-3639bbb88ba5" providerId="ADAL" clId="{B04D2656-C8AE-AD42-9E26-85BA118373B8}" dt="2021-02-03T11:53:48.588" v="92" actId="2711"/>
            <ac:graphicFrameMkLst>
              <pc:docMk/>
              <pc:sldMasterMk cId="1568673086" sldId="2147483707"/>
              <pc:sldLayoutMk cId="232310961" sldId="2147483708"/>
              <ac:graphicFrameMk id="8" creationId="{1E189536-B994-8B44-9AD6-1E9B3000F884}"/>
            </ac:graphicFrameMkLst>
          </pc:graphicFrameChg>
        </pc:sldLayoutChg>
        <pc:sldLayoutChg chg="modSp mod">
          <pc:chgData name="Krasauskaitė Ugnė" userId="dbe9a6d3-80d0-4cdc-b180-3639bbb88ba5" providerId="ADAL" clId="{B04D2656-C8AE-AD42-9E26-85BA118373B8}" dt="2021-02-03T11:54:32.616" v="102" actId="2711"/>
          <pc:sldLayoutMkLst>
            <pc:docMk/>
            <pc:sldMasterMk cId="1568673086" sldId="2147483707"/>
            <pc:sldLayoutMk cId="9681063" sldId="2147483709"/>
          </pc:sldLayoutMkLst>
          <pc:spChg chg="mod">
            <ac:chgData name="Krasauskaitė Ugnė" userId="dbe9a6d3-80d0-4cdc-b180-3639bbb88ba5" providerId="ADAL" clId="{B04D2656-C8AE-AD42-9E26-85BA118373B8}" dt="2021-02-03T11:54:32.616" v="102" actId="2711"/>
            <ac:spMkLst>
              <pc:docMk/>
              <pc:sldMasterMk cId="1568673086" sldId="2147483707"/>
              <pc:sldLayoutMk cId="9681063" sldId="2147483709"/>
              <ac:spMk id="5" creationId="{F822D502-64E2-DE49-8A59-1D3013B76A6E}"/>
            </ac:spMkLst>
          </pc:spChg>
          <pc:graphicFrameChg chg="mod">
            <ac:chgData name="Krasauskaitė Ugnė" userId="dbe9a6d3-80d0-4cdc-b180-3639bbb88ba5" providerId="ADAL" clId="{B04D2656-C8AE-AD42-9E26-85BA118373B8}" dt="2021-02-03T11:54:20.751" v="99" actId="2711"/>
            <ac:graphicFrameMkLst>
              <pc:docMk/>
              <pc:sldMasterMk cId="1568673086" sldId="2147483707"/>
              <pc:sldLayoutMk cId="9681063" sldId="2147483709"/>
              <ac:graphicFrameMk id="6" creationId="{8EE4845D-B78D-4A46-9763-62D727630EA1}"/>
            </ac:graphicFrameMkLst>
          </pc:graphicFrameChg>
          <pc:graphicFrameChg chg="mod">
            <ac:chgData name="Krasauskaitė Ugnė" userId="dbe9a6d3-80d0-4cdc-b180-3639bbb88ba5" providerId="ADAL" clId="{B04D2656-C8AE-AD42-9E26-85BA118373B8}" dt="2021-02-03T11:54:28.716" v="101" actId="2711"/>
            <ac:graphicFrameMkLst>
              <pc:docMk/>
              <pc:sldMasterMk cId="1568673086" sldId="2147483707"/>
              <pc:sldLayoutMk cId="9681063" sldId="2147483709"/>
              <ac:graphicFrameMk id="9" creationId="{5A0CB8A1-1010-EC4F-B6C5-EFB7467F76EE}"/>
            </ac:graphicFrameMkLst>
          </pc:graphicFrameChg>
        </pc:sldLayoutChg>
        <pc:sldLayoutChg chg="modSp mod">
          <pc:chgData name="Krasauskaitė Ugnė" userId="dbe9a6d3-80d0-4cdc-b180-3639bbb88ba5" providerId="ADAL" clId="{B04D2656-C8AE-AD42-9E26-85BA118373B8}" dt="2021-02-03T11:54:50.316" v="106" actId="20577"/>
          <pc:sldLayoutMkLst>
            <pc:docMk/>
            <pc:sldMasterMk cId="1568673086" sldId="2147483707"/>
            <pc:sldLayoutMk cId="4242087196" sldId="2147483710"/>
          </pc:sldLayoutMkLst>
          <pc:spChg chg="mod">
            <ac:chgData name="Krasauskaitė Ugnė" userId="dbe9a6d3-80d0-4cdc-b180-3639bbb88ba5" providerId="ADAL" clId="{B04D2656-C8AE-AD42-9E26-85BA118373B8}" dt="2021-02-03T11:54:50.316" v="106" actId="20577"/>
            <ac:spMkLst>
              <pc:docMk/>
              <pc:sldMasterMk cId="1568673086" sldId="2147483707"/>
              <pc:sldLayoutMk cId="4242087196" sldId="2147483710"/>
              <ac:spMk id="12" creationId="{0A4775A3-EB07-A141-A562-5216ADEA360A}"/>
            </ac:spMkLst>
          </pc:spChg>
          <pc:graphicFrameChg chg="modGraphic">
            <ac:chgData name="Krasauskaitė Ugnė" userId="dbe9a6d3-80d0-4cdc-b180-3639bbb88ba5" providerId="ADAL" clId="{B04D2656-C8AE-AD42-9E26-85BA118373B8}" dt="2021-02-03T11:54:41.761" v="103" actId="2711"/>
            <ac:graphicFrameMkLst>
              <pc:docMk/>
              <pc:sldMasterMk cId="1568673086" sldId="2147483707"/>
              <pc:sldLayoutMk cId="4242087196" sldId="2147483710"/>
              <ac:graphicFrameMk id="4" creationId="{8EDCF25F-588F-FA48-A5FB-9F332A23BADD}"/>
            </ac:graphicFrameMkLst>
          </pc:graphicFrameChg>
        </pc:sldLayoutChg>
        <pc:sldLayoutChg chg="modSp mod">
          <pc:chgData name="Krasauskaitė Ugnė" userId="dbe9a6d3-80d0-4cdc-b180-3639bbb88ba5" providerId="ADAL" clId="{B04D2656-C8AE-AD42-9E26-85BA118373B8}" dt="2021-02-03T11:55:03.454" v="110" actId="2711"/>
          <pc:sldLayoutMkLst>
            <pc:docMk/>
            <pc:sldMasterMk cId="1568673086" sldId="2147483707"/>
            <pc:sldLayoutMk cId="152577745" sldId="2147483711"/>
          </pc:sldLayoutMkLst>
          <pc:spChg chg="mod">
            <ac:chgData name="Krasauskaitė Ugnė" userId="dbe9a6d3-80d0-4cdc-b180-3639bbb88ba5" providerId="ADAL" clId="{B04D2656-C8AE-AD42-9E26-85BA118373B8}" dt="2021-02-03T11:54:58.573" v="109" actId="2711"/>
            <ac:spMkLst>
              <pc:docMk/>
              <pc:sldMasterMk cId="1568673086" sldId="2147483707"/>
              <pc:sldLayoutMk cId="152577745" sldId="2147483711"/>
              <ac:spMk id="7" creationId="{95245F59-08C9-D44E-AAB0-68B4A977944C}"/>
            </ac:spMkLst>
          </pc:spChg>
          <pc:graphicFrameChg chg="modGraphic">
            <ac:chgData name="Krasauskaitė Ugnė" userId="dbe9a6d3-80d0-4cdc-b180-3639bbb88ba5" providerId="ADAL" clId="{B04D2656-C8AE-AD42-9E26-85BA118373B8}" dt="2021-02-03T11:55:03.454" v="110" actId="2711"/>
            <ac:graphicFrameMkLst>
              <pc:docMk/>
              <pc:sldMasterMk cId="1568673086" sldId="2147483707"/>
              <pc:sldLayoutMk cId="152577745" sldId="2147483711"/>
              <ac:graphicFrameMk id="4" creationId="{40D29DF7-224A-0946-B65F-B6854B3ABD98}"/>
            </ac:graphicFrameMkLst>
          </pc:graphicFrameChg>
        </pc:sldLayoutChg>
      </pc:sldMasterChg>
      <pc:sldMasterChg chg="modSldLayout">
        <pc:chgData name="Krasauskaitė Ugnė" userId="dbe9a6d3-80d0-4cdc-b180-3639bbb88ba5" providerId="ADAL" clId="{B04D2656-C8AE-AD42-9E26-85BA118373B8}" dt="2021-02-03T11:53:01.819" v="82" actId="2711"/>
        <pc:sldMasterMkLst>
          <pc:docMk/>
          <pc:sldMasterMk cId="3226558009" sldId="2147483740"/>
        </pc:sldMasterMkLst>
        <pc:sldLayoutChg chg="modSp">
          <pc:chgData name="Krasauskaitė Ugnė" userId="dbe9a6d3-80d0-4cdc-b180-3639bbb88ba5" providerId="ADAL" clId="{B04D2656-C8AE-AD42-9E26-85BA118373B8}" dt="2021-02-03T11:50:37.296" v="56" actId="113"/>
          <pc:sldLayoutMkLst>
            <pc:docMk/>
            <pc:sldMasterMk cId="3226558009" sldId="2147483740"/>
            <pc:sldLayoutMk cId="1696790623" sldId="2147483725"/>
          </pc:sldLayoutMkLst>
          <pc:spChg chg="mod">
            <ac:chgData name="Krasauskaitė Ugnė" userId="dbe9a6d3-80d0-4cdc-b180-3639bbb88ba5" providerId="ADAL" clId="{B04D2656-C8AE-AD42-9E26-85BA118373B8}" dt="2021-02-03T11:50:37.296" v="56" actId="113"/>
            <ac:spMkLst>
              <pc:docMk/>
              <pc:sldMasterMk cId="3226558009" sldId="2147483740"/>
              <pc:sldLayoutMk cId="1696790623" sldId="2147483725"/>
              <ac:spMk id="12" creationId="{50E515E2-7668-514A-A0B4-AC7D06DDB5FE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1:29.114" v="58" actId="113"/>
          <pc:sldLayoutMkLst>
            <pc:docMk/>
            <pc:sldMasterMk cId="3226558009" sldId="2147483740"/>
            <pc:sldLayoutMk cId="3830311098" sldId="2147483726"/>
          </pc:sldLayoutMkLst>
          <pc:spChg chg="mod">
            <ac:chgData name="Krasauskaitė Ugnė" userId="dbe9a6d3-80d0-4cdc-b180-3639bbb88ba5" providerId="ADAL" clId="{B04D2656-C8AE-AD42-9E26-85BA118373B8}" dt="2021-02-03T11:51:29.114" v="58" actId="113"/>
            <ac:spMkLst>
              <pc:docMk/>
              <pc:sldMasterMk cId="3226558009" sldId="2147483740"/>
              <pc:sldLayoutMk cId="3830311098" sldId="2147483726"/>
              <ac:spMk id="12" creationId="{50E515E2-7668-514A-A0B4-AC7D06DDB5FE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1:35.276" v="60" actId="113"/>
          <pc:sldLayoutMkLst>
            <pc:docMk/>
            <pc:sldMasterMk cId="3226558009" sldId="2147483740"/>
            <pc:sldLayoutMk cId="3116550192" sldId="2147483727"/>
          </pc:sldLayoutMkLst>
          <pc:spChg chg="mod">
            <ac:chgData name="Krasauskaitė Ugnė" userId="dbe9a6d3-80d0-4cdc-b180-3639bbb88ba5" providerId="ADAL" clId="{B04D2656-C8AE-AD42-9E26-85BA118373B8}" dt="2021-02-03T11:51:35.276" v="60" actId="113"/>
            <ac:spMkLst>
              <pc:docMk/>
              <pc:sldMasterMk cId="3226558009" sldId="2147483740"/>
              <pc:sldLayoutMk cId="3116550192" sldId="2147483727"/>
              <ac:spMk id="12" creationId="{50E515E2-7668-514A-A0B4-AC7D06DDB5FE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1:40.103" v="62" actId="113"/>
          <pc:sldLayoutMkLst>
            <pc:docMk/>
            <pc:sldMasterMk cId="3226558009" sldId="2147483740"/>
            <pc:sldLayoutMk cId="2001385822" sldId="2147483728"/>
          </pc:sldLayoutMkLst>
          <pc:spChg chg="mod">
            <ac:chgData name="Krasauskaitė Ugnė" userId="dbe9a6d3-80d0-4cdc-b180-3639bbb88ba5" providerId="ADAL" clId="{B04D2656-C8AE-AD42-9E26-85BA118373B8}" dt="2021-02-03T11:51:40.103" v="62" actId="113"/>
            <ac:spMkLst>
              <pc:docMk/>
              <pc:sldMasterMk cId="3226558009" sldId="2147483740"/>
              <pc:sldLayoutMk cId="2001385822" sldId="2147483728"/>
              <ac:spMk id="12" creationId="{50E515E2-7668-514A-A0B4-AC7D06DDB5FE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1:51.845" v="66" actId="2711"/>
          <pc:sldLayoutMkLst>
            <pc:docMk/>
            <pc:sldMasterMk cId="3226558009" sldId="2147483740"/>
            <pc:sldLayoutMk cId="2456432916" sldId="2147483729"/>
          </pc:sldLayoutMkLst>
          <pc:spChg chg="mod">
            <ac:chgData name="Krasauskaitė Ugnė" userId="dbe9a6d3-80d0-4cdc-b180-3639bbb88ba5" providerId="ADAL" clId="{B04D2656-C8AE-AD42-9E26-85BA118373B8}" dt="2021-02-03T11:51:47.842" v="65" actId="113"/>
            <ac:spMkLst>
              <pc:docMk/>
              <pc:sldMasterMk cId="3226558009" sldId="2147483740"/>
              <pc:sldLayoutMk cId="2456432916" sldId="2147483729"/>
              <ac:spMk id="6" creationId="{3D9565FE-3CF5-C940-8534-EF27E7FE6B39}"/>
            </ac:spMkLst>
          </pc:spChg>
          <pc:spChg chg="mod">
            <ac:chgData name="Krasauskaitė Ugnė" userId="dbe9a6d3-80d0-4cdc-b180-3639bbb88ba5" providerId="ADAL" clId="{B04D2656-C8AE-AD42-9E26-85BA118373B8}" dt="2021-02-03T11:51:51.845" v="66" actId="2711"/>
            <ac:spMkLst>
              <pc:docMk/>
              <pc:sldMasterMk cId="3226558009" sldId="2147483740"/>
              <pc:sldLayoutMk cId="2456432916" sldId="2147483729"/>
              <ac:spMk id="15" creationId="{B5F1E7A3-042D-1A41-A4EE-C4B741F2F954}"/>
            </ac:spMkLst>
          </pc:spChg>
          <pc:spChg chg="mod">
            <ac:chgData name="Krasauskaitė Ugnė" userId="dbe9a6d3-80d0-4cdc-b180-3639bbb88ba5" providerId="ADAL" clId="{B04D2656-C8AE-AD42-9E26-85BA118373B8}" dt="2021-02-03T11:51:47.842" v="65" actId="113"/>
            <ac:spMkLst>
              <pc:docMk/>
              <pc:sldMasterMk cId="3226558009" sldId="2147483740"/>
              <pc:sldLayoutMk cId="2456432916" sldId="2147483729"/>
              <ac:spMk id="16" creationId="{0393B77B-8341-1C44-8B13-EC418665B44B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2:37.376" v="78" actId="2711"/>
          <pc:sldLayoutMkLst>
            <pc:docMk/>
            <pc:sldMasterMk cId="3226558009" sldId="2147483740"/>
            <pc:sldLayoutMk cId="3322117946" sldId="2147483731"/>
          </pc:sldLayoutMkLst>
          <pc:spChg chg="mod">
            <ac:chgData name="Krasauskaitė Ugnė" userId="dbe9a6d3-80d0-4cdc-b180-3639bbb88ba5" providerId="ADAL" clId="{B04D2656-C8AE-AD42-9E26-85BA118373B8}" dt="2021-02-03T11:52:37.376" v="78" actId="2711"/>
            <ac:spMkLst>
              <pc:docMk/>
              <pc:sldMasterMk cId="3226558009" sldId="2147483740"/>
              <pc:sldLayoutMk cId="3322117946" sldId="2147483731"/>
              <ac:spMk id="6" creationId="{66AC166F-BD2D-6D49-902E-EA2D168F6C1B}"/>
            </ac:spMkLst>
          </pc:spChg>
          <pc:spChg chg="mod">
            <ac:chgData name="Krasauskaitė Ugnė" userId="dbe9a6d3-80d0-4cdc-b180-3639bbb88ba5" providerId="ADAL" clId="{B04D2656-C8AE-AD42-9E26-85BA118373B8}" dt="2021-02-03T11:52:33.825" v="77" actId="113"/>
            <ac:spMkLst>
              <pc:docMk/>
              <pc:sldMasterMk cId="3226558009" sldId="2147483740"/>
              <pc:sldLayoutMk cId="3322117946" sldId="2147483731"/>
              <ac:spMk id="7" creationId="{C1CCD885-C1EB-3A48-B8A0-CC1F23EEB6AE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2:20.836" v="75" actId="2711"/>
          <pc:sldLayoutMkLst>
            <pc:docMk/>
            <pc:sldMasterMk cId="3226558009" sldId="2147483740"/>
            <pc:sldLayoutMk cId="1562306216" sldId="2147483732"/>
          </pc:sldLayoutMkLst>
          <pc:spChg chg="mod">
            <ac:chgData name="Krasauskaitė Ugnė" userId="dbe9a6d3-80d0-4cdc-b180-3639bbb88ba5" providerId="ADAL" clId="{B04D2656-C8AE-AD42-9E26-85BA118373B8}" dt="2021-02-03T11:52:20.836" v="75" actId="2711"/>
            <ac:spMkLst>
              <pc:docMk/>
              <pc:sldMasterMk cId="3226558009" sldId="2147483740"/>
              <pc:sldLayoutMk cId="1562306216" sldId="2147483732"/>
              <ac:spMk id="6" creationId="{66AC166F-BD2D-6D49-902E-EA2D168F6C1B}"/>
            </ac:spMkLst>
          </pc:spChg>
          <pc:spChg chg="mod">
            <ac:chgData name="Krasauskaitė Ugnė" userId="dbe9a6d3-80d0-4cdc-b180-3639bbb88ba5" providerId="ADAL" clId="{B04D2656-C8AE-AD42-9E26-85BA118373B8}" dt="2021-02-03T11:52:16.880" v="74" actId="113"/>
            <ac:spMkLst>
              <pc:docMk/>
              <pc:sldMasterMk cId="3226558009" sldId="2147483740"/>
              <pc:sldLayoutMk cId="1562306216" sldId="2147483732"/>
              <ac:spMk id="7" creationId="{C1CCD885-C1EB-3A48-B8A0-CC1F23EEB6AE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2:42.511" v="79" actId="2711"/>
          <pc:sldLayoutMkLst>
            <pc:docMk/>
            <pc:sldMasterMk cId="3226558009" sldId="2147483740"/>
            <pc:sldLayoutMk cId="2989932070" sldId="2147483733"/>
          </pc:sldLayoutMkLst>
          <pc:spChg chg="mod">
            <ac:chgData name="Krasauskaitė Ugnė" userId="dbe9a6d3-80d0-4cdc-b180-3639bbb88ba5" providerId="ADAL" clId="{B04D2656-C8AE-AD42-9E26-85BA118373B8}" dt="2021-02-03T11:52:42.511" v="79" actId="2711"/>
            <ac:spMkLst>
              <pc:docMk/>
              <pc:sldMasterMk cId="3226558009" sldId="2147483740"/>
              <pc:sldLayoutMk cId="2989932070" sldId="2147483733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B04D2656-C8AE-AD42-9E26-85BA118373B8}" dt="2021-02-03T11:52:42.511" v="79" actId="2711"/>
            <ac:spMkLst>
              <pc:docMk/>
              <pc:sldMasterMk cId="3226558009" sldId="2147483740"/>
              <pc:sldLayoutMk cId="2989932070" sldId="2147483733"/>
              <ac:spMk id="19" creationId="{BAFEA5EF-7EB5-B242-B569-0521DECA7C5F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2:47.942" v="80" actId="2711"/>
          <pc:sldLayoutMkLst>
            <pc:docMk/>
            <pc:sldMasterMk cId="3226558009" sldId="2147483740"/>
            <pc:sldLayoutMk cId="3899158391" sldId="2147483734"/>
          </pc:sldLayoutMkLst>
          <pc:spChg chg="mod">
            <ac:chgData name="Krasauskaitė Ugnė" userId="dbe9a6d3-80d0-4cdc-b180-3639bbb88ba5" providerId="ADAL" clId="{B04D2656-C8AE-AD42-9E26-85BA118373B8}" dt="2021-02-03T11:52:47.942" v="80" actId="2711"/>
            <ac:spMkLst>
              <pc:docMk/>
              <pc:sldMasterMk cId="3226558009" sldId="2147483740"/>
              <pc:sldLayoutMk cId="3899158391" sldId="2147483734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B04D2656-C8AE-AD42-9E26-85BA118373B8}" dt="2021-02-03T11:52:47.942" v="80" actId="2711"/>
            <ac:spMkLst>
              <pc:docMk/>
              <pc:sldMasterMk cId="3226558009" sldId="2147483740"/>
              <pc:sldLayoutMk cId="3899158391" sldId="2147483734"/>
              <ac:spMk id="19" creationId="{BAFEA5EF-7EB5-B242-B569-0521DECA7C5F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2:54.413" v="81" actId="2711"/>
          <pc:sldLayoutMkLst>
            <pc:docMk/>
            <pc:sldMasterMk cId="3226558009" sldId="2147483740"/>
            <pc:sldLayoutMk cId="4197057146" sldId="2147483735"/>
          </pc:sldLayoutMkLst>
          <pc:spChg chg="mod">
            <ac:chgData name="Krasauskaitė Ugnė" userId="dbe9a6d3-80d0-4cdc-b180-3639bbb88ba5" providerId="ADAL" clId="{B04D2656-C8AE-AD42-9E26-85BA118373B8}" dt="2021-02-03T11:52:54.413" v="81" actId="2711"/>
            <ac:spMkLst>
              <pc:docMk/>
              <pc:sldMasterMk cId="3226558009" sldId="2147483740"/>
              <pc:sldLayoutMk cId="4197057146" sldId="2147483735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B04D2656-C8AE-AD42-9E26-85BA118373B8}" dt="2021-02-03T11:52:54.413" v="81" actId="2711"/>
            <ac:spMkLst>
              <pc:docMk/>
              <pc:sldMasterMk cId="3226558009" sldId="2147483740"/>
              <pc:sldLayoutMk cId="4197057146" sldId="2147483735"/>
              <ac:spMk id="19" creationId="{BAFEA5EF-7EB5-B242-B569-0521DECA7C5F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3:01.819" v="82" actId="2711"/>
          <pc:sldLayoutMkLst>
            <pc:docMk/>
            <pc:sldMasterMk cId="3226558009" sldId="2147483740"/>
            <pc:sldLayoutMk cId="1911777476" sldId="2147483736"/>
          </pc:sldLayoutMkLst>
          <pc:spChg chg="mod">
            <ac:chgData name="Krasauskaitė Ugnė" userId="dbe9a6d3-80d0-4cdc-b180-3639bbb88ba5" providerId="ADAL" clId="{B04D2656-C8AE-AD42-9E26-85BA118373B8}" dt="2021-02-03T11:53:01.819" v="82" actId="2711"/>
            <ac:spMkLst>
              <pc:docMk/>
              <pc:sldMasterMk cId="3226558009" sldId="2147483740"/>
              <pc:sldLayoutMk cId="1911777476" sldId="2147483736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B04D2656-C8AE-AD42-9E26-85BA118373B8}" dt="2021-02-03T11:53:01.819" v="82" actId="2711"/>
            <ac:spMkLst>
              <pc:docMk/>
              <pc:sldMasterMk cId="3226558009" sldId="2147483740"/>
              <pc:sldLayoutMk cId="1911777476" sldId="2147483736"/>
              <ac:spMk id="19" creationId="{BAFEA5EF-7EB5-B242-B569-0521DECA7C5F}"/>
            </ac:spMkLst>
          </pc:spChg>
        </pc:sldLayoutChg>
        <pc:sldLayoutChg chg="modSp">
          <pc:chgData name="Krasauskaitė Ugnė" userId="dbe9a6d3-80d0-4cdc-b180-3639bbb88ba5" providerId="ADAL" clId="{B04D2656-C8AE-AD42-9E26-85BA118373B8}" dt="2021-02-03T11:52:07.695" v="72" actId="2711"/>
          <pc:sldLayoutMkLst>
            <pc:docMk/>
            <pc:sldMasterMk cId="3226558009" sldId="2147483740"/>
            <pc:sldLayoutMk cId="4081787762" sldId="2147483742"/>
          </pc:sldLayoutMkLst>
          <pc:spChg chg="mod">
            <ac:chgData name="Krasauskaitė Ugnė" userId="dbe9a6d3-80d0-4cdc-b180-3639bbb88ba5" providerId="ADAL" clId="{B04D2656-C8AE-AD42-9E26-85BA118373B8}" dt="2021-02-03T11:52:02.785" v="71" actId="113"/>
            <ac:spMkLst>
              <pc:docMk/>
              <pc:sldMasterMk cId="3226558009" sldId="2147483740"/>
              <pc:sldLayoutMk cId="4081787762" sldId="2147483742"/>
              <ac:spMk id="6" creationId="{E960C207-DFB8-7C44-BEFE-3C8BB4B229DC}"/>
            </ac:spMkLst>
          </pc:spChg>
          <pc:spChg chg="mod">
            <ac:chgData name="Krasauskaitė Ugnė" userId="dbe9a6d3-80d0-4cdc-b180-3639bbb88ba5" providerId="ADAL" clId="{B04D2656-C8AE-AD42-9E26-85BA118373B8}" dt="2021-02-03T11:52:07.695" v="72" actId="2711"/>
            <ac:spMkLst>
              <pc:docMk/>
              <pc:sldMasterMk cId="3226558009" sldId="2147483740"/>
              <pc:sldLayoutMk cId="4081787762" sldId="2147483742"/>
              <ac:spMk id="23" creationId="{2E6D4784-2EA3-C74A-80A6-6E53A345902F}"/>
            </ac:spMkLst>
          </pc:spChg>
          <pc:spChg chg="mod">
            <ac:chgData name="Krasauskaitė Ugnė" userId="dbe9a6d3-80d0-4cdc-b180-3639bbb88ba5" providerId="ADAL" clId="{B04D2656-C8AE-AD42-9E26-85BA118373B8}" dt="2021-02-03T11:52:02.785" v="71" actId="113"/>
            <ac:spMkLst>
              <pc:docMk/>
              <pc:sldMasterMk cId="3226558009" sldId="2147483740"/>
              <pc:sldLayoutMk cId="4081787762" sldId="2147483742"/>
              <ac:spMk id="25" creationId="{5592035A-2271-5843-9AF4-E3E9FDCF0139}"/>
            </ac:spMkLst>
          </pc:spChg>
        </pc:sldLayoutChg>
      </pc:sldMasterChg>
    </pc:docChg>
  </pc:docChgLst>
  <pc:docChgLst>
    <pc:chgData name="Krasauskaitė Ugnė" userId="dbe9a6d3-80d0-4cdc-b180-3639bbb88ba5" providerId="ADAL" clId="{07B18557-A708-BB4C-BDBE-7183D1358208}"/>
    <pc:docChg chg="undo redo custSel modSld addMainMaster modMainMaster">
      <pc:chgData name="Krasauskaitė Ugnė" userId="dbe9a6d3-80d0-4cdc-b180-3639bbb88ba5" providerId="ADAL" clId="{07B18557-A708-BB4C-BDBE-7183D1358208}" dt="2021-02-02T07:56:08.243" v="1385" actId="11"/>
      <pc:docMkLst>
        <pc:docMk/>
      </pc:docMkLst>
      <pc:sldMasterChg chg="mod addSldLayout delSldLayout modSldLayout sldLayoutOrd">
        <pc:chgData name="Krasauskaitė Ugnė" userId="dbe9a6d3-80d0-4cdc-b180-3639bbb88ba5" providerId="ADAL" clId="{07B18557-A708-BB4C-BDBE-7183D1358208}" dt="2021-02-02T07:56:08.243" v="1385" actId="11"/>
        <pc:sldMasterMkLst>
          <pc:docMk/>
          <pc:sldMasterMk cId="2010401343" sldId="2147483648"/>
        </pc:sldMasterMkLst>
        <pc:sldLayoutChg chg="del">
          <pc:chgData name="Krasauskaitė Ugnė" userId="dbe9a6d3-80d0-4cdc-b180-3639bbb88ba5" providerId="ADAL" clId="{07B18557-A708-BB4C-BDBE-7183D1358208}" dt="2021-02-02T06:59:12.845" v="893" actId="2696"/>
          <pc:sldLayoutMkLst>
            <pc:docMk/>
            <pc:sldMasterMk cId="2010401343" sldId="2147483648"/>
            <pc:sldLayoutMk cId="633514424" sldId="2147483652"/>
          </pc:sldLayoutMkLst>
        </pc:sldLayoutChg>
        <pc:sldLayoutChg chg="del">
          <pc:chgData name="Krasauskaitė Ugnė" userId="dbe9a6d3-80d0-4cdc-b180-3639bbb88ba5" providerId="ADAL" clId="{07B18557-A708-BB4C-BDBE-7183D1358208}" dt="2021-02-01T14:26:18.828" v="293" actId="2696"/>
          <pc:sldLayoutMkLst>
            <pc:docMk/>
            <pc:sldMasterMk cId="2010401343" sldId="2147483648"/>
            <pc:sldLayoutMk cId="2596350195" sldId="2147483661"/>
          </pc:sldLayoutMkLst>
        </pc:sldLayoutChg>
        <pc:sldLayoutChg chg="del">
          <pc:chgData name="Krasauskaitė Ugnė" userId="dbe9a6d3-80d0-4cdc-b180-3639bbb88ba5" providerId="ADAL" clId="{07B18557-A708-BB4C-BDBE-7183D1358208}" dt="2021-02-02T07:09:46.457" v="971" actId="2696"/>
          <pc:sldLayoutMkLst>
            <pc:docMk/>
            <pc:sldMasterMk cId="2010401343" sldId="2147483648"/>
            <pc:sldLayoutMk cId="3690192179" sldId="2147483664"/>
          </pc:sldLayoutMkLst>
        </pc:sldLayoutChg>
        <pc:sldLayoutChg chg="add del">
          <pc:chgData name="Krasauskaitė Ugnė" userId="dbe9a6d3-80d0-4cdc-b180-3639bbb88ba5" providerId="ADAL" clId="{07B18557-A708-BB4C-BDBE-7183D1358208}" dt="2021-02-02T07:12:58.509" v="1035" actId="2696"/>
          <pc:sldLayoutMkLst>
            <pc:docMk/>
            <pc:sldMasterMk cId="2010401343" sldId="2147483648"/>
            <pc:sldLayoutMk cId="467404051" sldId="2147483670"/>
          </pc:sldLayoutMkLst>
        </pc:sldLayoutChg>
        <pc:sldLayoutChg chg="del">
          <pc:chgData name="Krasauskaitė Ugnė" userId="dbe9a6d3-80d0-4cdc-b180-3639bbb88ba5" providerId="ADAL" clId="{07B18557-A708-BB4C-BDBE-7183D1358208}" dt="2021-02-02T07:12:32.306" v="1025" actId="2696"/>
          <pc:sldLayoutMkLst>
            <pc:docMk/>
            <pc:sldMasterMk cId="2010401343" sldId="2147483648"/>
            <pc:sldLayoutMk cId="3512665136" sldId="2147483671"/>
          </pc:sldLayoutMkLst>
        </pc:sldLayoutChg>
        <pc:sldLayoutChg chg="del">
          <pc:chgData name="Krasauskaitė Ugnė" userId="dbe9a6d3-80d0-4cdc-b180-3639bbb88ba5" providerId="ADAL" clId="{07B18557-A708-BB4C-BDBE-7183D1358208}" dt="2021-02-02T07:12:32.282" v="1023" actId="2696"/>
          <pc:sldLayoutMkLst>
            <pc:docMk/>
            <pc:sldMasterMk cId="2010401343" sldId="2147483648"/>
            <pc:sldLayoutMk cId="2513139484" sldId="2147483675"/>
          </pc:sldLayoutMkLst>
        </pc:sldLayoutChg>
        <pc:sldLayoutChg chg="del">
          <pc:chgData name="Krasauskaitė Ugnė" userId="dbe9a6d3-80d0-4cdc-b180-3639bbb88ba5" providerId="ADAL" clId="{07B18557-A708-BB4C-BDBE-7183D1358208}" dt="2021-02-02T07:12:32.294" v="1024" actId="2696"/>
          <pc:sldLayoutMkLst>
            <pc:docMk/>
            <pc:sldMasterMk cId="2010401343" sldId="2147483648"/>
            <pc:sldLayoutMk cId="185173636" sldId="2147483676"/>
          </pc:sldLayoutMkLst>
        </pc:sldLayoutChg>
        <pc:sldLayoutChg chg="addSp delSp modSp mod ord setBg">
          <pc:chgData name="Krasauskaitė Ugnė" userId="dbe9a6d3-80d0-4cdc-b180-3639bbb88ba5" providerId="ADAL" clId="{07B18557-A708-BB4C-BDBE-7183D1358208}" dt="2021-02-02T07:47:41.988" v="1352" actId="6014"/>
          <pc:sldLayoutMkLst>
            <pc:docMk/>
            <pc:sldMasterMk cId="2010401343" sldId="2147483648"/>
            <pc:sldLayoutMk cId="2967530489" sldId="2147483677"/>
          </pc:sldLayoutMkLst>
          <pc:spChg chg="add del mod">
            <ac:chgData name="Krasauskaitė Ugnė" userId="dbe9a6d3-80d0-4cdc-b180-3639bbb88ba5" providerId="ADAL" clId="{07B18557-A708-BB4C-BDBE-7183D1358208}" dt="2021-02-02T07:46:48.767" v="1342" actId="478"/>
            <ac:spMkLst>
              <pc:docMk/>
              <pc:sldMasterMk cId="2010401343" sldId="2147483648"/>
              <pc:sldLayoutMk cId="2967530489" sldId="2147483677"/>
              <ac:spMk id="2" creationId="{A9796350-E9EE-B444-86C4-4F52059D36E4}"/>
            </ac:spMkLst>
          </pc:spChg>
          <pc:spChg chg="add del mod">
            <ac:chgData name="Krasauskaitė Ugnė" userId="dbe9a6d3-80d0-4cdc-b180-3639bbb88ba5" providerId="ADAL" clId="{07B18557-A708-BB4C-BDBE-7183D1358208}" dt="2021-02-02T07:47:05.224" v="1347" actId="478"/>
            <ac:spMkLst>
              <pc:docMk/>
              <pc:sldMasterMk cId="2010401343" sldId="2147483648"/>
              <pc:sldLayoutMk cId="2967530489" sldId="2147483677"/>
              <ac:spMk id="4" creationId="{719F9151-DC16-CE4F-9309-39250B29EAA0}"/>
            </ac:spMkLst>
          </pc:spChg>
          <pc:spChg chg="del">
            <ac:chgData name="Krasauskaitė Ugnė" userId="dbe9a6d3-80d0-4cdc-b180-3639bbb88ba5" providerId="ADAL" clId="{07B18557-A708-BB4C-BDBE-7183D1358208}" dt="2021-02-01T14:18:15.207" v="230" actId="478"/>
            <ac:spMkLst>
              <pc:docMk/>
              <pc:sldMasterMk cId="2010401343" sldId="2147483648"/>
              <pc:sldLayoutMk cId="2967530489" sldId="2147483677"/>
              <ac:spMk id="5" creationId="{63F59727-8AC8-6144-AD99-82ADA136675D}"/>
            </ac:spMkLst>
          </pc:spChg>
          <pc:spChg chg="add del mod">
            <ac:chgData name="Krasauskaitė Ugnė" userId="dbe9a6d3-80d0-4cdc-b180-3639bbb88ba5" providerId="ADAL" clId="{07B18557-A708-BB4C-BDBE-7183D1358208}" dt="2021-02-02T07:47:05.224" v="1347" actId="478"/>
            <ac:spMkLst>
              <pc:docMk/>
              <pc:sldMasterMk cId="2010401343" sldId="2147483648"/>
              <pc:sldLayoutMk cId="2967530489" sldId="2147483677"/>
              <ac:spMk id="5" creationId="{C502A480-02A7-4745-AB98-DBF617812510}"/>
            </ac:spMkLst>
          </pc:spChg>
          <pc:spChg chg="add del mod">
            <ac:chgData name="Krasauskaitė Ugnė" userId="dbe9a6d3-80d0-4cdc-b180-3639bbb88ba5" providerId="ADAL" clId="{07B18557-A708-BB4C-BDBE-7183D1358208}" dt="2021-02-02T07:47:05.224" v="1347" actId="478"/>
            <ac:spMkLst>
              <pc:docMk/>
              <pc:sldMasterMk cId="2010401343" sldId="2147483648"/>
              <pc:sldLayoutMk cId="2967530489" sldId="2147483677"/>
              <ac:spMk id="6" creationId="{9DD59F3E-D979-E24A-8E0A-3B87A2DA64D7}"/>
            </ac:spMkLst>
          </pc:spChg>
          <pc:spChg chg="add del mod">
            <ac:chgData name="Krasauskaitė Ugnė" userId="dbe9a6d3-80d0-4cdc-b180-3639bbb88ba5" providerId="ADAL" clId="{07B18557-A708-BB4C-BDBE-7183D1358208}" dt="2021-02-02T07:47:05.224" v="1347" actId="478"/>
            <ac:spMkLst>
              <pc:docMk/>
              <pc:sldMasterMk cId="2010401343" sldId="2147483648"/>
              <pc:sldLayoutMk cId="2967530489" sldId="2147483677"/>
              <ac:spMk id="7" creationId="{F8037D3B-F9E1-394A-A1A9-880049C2F5D7}"/>
            </ac:spMkLst>
          </pc:spChg>
          <pc:spChg chg="del">
            <ac:chgData name="Krasauskaitė Ugnė" userId="dbe9a6d3-80d0-4cdc-b180-3639bbb88ba5" providerId="ADAL" clId="{07B18557-A708-BB4C-BDBE-7183D1358208}" dt="2021-02-01T14:18:15.207" v="230" actId="478"/>
            <ac:spMkLst>
              <pc:docMk/>
              <pc:sldMasterMk cId="2010401343" sldId="2147483648"/>
              <pc:sldLayoutMk cId="2967530489" sldId="2147483677"/>
              <ac:spMk id="8" creationId="{4A27E048-E396-754C-AAD2-992AEB6260DC}"/>
            </ac:spMkLst>
          </pc:spChg>
          <pc:spChg chg="add mod">
            <ac:chgData name="Krasauskaitė Ugnė" userId="dbe9a6d3-80d0-4cdc-b180-3639bbb88ba5" providerId="ADAL" clId="{07B18557-A708-BB4C-BDBE-7183D1358208}" dt="2021-02-02T07:47:10.188" v="1348"/>
            <ac:spMkLst>
              <pc:docMk/>
              <pc:sldMasterMk cId="2010401343" sldId="2147483648"/>
              <pc:sldLayoutMk cId="2967530489" sldId="2147483677"/>
              <ac:spMk id="8" creationId="{A2479587-0613-014A-907C-7A6BD40A26A3}"/>
            </ac:spMkLst>
          </pc:spChg>
          <pc:spChg chg="add mod">
            <ac:chgData name="Krasauskaitė Ugnė" userId="dbe9a6d3-80d0-4cdc-b180-3639bbb88ba5" providerId="ADAL" clId="{07B18557-A708-BB4C-BDBE-7183D1358208}" dt="2021-02-02T07:47:10.188" v="1348"/>
            <ac:spMkLst>
              <pc:docMk/>
              <pc:sldMasterMk cId="2010401343" sldId="2147483648"/>
              <pc:sldLayoutMk cId="2967530489" sldId="2147483677"/>
              <ac:spMk id="9" creationId="{0FAD5EC6-4199-5C46-B4E6-5A8F47734253}"/>
            </ac:spMkLst>
          </pc:spChg>
          <pc:spChg chg="add mod">
            <ac:chgData name="Krasauskaitė Ugnė" userId="dbe9a6d3-80d0-4cdc-b180-3639bbb88ba5" providerId="ADAL" clId="{07B18557-A708-BB4C-BDBE-7183D1358208}" dt="2021-02-02T07:47:10.188" v="1348"/>
            <ac:spMkLst>
              <pc:docMk/>
              <pc:sldMasterMk cId="2010401343" sldId="2147483648"/>
              <pc:sldLayoutMk cId="2967530489" sldId="2147483677"/>
              <ac:spMk id="10" creationId="{63654EC9-44A8-5048-83C2-2359A000B865}"/>
            </ac:spMkLst>
          </pc:spChg>
          <pc:spChg chg="add mod">
            <ac:chgData name="Krasauskaitė Ugnė" userId="dbe9a6d3-80d0-4cdc-b180-3639bbb88ba5" providerId="ADAL" clId="{07B18557-A708-BB4C-BDBE-7183D1358208}" dt="2021-02-02T07:47:10.188" v="1348"/>
            <ac:spMkLst>
              <pc:docMk/>
              <pc:sldMasterMk cId="2010401343" sldId="2147483648"/>
              <pc:sldLayoutMk cId="2967530489" sldId="2147483677"/>
              <ac:spMk id="11" creationId="{87ED44B0-B49B-2E43-9448-B9CA2D9A13BF}"/>
            </ac:spMkLst>
          </pc:spChg>
          <pc:spChg chg="del">
            <ac:chgData name="Krasauskaitė Ugnė" userId="dbe9a6d3-80d0-4cdc-b180-3639bbb88ba5" providerId="ADAL" clId="{07B18557-A708-BB4C-BDBE-7183D1358208}" dt="2021-02-01T14:18:15.207" v="230" actId="478"/>
            <ac:spMkLst>
              <pc:docMk/>
              <pc:sldMasterMk cId="2010401343" sldId="2147483648"/>
              <pc:sldLayoutMk cId="2967530489" sldId="2147483677"/>
              <ac:spMk id="17" creationId="{5E51ADEB-AB9C-7147-97D5-3EFD5682B60A}"/>
            </ac:spMkLst>
          </pc:spChg>
          <pc:picChg chg="add del mod">
            <ac:chgData name="Krasauskaitė Ugnė" userId="dbe9a6d3-80d0-4cdc-b180-3639bbb88ba5" providerId="ADAL" clId="{07B18557-A708-BB4C-BDBE-7183D1358208}" dt="2021-02-02T07:47:05.224" v="1347" actId="478"/>
            <ac:picMkLst>
              <pc:docMk/>
              <pc:sldMasterMk cId="2010401343" sldId="2147483648"/>
              <pc:sldLayoutMk cId="2967530489" sldId="2147483677"/>
              <ac:picMk id="3" creationId="{CC747910-06FD-4846-B37B-91A91EE5B3C8}"/>
            </ac:picMkLst>
          </pc:picChg>
          <pc:picChg chg="del">
            <ac:chgData name="Krasauskaitė Ugnė" userId="dbe9a6d3-80d0-4cdc-b180-3639bbb88ba5" providerId="ADAL" clId="{07B18557-A708-BB4C-BDBE-7183D1358208}" dt="2021-02-01T14:18:15.207" v="230" actId="478"/>
            <ac:picMkLst>
              <pc:docMk/>
              <pc:sldMasterMk cId="2010401343" sldId="2147483648"/>
              <pc:sldLayoutMk cId="2967530489" sldId="2147483677"/>
              <ac:picMk id="7" creationId="{A9B57BF6-41CC-AC49-B766-51BB7260D531}"/>
            </ac:picMkLst>
          </pc:picChg>
          <pc:picChg chg="add mod">
            <ac:chgData name="Krasauskaitė Ugnė" userId="dbe9a6d3-80d0-4cdc-b180-3639bbb88ba5" providerId="ADAL" clId="{07B18557-A708-BB4C-BDBE-7183D1358208}" dt="2021-02-02T07:47:10.188" v="1348"/>
            <ac:picMkLst>
              <pc:docMk/>
              <pc:sldMasterMk cId="2010401343" sldId="2147483648"/>
              <pc:sldLayoutMk cId="2967530489" sldId="2147483677"/>
              <ac:picMk id="12" creationId="{ECE84176-04FD-7E44-80FE-534E00AD682F}"/>
            </ac:picMkLst>
          </pc:picChg>
          <pc:picChg chg="del">
            <ac:chgData name="Krasauskaitė Ugnė" userId="dbe9a6d3-80d0-4cdc-b180-3639bbb88ba5" providerId="ADAL" clId="{07B18557-A708-BB4C-BDBE-7183D1358208}" dt="2021-02-01T14:18:15.207" v="230" actId="478"/>
            <ac:picMkLst>
              <pc:docMk/>
              <pc:sldMasterMk cId="2010401343" sldId="2147483648"/>
              <pc:sldLayoutMk cId="2967530489" sldId="2147483677"/>
              <ac:picMk id="15" creationId="{30B5905A-0D4F-B24E-BFB8-23157800CDF4}"/>
            </ac:picMkLst>
          </pc:picChg>
        </pc:sldLayoutChg>
        <pc:sldLayoutChg chg="del">
          <pc:chgData name="Krasauskaitė Ugnė" userId="dbe9a6d3-80d0-4cdc-b180-3639bbb88ba5" providerId="ADAL" clId="{07B18557-A708-BB4C-BDBE-7183D1358208}" dt="2021-02-02T07:18:20.914" v="1081" actId="2696"/>
          <pc:sldLayoutMkLst>
            <pc:docMk/>
            <pc:sldMasterMk cId="2010401343" sldId="2147483648"/>
            <pc:sldLayoutMk cId="815865086" sldId="2147483678"/>
          </pc:sldLayoutMkLst>
        </pc:sldLayoutChg>
        <pc:sldLayoutChg chg="del">
          <pc:chgData name="Krasauskaitė Ugnė" userId="dbe9a6d3-80d0-4cdc-b180-3639bbb88ba5" providerId="ADAL" clId="{07B18557-A708-BB4C-BDBE-7183D1358208}" dt="2021-02-02T07:19:21.109" v="1095" actId="2696"/>
          <pc:sldLayoutMkLst>
            <pc:docMk/>
            <pc:sldMasterMk cId="2010401343" sldId="2147483648"/>
            <pc:sldLayoutMk cId="425589755" sldId="2147483679"/>
          </pc:sldLayoutMkLst>
        </pc:sldLayoutChg>
        <pc:sldLayoutChg chg="del">
          <pc:chgData name="Krasauskaitė Ugnė" userId="dbe9a6d3-80d0-4cdc-b180-3639bbb88ba5" providerId="ADAL" clId="{07B18557-A708-BB4C-BDBE-7183D1358208}" dt="2021-02-02T07:25:49.774" v="1162" actId="2696"/>
          <pc:sldLayoutMkLst>
            <pc:docMk/>
            <pc:sldMasterMk cId="2010401343" sldId="2147483648"/>
            <pc:sldLayoutMk cId="2066422094" sldId="2147483681"/>
          </pc:sldLayoutMkLst>
        </pc:sldLayoutChg>
        <pc:sldLayoutChg chg="del">
          <pc:chgData name="Krasauskaitė Ugnė" userId="dbe9a6d3-80d0-4cdc-b180-3639bbb88ba5" providerId="ADAL" clId="{07B18557-A708-BB4C-BDBE-7183D1358208}" dt="2021-02-02T07:27:21.610" v="1185" actId="2696"/>
          <pc:sldLayoutMkLst>
            <pc:docMk/>
            <pc:sldMasterMk cId="2010401343" sldId="2147483648"/>
            <pc:sldLayoutMk cId="3988898937" sldId="2147483682"/>
          </pc:sldLayoutMkLst>
        </pc:sldLayoutChg>
        <pc:sldLayoutChg chg="del">
          <pc:chgData name="Krasauskaitė Ugnė" userId="dbe9a6d3-80d0-4cdc-b180-3639bbb88ba5" providerId="ADAL" clId="{07B18557-A708-BB4C-BDBE-7183D1358208}" dt="2021-02-02T07:27:25.090" v="1187" actId="2696"/>
          <pc:sldLayoutMkLst>
            <pc:docMk/>
            <pc:sldMasterMk cId="2010401343" sldId="2147483648"/>
            <pc:sldLayoutMk cId="3006641919" sldId="2147483683"/>
          </pc:sldLayoutMkLst>
        </pc:sldLayoutChg>
        <pc:sldLayoutChg chg="del">
          <pc:chgData name="Krasauskaitė Ugnė" userId="dbe9a6d3-80d0-4cdc-b180-3639bbb88ba5" providerId="ADAL" clId="{07B18557-A708-BB4C-BDBE-7183D1358208}" dt="2021-02-02T07:28:35.846" v="1197" actId="2696"/>
          <pc:sldLayoutMkLst>
            <pc:docMk/>
            <pc:sldMasterMk cId="2010401343" sldId="2147483648"/>
            <pc:sldLayoutMk cId="3201418156" sldId="2147483684"/>
          </pc:sldLayoutMkLst>
        </pc:sldLayoutChg>
        <pc:sldLayoutChg chg="del">
          <pc:chgData name="Krasauskaitė Ugnė" userId="dbe9a6d3-80d0-4cdc-b180-3639bbb88ba5" providerId="ADAL" clId="{07B18557-A708-BB4C-BDBE-7183D1358208}" dt="2021-02-02T07:28:35.863" v="1200" actId="2696"/>
          <pc:sldLayoutMkLst>
            <pc:docMk/>
            <pc:sldMasterMk cId="2010401343" sldId="2147483648"/>
            <pc:sldLayoutMk cId="2923352928" sldId="2147483685"/>
          </pc:sldLayoutMkLst>
        </pc:sldLayoutChg>
        <pc:sldLayoutChg chg="add del">
          <pc:chgData name="Krasauskaitė Ugnė" userId="dbe9a6d3-80d0-4cdc-b180-3639bbb88ba5" providerId="ADAL" clId="{07B18557-A708-BB4C-BDBE-7183D1358208}" dt="2021-02-02T07:12:58.491" v="1033" actId="2696"/>
          <pc:sldLayoutMkLst>
            <pc:docMk/>
            <pc:sldMasterMk cId="2010401343" sldId="2147483648"/>
            <pc:sldLayoutMk cId="1366491997" sldId="2147483688"/>
          </pc:sldLayoutMkLst>
        </pc:sldLayoutChg>
        <pc:sldLayoutChg chg="add del ord">
          <pc:chgData name="Krasauskaitė Ugnė" userId="dbe9a6d3-80d0-4cdc-b180-3639bbb88ba5" providerId="ADAL" clId="{07B18557-A708-BB4C-BDBE-7183D1358208}" dt="2021-02-02T07:12:58.502" v="1034" actId="2696"/>
          <pc:sldLayoutMkLst>
            <pc:docMk/>
            <pc:sldMasterMk cId="2010401343" sldId="2147483648"/>
            <pc:sldLayoutMk cId="2151464961" sldId="2147483689"/>
          </pc:sldLayoutMkLst>
        </pc:sldLayoutChg>
        <pc:sldLayoutChg chg="addSp delSp modSp del mod">
          <pc:chgData name="Krasauskaitė Ugnė" userId="dbe9a6d3-80d0-4cdc-b180-3639bbb88ba5" providerId="ADAL" clId="{07B18557-A708-BB4C-BDBE-7183D1358208}" dt="2021-02-01T14:39:25.708" v="473" actId="2696"/>
          <pc:sldLayoutMkLst>
            <pc:docMk/>
            <pc:sldMasterMk cId="2010401343" sldId="2147483648"/>
            <pc:sldLayoutMk cId="1697958409" sldId="2147483691"/>
          </pc:sldLayoutMkLst>
          <pc:picChg chg="add del">
            <ac:chgData name="Krasauskaitė Ugnė" userId="dbe9a6d3-80d0-4cdc-b180-3639bbb88ba5" providerId="ADAL" clId="{07B18557-A708-BB4C-BDBE-7183D1358208}" dt="2021-02-01T14:33:03.981" v="380"/>
            <ac:picMkLst>
              <pc:docMk/>
              <pc:sldMasterMk cId="2010401343" sldId="2147483648"/>
              <pc:sldLayoutMk cId="1697958409" sldId="2147483691"/>
              <ac:picMk id="5" creationId="{ABE47B30-2EAA-A54A-BD67-AB2A98C373D4}"/>
            </ac:picMkLst>
          </pc:picChg>
          <pc:picChg chg="mod">
            <ac:chgData name="Krasauskaitė Ugnė" userId="dbe9a6d3-80d0-4cdc-b180-3639bbb88ba5" providerId="ADAL" clId="{07B18557-A708-BB4C-BDBE-7183D1358208}" dt="2021-02-01T14:30:45.544" v="356" actId="1076"/>
            <ac:picMkLst>
              <pc:docMk/>
              <pc:sldMasterMk cId="2010401343" sldId="2147483648"/>
              <pc:sldLayoutMk cId="1697958409" sldId="2147483691"/>
              <ac:picMk id="23" creationId="{297865B9-C5D3-D342-B246-1A016408E4AC}"/>
            </ac:picMkLst>
          </pc:picChg>
        </pc:sldLayoutChg>
        <pc:sldLayoutChg chg="del">
          <pc:chgData name="Krasauskaitė Ugnė" userId="dbe9a6d3-80d0-4cdc-b180-3639bbb88ba5" providerId="ADAL" clId="{07B18557-A708-BB4C-BDBE-7183D1358208}" dt="2021-02-02T07:19:47.606" v="1099" actId="2696"/>
          <pc:sldLayoutMkLst>
            <pc:docMk/>
            <pc:sldMasterMk cId="2010401343" sldId="2147483648"/>
            <pc:sldLayoutMk cId="1154547856" sldId="2147483692"/>
          </pc:sldLayoutMkLst>
        </pc:sldLayoutChg>
        <pc:sldLayoutChg chg="del">
          <pc:chgData name="Krasauskaitė Ugnė" userId="dbe9a6d3-80d0-4cdc-b180-3639bbb88ba5" providerId="ADAL" clId="{07B18557-A708-BB4C-BDBE-7183D1358208}" dt="2021-02-02T07:25:49.781" v="1163" actId="2696"/>
          <pc:sldLayoutMkLst>
            <pc:docMk/>
            <pc:sldMasterMk cId="2010401343" sldId="2147483648"/>
            <pc:sldLayoutMk cId="3994402795" sldId="2147483693"/>
          </pc:sldLayoutMkLst>
        </pc:sldLayoutChg>
        <pc:sldLayoutChg chg="del">
          <pc:chgData name="Krasauskaitė Ugnė" userId="dbe9a6d3-80d0-4cdc-b180-3639bbb88ba5" providerId="ADAL" clId="{07B18557-A708-BB4C-BDBE-7183D1358208}" dt="2021-02-02T07:27:21.616" v="1186" actId="2696"/>
          <pc:sldLayoutMkLst>
            <pc:docMk/>
            <pc:sldMasterMk cId="2010401343" sldId="2147483648"/>
            <pc:sldLayoutMk cId="1438085111" sldId="2147483694"/>
          </pc:sldLayoutMkLst>
        </pc:sldLayoutChg>
        <pc:sldLayoutChg chg="del">
          <pc:chgData name="Krasauskaitė Ugnė" userId="dbe9a6d3-80d0-4cdc-b180-3639bbb88ba5" providerId="ADAL" clId="{07B18557-A708-BB4C-BDBE-7183D1358208}" dt="2021-02-02T07:27:25.098" v="1188" actId="2696"/>
          <pc:sldLayoutMkLst>
            <pc:docMk/>
            <pc:sldMasterMk cId="2010401343" sldId="2147483648"/>
            <pc:sldLayoutMk cId="183334236" sldId="2147483695"/>
          </pc:sldLayoutMkLst>
        </pc:sldLayoutChg>
        <pc:sldLayoutChg chg="del">
          <pc:chgData name="Krasauskaitė Ugnė" userId="dbe9a6d3-80d0-4cdc-b180-3639bbb88ba5" providerId="ADAL" clId="{07B18557-A708-BB4C-BDBE-7183D1358208}" dt="2021-02-02T07:28:35.855" v="1198" actId="2696"/>
          <pc:sldLayoutMkLst>
            <pc:docMk/>
            <pc:sldMasterMk cId="2010401343" sldId="2147483648"/>
            <pc:sldLayoutMk cId="798589636" sldId="2147483696"/>
          </pc:sldLayoutMkLst>
        </pc:sldLayoutChg>
        <pc:sldLayoutChg chg="del">
          <pc:chgData name="Krasauskaitė Ugnė" userId="dbe9a6d3-80d0-4cdc-b180-3639bbb88ba5" providerId="ADAL" clId="{07B18557-A708-BB4C-BDBE-7183D1358208}" dt="2021-02-02T07:28:35.856" v="1199" actId="2696"/>
          <pc:sldLayoutMkLst>
            <pc:docMk/>
            <pc:sldMasterMk cId="2010401343" sldId="2147483648"/>
            <pc:sldLayoutMk cId="3323418954" sldId="2147483697"/>
          </pc:sldLayoutMkLst>
        </pc:sldLayoutChg>
        <pc:sldLayoutChg chg="delSp modSp del mod">
          <pc:chgData name="Krasauskaitė Ugnė" userId="dbe9a6d3-80d0-4cdc-b180-3639bbb88ba5" providerId="ADAL" clId="{07B18557-A708-BB4C-BDBE-7183D1358208}" dt="2021-02-01T13:53:00.607" v="107" actId="2696"/>
          <pc:sldLayoutMkLst>
            <pc:docMk/>
            <pc:sldMasterMk cId="2010401343" sldId="2147483648"/>
            <pc:sldLayoutMk cId="3408458109" sldId="2147483698"/>
          </pc:sldLayoutMkLst>
          <pc:spChg chg="del">
            <ac:chgData name="Krasauskaitė Ugnė" userId="dbe9a6d3-80d0-4cdc-b180-3639bbb88ba5" providerId="ADAL" clId="{07B18557-A708-BB4C-BDBE-7183D1358208}" dt="2021-02-01T13:45:49.777" v="18" actId="478"/>
            <ac:spMkLst>
              <pc:docMk/>
              <pc:sldMasterMk cId="2010401343" sldId="2147483648"/>
              <pc:sldLayoutMk cId="3408458109" sldId="2147483698"/>
              <ac:spMk id="7" creationId="{84763AF1-5846-F44B-8A38-709821216169}"/>
            </ac:spMkLst>
          </pc:spChg>
          <pc:graphicFrameChg chg="mod">
            <ac:chgData name="Krasauskaitė Ugnė" userId="dbe9a6d3-80d0-4cdc-b180-3639bbb88ba5" providerId="ADAL" clId="{07B18557-A708-BB4C-BDBE-7183D1358208}" dt="2021-02-01T13:51:53.147" v="83" actId="692"/>
            <ac:graphicFrameMkLst>
              <pc:docMk/>
              <pc:sldMasterMk cId="2010401343" sldId="2147483648"/>
              <pc:sldLayoutMk cId="3408458109" sldId="2147483698"/>
              <ac:graphicFrameMk id="4" creationId="{1714A482-3C58-49D0-8B5F-EF0503142107}"/>
            </ac:graphicFrameMkLst>
          </pc:graphicFrameChg>
        </pc:sldLayoutChg>
        <pc:sldLayoutChg chg="del">
          <pc:chgData name="Krasauskaitė Ugnė" userId="dbe9a6d3-80d0-4cdc-b180-3639bbb88ba5" providerId="ADAL" clId="{07B18557-A708-BB4C-BDBE-7183D1358208}" dt="2021-02-01T14:03:09.103" v="197" actId="2696"/>
          <pc:sldLayoutMkLst>
            <pc:docMk/>
            <pc:sldMasterMk cId="2010401343" sldId="2147483648"/>
            <pc:sldLayoutMk cId="3905124767" sldId="2147483699"/>
          </pc:sldLayoutMkLst>
        </pc:sldLayoutChg>
        <pc:sldLayoutChg chg="del">
          <pc:chgData name="Krasauskaitė Ugnė" userId="dbe9a6d3-80d0-4cdc-b180-3639bbb88ba5" providerId="ADAL" clId="{07B18557-A708-BB4C-BDBE-7183D1358208}" dt="2021-02-01T14:03:09.077" v="196" actId="2696"/>
          <pc:sldLayoutMkLst>
            <pc:docMk/>
            <pc:sldMasterMk cId="2010401343" sldId="2147483648"/>
            <pc:sldLayoutMk cId="2509099048" sldId="2147483700"/>
          </pc:sldLayoutMkLst>
        </pc:sldLayoutChg>
        <pc:sldLayoutChg chg="del">
          <pc:chgData name="Krasauskaitė Ugnė" userId="dbe9a6d3-80d0-4cdc-b180-3639bbb88ba5" providerId="ADAL" clId="{07B18557-A708-BB4C-BDBE-7183D1358208}" dt="2021-02-01T14:45:17.165" v="545" actId="2696"/>
          <pc:sldLayoutMkLst>
            <pc:docMk/>
            <pc:sldMasterMk cId="2010401343" sldId="2147483648"/>
            <pc:sldLayoutMk cId="3127787709" sldId="2147483701"/>
          </pc:sldLayoutMkLst>
        </pc:sldLayoutChg>
        <pc:sldLayoutChg chg="addSp delSp modSp del mod ord">
          <pc:chgData name="Krasauskaitė Ugnė" userId="dbe9a6d3-80d0-4cdc-b180-3639bbb88ba5" providerId="ADAL" clId="{07B18557-A708-BB4C-BDBE-7183D1358208}" dt="2021-02-02T06:54:13.613" v="851" actId="2696"/>
          <pc:sldLayoutMkLst>
            <pc:docMk/>
            <pc:sldMasterMk cId="2010401343" sldId="2147483648"/>
            <pc:sldLayoutMk cId="2382777698" sldId="2147483702"/>
          </pc:sldLayoutMkLst>
          <pc:spChg chg="add mod">
            <ac:chgData name="Krasauskaitė Ugnė" userId="dbe9a6d3-80d0-4cdc-b180-3639bbb88ba5" providerId="ADAL" clId="{07B18557-A708-BB4C-BDBE-7183D1358208}" dt="2021-02-02T06:35:32.674" v="616" actId="1076"/>
            <ac:spMkLst>
              <pc:docMk/>
              <pc:sldMasterMk cId="2010401343" sldId="2147483648"/>
              <pc:sldLayoutMk cId="2382777698" sldId="2147483702"/>
              <ac:spMk id="8" creationId="{29B4636E-A1EA-3C4C-AD53-10A281A90873}"/>
            </ac:spMkLst>
          </pc:spChg>
          <pc:spChg chg="mod">
            <ac:chgData name="Krasauskaitė Ugnė" userId="dbe9a6d3-80d0-4cdc-b180-3639bbb88ba5" providerId="ADAL" clId="{07B18557-A708-BB4C-BDBE-7183D1358208}" dt="2021-02-02T06:49:16.422" v="749" actId="1076"/>
            <ac:spMkLst>
              <pc:docMk/>
              <pc:sldMasterMk cId="2010401343" sldId="2147483648"/>
              <pc:sldLayoutMk cId="2382777698" sldId="2147483702"/>
              <ac:spMk id="9" creationId="{7E4171A7-59D8-FC4F-BCAF-7F562699305B}"/>
            </ac:spMkLst>
          </pc:spChg>
          <pc:spChg chg="del">
            <ac:chgData name="Krasauskaitė Ugnė" userId="dbe9a6d3-80d0-4cdc-b180-3639bbb88ba5" providerId="ADAL" clId="{07B18557-A708-BB4C-BDBE-7183D1358208}" dt="2021-02-02T06:35:28.857" v="614" actId="478"/>
            <ac:spMkLst>
              <pc:docMk/>
              <pc:sldMasterMk cId="2010401343" sldId="2147483648"/>
              <pc:sldLayoutMk cId="2382777698" sldId="2147483702"/>
              <ac:spMk id="10" creationId="{7CDBF79C-B70C-A543-AE87-886AFE87B449}"/>
            </ac:spMkLst>
          </pc:spChg>
        </pc:sldLayoutChg>
        <pc:sldLayoutChg chg="del">
          <pc:chgData name="Krasauskaitė Ugnė" userId="dbe9a6d3-80d0-4cdc-b180-3639bbb88ba5" providerId="ADAL" clId="{07B18557-A708-BB4C-BDBE-7183D1358208}" dt="2021-02-01T13:57:58.783" v="150" actId="2696"/>
          <pc:sldLayoutMkLst>
            <pc:docMk/>
            <pc:sldMasterMk cId="2010401343" sldId="2147483648"/>
            <pc:sldLayoutMk cId="17882774" sldId="2147483704"/>
          </pc:sldLayoutMkLst>
        </pc:sldLayoutChg>
        <pc:sldLayoutChg chg="del">
          <pc:chgData name="Krasauskaitė Ugnė" userId="dbe9a6d3-80d0-4cdc-b180-3639bbb88ba5" providerId="ADAL" clId="{07B18557-A708-BB4C-BDBE-7183D1358208}" dt="2021-02-01T13:55:26.166" v="128" actId="2696"/>
          <pc:sldLayoutMkLst>
            <pc:docMk/>
            <pc:sldMasterMk cId="2010401343" sldId="2147483648"/>
            <pc:sldLayoutMk cId="2490370853" sldId="2147483705"/>
          </pc:sldLayoutMkLst>
        </pc:sldLayoutChg>
        <pc:sldLayoutChg chg="del">
          <pc:chgData name="Krasauskaitė Ugnė" userId="dbe9a6d3-80d0-4cdc-b180-3639bbb88ba5" providerId="ADAL" clId="{07B18557-A708-BB4C-BDBE-7183D1358208}" dt="2021-02-02T06:59:38.876" v="897" actId="2696"/>
          <pc:sldLayoutMkLst>
            <pc:docMk/>
            <pc:sldMasterMk cId="2010401343" sldId="2147483648"/>
            <pc:sldLayoutMk cId="2664616155" sldId="2147483706"/>
          </pc:sldLayoutMkLst>
        </pc:sldLayoutChg>
        <pc:sldLayoutChg chg="addSp delSp modSp add mod replId modTransition setBg">
          <pc:chgData name="Krasauskaitė Ugnė" userId="dbe9a6d3-80d0-4cdc-b180-3639bbb88ba5" providerId="ADAL" clId="{07B18557-A708-BB4C-BDBE-7183D1358208}" dt="2021-02-02T07:56:08.243" v="1385" actId="11"/>
          <pc:sldLayoutMkLst>
            <pc:docMk/>
            <pc:sldMasterMk cId="2010401343" sldId="2147483648"/>
            <pc:sldLayoutMk cId="3154229607" sldId="2147483712"/>
          </pc:sldLayoutMkLst>
          <pc:spChg chg="del">
            <ac:chgData name="Krasauskaitė Ugnė" userId="dbe9a6d3-80d0-4cdc-b180-3639bbb88ba5" providerId="ADAL" clId="{07B18557-A708-BB4C-BDBE-7183D1358208}" dt="2021-02-01T14:10:46.389" v="199" actId="478"/>
            <ac:spMkLst>
              <pc:docMk/>
              <pc:sldMasterMk cId="2010401343" sldId="2147483648"/>
              <pc:sldLayoutMk cId="3154229607" sldId="2147483712"/>
              <ac:spMk id="6" creationId="{B6A8EFE6-37B1-3E4C-9A34-CDD50F31F91E}"/>
            </ac:spMkLst>
          </pc:spChg>
          <pc:spChg chg="del">
            <ac:chgData name="Krasauskaitė Ugnė" userId="dbe9a6d3-80d0-4cdc-b180-3639bbb88ba5" providerId="ADAL" clId="{07B18557-A708-BB4C-BDBE-7183D1358208}" dt="2021-02-01T14:10:46.389" v="199" actId="478"/>
            <ac:spMkLst>
              <pc:docMk/>
              <pc:sldMasterMk cId="2010401343" sldId="2147483648"/>
              <pc:sldLayoutMk cId="3154229607" sldId="2147483712"/>
              <ac:spMk id="7" creationId="{7E958724-10E7-BC45-A1FD-C204272E4DEB}"/>
            </ac:spMkLst>
          </pc:spChg>
          <pc:spChg chg="add mod">
            <ac:chgData name="Krasauskaitė Ugnė" userId="dbe9a6d3-80d0-4cdc-b180-3639bbb88ba5" providerId="ADAL" clId="{07B18557-A708-BB4C-BDBE-7183D1358208}" dt="2021-02-02T06:53:55.989" v="849" actId="948"/>
            <ac:spMkLst>
              <pc:docMk/>
              <pc:sldMasterMk cId="2010401343" sldId="2147483648"/>
              <pc:sldLayoutMk cId="3154229607" sldId="2147483712"/>
              <ac:spMk id="8" creationId="{BD862C0A-2BED-074B-8AF0-3A7D2789C05D}"/>
            </ac:spMkLst>
          </pc:spChg>
          <pc:spChg chg="del">
            <ac:chgData name="Krasauskaitė Ugnė" userId="dbe9a6d3-80d0-4cdc-b180-3639bbb88ba5" providerId="ADAL" clId="{07B18557-A708-BB4C-BDBE-7183D1358208}" dt="2021-02-01T14:10:46.389" v="199" actId="478"/>
            <ac:spMkLst>
              <pc:docMk/>
              <pc:sldMasterMk cId="2010401343" sldId="2147483648"/>
              <pc:sldLayoutMk cId="3154229607" sldId="2147483712"/>
              <ac:spMk id="8" creationId="{F417AFA0-DF0B-8344-B65B-4DB8FEA1AEF6}"/>
            </ac:spMkLst>
          </pc:spChg>
          <pc:spChg chg="add mod">
            <ac:chgData name="Krasauskaitė Ugnė" userId="dbe9a6d3-80d0-4cdc-b180-3639bbb88ba5" providerId="ADAL" clId="{07B18557-A708-BB4C-BDBE-7183D1358208}" dt="2021-02-02T07:23:12.379" v="1136"/>
            <ac:spMkLst>
              <pc:docMk/>
              <pc:sldMasterMk cId="2010401343" sldId="2147483648"/>
              <pc:sldLayoutMk cId="3154229607" sldId="2147483712"/>
              <ac:spMk id="9" creationId="{7AF8862B-96D5-3A40-B92F-BAC6CDE874C0}"/>
            </ac:spMkLst>
          </pc:spChg>
          <pc:spChg chg="del">
            <ac:chgData name="Krasauskaitė Ugnė" userId="dbe9a6d3-80d0-4cdc-b180-3639bbb88ba5" providerId="ADAL" clId="{07B18557-A708-BB4C-BDBE-7183D1358208}" dt="2021-02-01T14:10:46.389" v="199" actId="478"/>
            <ac:spMkLst>
              <pc:docMk/>
              <pc:sldMasterMk cId="2010401343" sldId="2147483648"/>
              <pc:sldLayoutMk cId="3154229607" sldId="2147483712"/>
              <ac:spMk id="12" creationId="{EA7A9938-897D-F44A-9242-C14870F2052D}"/>
            </ac:spMkLst>
          </pc:spChg>
          <pc:spChg chg="add del mod">
            <ac:chgData name="Krasauskaitė Ugnė" userId="dbe9a6d3-80d0-4cdc-b180-3639bbb88ba5" providerId="ADAL" clId="{07B18557-A708-BB4C-BDBE-7183D1358208}" dt="2021-02-01T14:23:45.465" v="279" actId="478"/>
            <ac:spMkLst>
              <pc:docMk/>
              <pc:sldMasterMk cId="2010401343" sldId="2147483648"/>
              <pc:sldLayoutMk cId="3154229607" sldId="2147483712"/>
              <ac:spMk id="14" creationId="{462B305F-E454-6A49-BE5A-20AC4E248E21}"/>
            </ac:spMkLst>
          </pc:spChg>
          <pc:spChg chg="add del mod">
            <ac:chgData name="Krasauskaitė Ugnė" userId="dbe9a6d3-80d0-4cdc-b180-3639bbb88ba5" providerId="ADAL" clId="{07B18557-A708-BB4C-BDBE-7183D1358208}" dt="2021-02-01T14:23:45.465" v="279" actId="478"/>
            <ac:spMkLst>
              <pc:docMk/>
              <pc:sldMasterMk cId="2010401343" sldId="2147483648"/>
              <pc:sldLayoutMk cId="3154229607" sldId="2147483712"/>
              <ac:spMk id="15" creationId="{AD15DE3A-FC37-F54E-907A-A159B33E946B}"/>
            </ac:spMkLst>
          </pc:spChg>
          <pc:spChg chg="add del mod">
            <ac:chgData name="Krasauskaitė Ugnė" userId="dbe9a6d3-80d0-4cdc-b180-3639bbb88ba5" providerId="ADAL" clId="{07B18557-A708-BB4C-BDBE-7183D1358208}" dt="2021-02-02T06:32:33.221" v="602" actId="478"/>
            <ac:spMkLst>
              <pc:docMk/>
              <pc:sldMasterMk cId="2010401343" sldId="2147483648"/>
              <pc:sldLayoutMk cId="3154229607" sldId="2147483712"/>
              <ac:spMk id="16" creationId="{2C9E9A14-EC98-B045-9BAB-C876E9A81973}"/>
            </ac:spMkLst>
          </pc:spChg>
          <pc:spChg chg="add mod">
            <ac:chgData name="Krasauskaitė Ugnė" userId="dbe9a6d3-80d0-4cdc-b180-3639bbb88ba5" providerId="ADAL" clId="{07B18557-A708-BB4C-BDBE-7183D1358208}" dt="2021-02-02T07:56:08.243" v="1385" actId="11"/>
            <ac:spMkLst>
              <pc:docMk/>
              <pc:sldMasterMk cId="2010401343" sldId="2147483648"/>
              <pc:sldLayoutMk cId="3154229607" sldId="2147483712"/>
              <ac:spMk id="20" creationId="{46D6B95C-B687-614F-8DA6-5031F96661AD}"/>
            </ac:spMkLst>
          </pc:spChg>
          <pc:spChg chg="add mod">
            <ac:chgData name="Krasauskaitė Ugnė" userId="dbe9a6d3-80d0-4cdc-b180-3639bbb88ba5" providerId="ADAL" clId="{07B18557-A708-BB4C-BDBE-7183D1358208}" dt="2021-02-02T06:36:21.203" v="622" actId="255"/>
            <ac:spMkLst>
              <pc:docMk/>
              <pc:sldMasterMk cId="2010401343" sldId="2147483648"/>
              <pc:sldLayoutMk cId="3154229607" sldId="2147483712"/>
              <ac:spMk id="21" creationId="{25D01418-F6D6-EA49-BF7F-FFFFA2FDDCD4}"/>
            </ac:spMkLst>
          </pc:spChg>
          <pc:spChg chg="add del mod">
            <ac:chgData name="Krasauskaitė Ugnė" userId="dbe9a6d3-80d0-4cdc-b180-3639bbb88ba5" providerId="ADAL" clId="{07B18557-A708-BB4C-BDBE-7183D1358208}" dt="2021-02-02T07:22:51.504" v="1121" actId="478"/>
            <ac:spMkLst>
              <pc:docMk/>
              <pc:sldMasterMk cId="2010401343" sldId="2147483648"/>
              <pc:sldLayoutMk cId="3154229607" sldId="2147483712"/>
              <ac:spMk id="23" creationId="{A43D6689-8E31-5243-8A26-BEF617023FE4}"/>
            </ac:spMkLst>
          </pc:spChg>
          <pc:picChg chg="add del mod">
            <ac:chgData name="Krasauskaitė Ugnė" userId="dbe9a6d3-80d0-4cdc-b180-3639bbb88ba5" providerId="ADAL" clId="{07B18557-A708-BB4C-BDBE-7183D1358208}" dt="2021-02-01T14:16:16.154" v="218" actId="478"/>
            <ac:picMkLst>
              <pc:docMk/>
              <pc:sldMasterMk cId="2010401343" sldId="2147483648"/>
              <pc:sldLayoutMk cId="3154229607" sldId="2147483712"/>
              <ac:picMk id="3" creationId="{501B62D7-6D5D-2943-80A3-FFE9C0AC8CAA}"/>
            </ac:picMkLst>
          </pc:picChg>
          <pc:picChg chg="add del mod">
            <ac:chgData name="Krasauskaitė Ugnė" userId="dbe9a6d3-80d0-4cdc-b180-3639bbb88ba5" providerId="ADAL" clId="{07B18557-A708-BB4C-BDBE-7183D1358208}" dt="2021-02-01T14:17:44.102" v="227" actId="478"/>
            <ac:picMkLst>
              <pc:docMk/>
              <pc:sldMasterMk cId="2010401343" sldId="2147483648"/>
              <pc:sldLayoutMk cId="3154229607" sldId="2147483712"/>
              <ac:picMk id="4" creationId="{3E84BB64-8764-E948-8679-BC624E03BE5E}"/>
            </ac:picMkLst>
          </pc:picChg>
          <pc:picChg chg="add del mod">
            <ac:chgData name="Krasauskaitė Ugnė" userId="dbe9a6d3-80d0-4cdc-b180-3639bbb88ba5" providerId="ADAL" clId="{07B18557-A708-BB4C-BDBE-7183D1358208}" dt="2021-02-01T14:23:16.978" v="273" actId="478"/>
            <ac:picMkLst>
              <pc:docMk/>
              <pc:sldMasterMk cId="2010401343" sldId="2147483648"/>
              <pc:sldLayoutMk cId="3154229607" sldId="2147483712"/>
              <ac:picMk id="5" creationId="{22A059D9-34D4-1440-8E70-0D1A1B2841DF}"/>
            </ac:picMkLst>
          </pc:picChg>
          <pc:picChg chg="del">
            <ac:chgData name="Krasauskaitė Ugnė" userId="dbe9a6d3-80d0-4cdc-b180-3639bbb88ba5" providerId="ADAL" clId="{07B18557-A708-BB4C-BDBE-7183D1358208}" dt="2021-02-01T14:10:46.389" v="199" actId="478"/>
            <ac:picMkLst>
              <pc:docMk/>
              <pc:sldMasterMk cId="2010401343" sldId="2147483648"/>
              <pc:sldLayoutMk cId="3154229607" sldId="2147483712"/>
              <ac:picMk id="9" creationId="{2191A523-0336-2B4A-9874-CC0D2EF42562}"/>
            </ac:picMkLst>
          </pc:picChg>
          <pc:picChg chg="del">
            <ac:chgData name="Krasauskaitė Ugnė" userId="dbe9a6d3-80d0-4cdc-b180-3639bbb88ba5" providerId="ADAL" clId="{07B18557-A708-BB4C-BDBE-7183D1358208}" dt="2021-02-01T14:10:46.389" v="199" actId="478"/>
            <ac:picMkLst>
              <pc:docMk/>
              <pc:sldMasterMk cId="2010401343" sldId="2147483648"/>
              <pc:sldLayoutMk cId="3154229607" sldId="2147483712"/>
              <ac:picMk id="10" creationId="{492B39F7-F20D-0648-B534-74FBEF0B299B}"/>
            </ac:picMkLst>
          </pc:picChg>
          <pc:picChg chg="add mod">
            <ac:chgData name="Krasauskaitė Ugnė" userId="dbe9a6d3-80d0-4cdc-b180-3639bbb88ba5" providerId="ADAL" clId="{07B18557-A708-BB4C-BDBE-7183D1358208}" dt="2021-02-01T14:24:19.032" v="281" actId="1076"/>
            <ac:picMkLst>
              <pc:docMk/>
              <pc:sldMasterMk cId="2010401343" sldId="2147483648"/>
              <pc:sldLayoutMk cId="3154229607" sldId="2147483712"/>
              <ac:picMk id="11" creationId="{A36F833E-D503-7449-87CC-B8E383BC66CA}"/>
            </ac:picMkLst>
          </pc:picChg>
          <pc:picChg chg="add del mod">
            <ac:chgData name="Krasauskaitė Ugnė" userId="dbe9a6d3-80d0-4cdc-b180-3639bbb88ba5" providerId="ADAL" clId="{07B18557-A708-BB4C-BDBE-7183D1358208}" dt="2021-02-01T14:17:14.960" v="224" actId="478"/>
            <ac:picMkLst>
              <pc:docMk/>
              <pc:sldMasterMk cId="2010401343" sldId="2147483648"/>
              <pc:sldLayoutMk cId="3154229607" sldId="2147483712"/>
              <ac:picMk id="13" creationId="{B6D9D783-2657-4745-9138-F51B0591BC40}"/>
            </ac:picMkLst>
          </pc:picChg>
          <pc:picChg chg="add del mod">
            <ac:chgData name="Krasauskaitė Ugnė" userId="dbe9a6d3-80d0-4cdc-b180-3639bbb88ba5" providerId="ADAL" clId="{07B18557-A708-BB4C-BDBE-7183D1358208}" dt="2021-02-01T14:20:45.968" v="252" actId="478"/>
            <ac:picMkLst>
              <pc:docMk/>
              <pc:sldMasterMk cId="2010401343" sldId="2147483648"/>
              <pc:sldLayoutMk cId="3154229607" sldId="2147483712"/>
              <ac:picMk id="17" creationId="{6C6C17EF-4003-574D-9E18-BBADF07AFB50}"/>
            </ac:picMkLst>
          </pc:picChg>
          <pc:picChg chg="add del">
            <ac:chgData name="Krasauskaitė Ugnė" userId="dbe9a6d3-80d0-4cdc-b180-3639bbb88ba5" providerId="ADAL" clId="{07B18557-A708-BB4C-BDBE-7183D1358208}" dt="2021-02-01T14:23:18.908" v="275"/>
            <ac:picMkLst>
              <pc:docMk/>
              <pc:sldMasterMk cId="2010401343" sldId="2147483648"/>
              <pc:sldLayoutMk cId="3154229607" sldId="2147483712"/>
              <ac:picMk id="18" creationId="{C5B90561-C08C-E04A-9D6A-1110324F156C}"/>
            </ac:picMkLst>
          </pc:picChg>
          <pc:picChg chg="add del mod">
            <ac:chgData name="Krasauskaitė Ugnė" userId="dbe9a6d3-80d0-4cdc-b180-3639bbb88ba5" providerId="ADAL" clId="{07B18557-A708-BB4C-BDBE-7183D1358208}" dt="2021-02-01T14:24:34.270" v="283" actId="478"/>
            <ac:picMkLst>
              <pc:docMk/>
              <pc:sldMasterMk cId="2010401343" sldId="2147483648"/>
              <pc:sldLayoutMk cId="3154229607" sldId="2147483712"/>
              <ac:picMk id="19" creationId="{D3D9B3B5-9DAD-3944-8087-1BEA5B28F77F}"/>
            </ac:picMkLst>
          </pc:picChg>
          <pc:picChg chg="add del mod">
            <ac:chgData name="Krasauskaitė Ugnė" userId="dbe9a6d3-80d0-4cdc-b180-3639bbb88ba5" providerId="ADAL" clId="{07B18557-A708-BB4C-BDBE-7183D1358208}" dt="2021-02-01T14:25:59.379" v="290" actId="478"/>
            <ac:picMkLst>
              <pc:docMk/>
              <pc:sldMasterMk cId="2010401343" sldId="2147483648"/>
              <pc:sldLayoutMk cId="3154229607" sldId="2147483712"/>
              <ac:picMk id="22" creationId="{081A2B5D-01FC-8242-9AF9-42F03798CD56}"/>
            </ac:picMkLst>
          </pc:picChg>
          <pc:picChg chg="add mod">
            <ac:chgData name="Krasauskaitė Ugnė" userId="dbe9a6d3-80d0-4cdc-b180-3639bbb88ba5" providerId="ADAL" clId="{07B18557-A708-BB4C-BDBE-7183D1358208}" dt="2021-02-01T14:26:11.379" v="292" actId="1076"/>
            <ac:picMkLst>
              <pc:docMk/>
              <pc:sldMasterMk cId="2010401343" sldId="2147483648"/>
              <pc:sldLayoutMk cId="3154229607" sldId="2147483712"/>
              <ac:picMk id="24" creationId="{A768C0BA-DBA4-9E4F-97DF-579214DE10AF}"/>
            </ac:picMkLst>
          </pc:picChg>
          <pc:picChg chg="add del mod">
            <ac:chgData name="Krasauskaitė Ugnė" userId="dbe9a6d3-80d0-4cdc-b180-3639bbb88ba5" providerId="ADAL" clId="{07B18557-A708-BB4C-BDBE-7183D1358208}" dt="2021-02-01T14:29:23.812" v="341" actId="478"/>
            <ac:picMkLst>
              <pc:docMk/>
              <pc:sldMasterMk cId="2010401343" sldId="2147483648"/>
              <pc:sldLayoutMk cId="3154229607" sldId="2147483712"/>
              <ac:picMk id="25" creationId="{008E6DFA-148C-4942-9BDD-FCE2FF25D80A}"/>
            </ac:picMkLst>
          </pc:picChg>
        </pc:sldLayoutChg>
        <pc:sldLayoutChg chg="addSp delSp modSp add mod ord modTransition">
          <pc:chgData name="Krasauskaitė Ugnė" userId="dbe9a6d3-80d0-4cdc-b180-3639bbb88ba5" providerId="ADAL" clId="{07B18557-A708-BB4C-BDBE-7183D1358208}" dt="2021-02-02T07:55:17.433" v="1380" actId="207"/>
          <pc:sldLayoutMkLst>
            <pc:docMk/>
            <pc:sldMasterMk cId="2010401343" sldId="2147483648"/>
            <pc:sldLayoutMk cId="1966835292" sldId="2147483713"/>
          </pc:sldLayoutMkLst>
          <pc:spChg chg="add del">
            <ac:chgData name="Krasauskaitė Ugnė" userId="dbe9a6d3-80d0-4cdc-b180-3639bbb88ba5" providerId="ADAL" clId="{07B18557-A708-BB4C-BDBE-7183D1358208}" dt="2021-02-02T06:31:03.619" v="580" actId="11529"/>
            <ac:spMkLst>
              <pc:docMk/>
              <pc:sldMasterMk cId="2010401343" sldId="2147483648"/>
              <pc:sldLayoutMk cId="1966835292" sldId="2147483713"/>
              <ac:spMk id="2" creationId="{C4F4DACF-BB61-3747-BF50-802AE06EA179}"/>
            </ac:spMkLst>
          </pc:spChg>
          <pc:spChg chg="add del mod">
            <ac:chgData name="Krasauskaitė Ugnė" userId="dbe9a6d3-80d0-4cdc-b180-3639bbb88ba5" providerId="ADAL" clId="{07B18557-A708-BB4C-BDBE-7183D1358208}" dt="2021-02-02T06:54:07.444" v="850" actId="948"/>
            <ac:spMkLst>
              <pc:docMk/>
              <pc:sldMasterMk cId="2010401343" sldId="2147483648"/>
              <pc:sldLayoutMk cId="1966835292" sldId="2147483713"/>
              <ac:spMk id="3" creationId="{B1C7BC27-E701-EC4E-A29B-BA55A67673FA}"/>
            </ac:spMkLst>
          </pc:spChg>
          <pc:spChg chg="mod">
            <ac:chgData name="Krasauskaitė Ugnė" userId="dbe9a6d3-80d0-4cdc-b180-3639bbb88ba5" providerId="ADAL" clId="{07B18557-A708-BB4C-BDBE-7183D1358208}" dt="2021-02-02T06:27:47.065" v="570" actId="14100"/>
            <ac:spMkLst>
              <pc:docMk/>
              <pc:sldMasterMk cId="2010401343" sldId="2147483648"/>
              <pc:sldLayoutMk cId="1966835292" sldId="2147483713"/>
              <ac:spMk id="14" creationId="{462B305F-E454-6A49-BE5A-20AC4E248E21}"/>
            </ac:spMkLst>
          </pc:spChg>
          <pc:spChg chg="mod">
            <ac:chgData name="Krasauskaitė Ugnė" userId="dbe9a6d3-80d0-4cdc-b180-3639bbb88ba5" providerId="ADAL" clId="{07B18557-A708-BB4C-BDBE-7183D1358208}" dt="2021-02-02T07:55:17.433" v="1380" actId="207"/>
            <ac:spMkLst>
              <pc:docMk/>
              <pc:sldMasterMk cId="2010401343" sldId="2147483648"/>
              <pc:sldLayoutMk cId="1966835292" sldId="2147483713"/>
              <ac:spMk id="15" creationId="{AD15DE3A-FC37-F54E-907A-A159B33E946B}"/>
            </ac:spMkLst>
          </pc:spChg>
          <pc:spChg chg="del mod">
            <ac:chgData name="Krasauskaitė Ugnė" userId="dbe9a6d3-80d0-4cdc-b180-3639bbb88ba5" providerId="ADAL" clId="{07B18557-A708-BB4C-BDBE-7183D1358208}" dt="2021-02-02T06:28:33.325" v="576" actId="478"/>
            <ac:spMkLst>
              <pc:docMk/>
              <pc:sldMasterMk cId="2010401343" sldId="2147483648"/>
              <pc:sldLayoutMk cId="1966835292" sldId="2147483713"/>
              <ac:spMk id="16" creationId="{2C9E9A14-EC98-B045-9BAB-C876E9A81973}"/>
            </ac:spMkLst>
          </pc:spChg>
          <pc:picChg chg="add del mod">
            <ac:chgData name="Krasauskaitė Ugnė" userId="dbe9a6d3-80d0-4cdc-b180-3639bbb88ba5" providerId="ADAL" clId="{07B18557-A708-BB4C-BDBE-7183D1358208}" dt="2021-02-01T14:30:23.593" v="353" actId="478"/>
            <ac:picMkLst>
              <pc:docMk/>
              <pc:sldMasterMk cId="2010401343" sldId="2147483648"/>
              <pc:sldLayoutMk cId="1966835292" sldId="2147483713"/>
              <ac:picMk id="2" creationId="{DA19C28C-07A2-5342-9B85-3C18E9F43A13}"/>
            </ac:picMkLst>
          </pc:picChg>
          <pc:picChg chg="add mod modCrop">
            <ac:chgData name="Krasauskaitė Ugnė" userId="dbe9a6d3-80d0-4cdc-b180-3639bbb88ba5" providerId="ADAL" clId="{07B18557-A708-BB4C-BDBE-7183D1358208}" dt="2021-02-02T07:36:02.988" v="1270" actId="732"/>
            <ac:picMkLst>
              <pc:docMk/>
              <pc:sldMasterMk cId="2010401343" sldId="2147483648"/>
              <pc:sldLayoutMk cId="1966835292" sldId="2147483713"/>
              <ac:picMk id="4" creationId="{5B3236F9-E2AE-0F43-8E57-369CAB5520BE}"/>
            </ac:picMkLst>
          </pc:picChg>
          <pc:picChg chg="add mod">
            <ac:chgData name="Krasauskaitė Ugnė" userId="dbe9a6d3-80d0-4cdc-b180-3639bbb88ba5" providerId="ADAL" clId="{07B18557-A708-BB4C-BDBE-7183D1358208}" dt="2021-02-02T07:36:55.589" v="1281" actId="1076"/>
            <ac:picMkLst>
              <pc:docMk/>
              <pc:sldMasterMk cId="2010401343" sldId="2147483648"/>
              <pc:sldLayoutMk cId="1966835292" sldId="2147483713"/>
              <ac:picMk id="5" creationId="{5280B7D9-02D2-AC4C-8368-6F07A5A2E8F5}"/>
            </ac:picMkLst>
          </pc:picChg>
          <pc:picChg chg="add mod">
            <ac:chgData name="Krasauskaitė Ugnė" userId="dbe9a6d3-80d0-4cdc-b180-3639bbb88ba5" providerId="ADAL" clId="{07B18557-A708-BB4C-BDBE-7183D1358208}" dt="2021-02-01T14:25:42.813" v="289" actId="1076"/>
            <ac:picMkLst>
              <pc:docMk/>
              <pc:sldMasterMk cId="2010401343" sldId="2147483648"/>
              <pc:sldLayoutMk cId="1966835292" sldId="2147483713"/>
              <ac:picMk id="7" creationId="{ED861843-38B4-D148-99E5-9F4C3E2339E0}"/>
            </ac:picMkLst>
          </pc:picChg>
          <pc:picChg chg="del">
            <ac:chgData name="Krasauskaitė Ugnė" userId="dbe9a6d3-80d0-4cdc-b180-3639bbb88ba5" providerId="ADAL" clId="{07B18557-A708-BB4C-BDBE-7183D1358208}" dt="2021-02-01T14:25:29.525" v="287" actId="478"/>
            <ac:picMkLst>
              <pc:docMk/>
              <pc:sldMasterMk cId="2010401343" sldId="2147483648"/>
              <pc:sldLayoutMk cId="1966835292" sldId="2147483713"/>
              <ac:picMk id="19" creationId="{D3D9B3B5-9DAD-3944-8087-1BEA5B28F77F}"/>
            </ac:picMkLst>
          </pc:picChg>
        </pc:sldLayoutChg>
        <pc:sldLayoutChg chg="addSp delSp modSp add del mod ord modTransition">
          <pc:chgData name="Krasauskaitė Ugnė" userId="dbe9a6d3-80d0-4cdc-b180-3639bbb88ba5" providerId="ADAL" clId="{07B18557-A708-BB4C-BDBE-7183D1358208}" dt="2021-02-02T07:55:25.581" v="1381" actId="207"/>
          <pc:sldLayoutMkLst>
            <pc:docMk/>
            <pc:sldMasterMk cId="2010401343" sldId="2147483648"/>
            <pc:sldLayoutMk cId="3364796189" sldId="2147483714"/>
          </pc:sldLayoutMkLst>
          <pc:spChg chg="add mod">
            <ac:chgData name="Krasauskaitė Ugnė" userId="dbe9a6d3-80d0-4cdc-b180-3639bbb88ba5" providerId="ADAL" clId="{07B18557-A708-BB4C-BDBE-7183D1358208}" dt="2021-02-01T14:38:58.138" v="457" actId="14100"/>
            <ac:spMkLst>
              <pc:docMk/>
              <pc:sldMasterMk cId="2010401343" sldId="2147483648"/>
              <pc:sldLayoutMk cId="3364796189" sldId="2147483714"/>
              <ac:spMk id="8" creationId="{296451B7-2052-9240-BFB3-A9AA9A36AD9B}"/>
            </ac:spMkLst>
          </pc:spChg>
          <pc:spChg chg="add del">
            <ac:chgData name="Krasauskaitė Ugnė" userId="dbe9a6d3-80d0-4cdc-b180-3639bbb88ba5" providerId="ADAL" clId="{07B18557-A708-BB4C-BDBE-7183D1358208}" dt="2021-02-01T14:40:50.241" v="492" actId="478"/>
            <ac:spMkLst>
              <pc:docMk/>
              <pc:sldMasterMk cId="2010401343" sldId="2147483648"/>
              <pc:sldLayoutMk cId="3364796189" sldId="2147483714"/>
              <ac:spMk id="10" creationId="{440B5D91-76BE-5B47-A4EC-F4726CDBBBA1}"/>
            </ac:spMkLst>
          </pc:spChg>
          <pc:spChg chg="add del mod">
            <ac:chgData name="Krasauskaitė Ugnė" userId="dbe9a6d3-80d0-4cdc-b180-3639bbb88ba5" providerId="ADAL" clId="{07B18557-A708-BB4C-BDBE-7183D1358208}" dt="2021-02-02T06:53:37.401" v="847" actId="478"/>
            <ac:spMkLst>
              <pc:docMk/>
              <pc:sldMasterMk cId="2010401343" sldId="2147483648"/>
              <pc:sldLayoutMk cId="3364796189" sldId="2147483714"/>
              <ac:spMk id="12" creationId="{6B8CDD0D-6124-2C4A-A92C-2E0AACAD7A81}"/>
            </ac:spMkLst>
          </pc:spChg>
          <pc:spChg chg="add mod">
            <ac:chgData name="Krasauskaitė Ugnė" userId="dbe9a6d3-80d0-4cdc-b180-3639bbb88ba5" providerId="ADAL" clId="{07B18557-A708-BB4C-BDBE-7183D1358208}" dt="2021-02-02T06:53:37.876" v="848"/>
            <ac:spMkLst>
              <pc:docMk/>
              <pc:sldMasterMk cId="2010401343" sldId="2147483648"/>
              <pc:sldLayoutMk cId="3364796189" sldId="2147483714"/>
              <ac:spMk id="13" creationId="{C83BDE46-B3FD-934A-954D-8ED9ABBD069B}"/>
            </ac:spMkLst>
          </pc:spChg>
          <pc:spChg chg="del">
            <ac:chgData name="Krasauskaitė Ugnė" userId="dbe9a6d3-80d0-4cdc-b180-3639bbb88ba5" providerId="ADAL" clId="{07B18557-A708-BB4C-BDBE-7183D1358208}" dt="2021-02-01T14:30:54.213" v="358" actId="478"/>
            <ac:spMkLst>
              <pc:docMk/>
              <pc:sldMasterMk cId="2010401343" sldId="2147483648"/>
              <pc:sldLayoutMk cId="3364796189" sldId="2147483714"/>
              <ac:spMk id="14" creationId="{462B305F-E454-6A49-BE5A-20AC4E248E21}"/>
            </ac:spMkLst>
          </pc:spChg>
          <pc:spChg chg="del">
            <ac:chgData name="Krasauskaitė Ugnė" userId="dbe9a6d3-80d0-4cdc-b180-3639bbb88ba5" providerId="ADAL" clId="{07B18557-A708-BB4C-BDBE-7183D1358208}" dt="2021-02-01T14:30:53.120" v="357" actId="478"/>
            <ac:spMkLst>
              <pc:docMk/>
              <pc:sldMasterMk cId="2010401343" sldId="2147483648"/>
              <pc:sldLayoutMk cId="3364796189" sldId="2147483714"/>
              <ac:spMk id="15" creationId="{AD15DE3A-FC37-F54E-907A-A159B33E946B}"/>
            </ac:spMkLst>
          </pc:spChg>
          <pc:spChg chg="del">
            <ac:chgData name="Krasauskaitė Ugnė" userId="dbe9a6d3-80d0-4cdc-b180-3639bbb88ba5" providerId="ADAL" clId="{07B18557-A708-BB4C-BDBE-7183D1358208}" dt="2021-02-02T06:32:43.045" v="606" actId="478"/>
            <ac:spMkLst>
              <pc:docMk/>
              <pc:sldMasterMk cId="2010401343" sldId="2147483648"/>
              <pc:sldLayoutMk cId="3364796189" sldId="2147483714"/>
              <ac:spMk id="16" creationId="{2C9E9A14-EC98-B045-9BAB-C876E9A81973}"/>
            </ac:spMkLst>
          </pc:spChg>
          <pc:spChg chg="add mod">
            <ac:chgData name="Krasauskaitė Ugnė" userId="dbe9a6d3-80d0-4cdc-b180-3639bbb88ba5" providerId="ADAL" clId="{07B18557-A708-BB4C-BDBE-7183D1358208}" dt="2021-02-02T06:33:16.647" v="611" actId="14100"/>
            <ac:spMkLst>
              <pc:docMk/>
              <pc:sldMasterMk cId="2010401343" sldId="2147483648"/>
              <pc:sldLayoutMk cId="3364796189" sldId="2147483714"/>
              <ac:spMk id="17" creationId="{658CBE40-AB00-2B41-923F-CF9D7BE30F5F}"/>
            </ac:spMkLst>
          </pc:spChg>
          <pc:spChg chg="add mod">
            <ac:chgData name="Krasauskaitė Ugnė" userId="dbe9a6d3-80d0-4cdc-b180-3639bbb88ba5" providerId="ADAL" clId="{07B18557-A708-BB4C-BDBE-7183D1358208}" dt="2021-02-02T07:55:25.581" v="1381" actId="207"/>
            <ac:spMkLst>
              <pc:docMk/>
              <pc:sldMasterMk cId="2010401343" sldId="2147483648"/>
              <pc:sldLayoutMk cId="3364796189" sldId="2147483714"/>
              <ac:spMk id="18" creationId="{224758FE-FB03-7945-8489-CE74EBB5340E}"/>
            </ac:spMkLst>
          </pc:spChg>
          <pc:picChg chg="add mod">
            <ac:chgData name="Krasauskaitė Ugnė" userId="dbe9a6d3-80d0-4cdc-b180-3639bbb88ba5" providerId="ADAL" clId="{07B18557-A708-BB4C-BDBE-7183D1358208}" dt="2021-02-01T14:33:11.221" v="382" actId="1076"/>
            <ac:picMkLst>
              <pc:docMk/>
              <pc:sldMasterMk cId="2010401343" sldId="2147483648"/>
              <pc:sldLayoutMk cId="3364796189" sldId="2147483714"/>
              <ac:picMk id="2" creationId="{6D892914-F5A9-F642-B52A-C75D04F09286}"/>
            </ac:picMkLst>
          </pc:picChg>
          <pc:picChg chg="add del">
            <ac:chgData name="Krasauskaitė Ugnė" userId="dbe9a6d3-80d0-4cdc-b180-3639bbb88ba5" providerId="ADAL" clId="{07B18557-A708-BB4C-BDBE-7183D1358208}" dt="2021-02-01T14:36:11.731" v="410" actId="478"/>
            <ac:picMkLst>
              <pc:docMk/>
              <pc:sldMasterMk cId="2010401343" sldId="2147483648"/>
              <pc:sldLayoutMk cId="3364796189" sldId="2147483714"/>
              <ac:picMk id="3" creationId="{68B96AE2-7D55-244B-83AF-D551A81ABD92}"/>
            </ac:picMkLst>
          </pc:picChg>
          <pc:picChg chg="add del mod">
            <ac:chgData name="Krasauskaitė Ugnė" userId="dbe9a6d3-80d0-4cdc-b180-3639bbb88ba5" providerId="ADAL" clId="{07B18557-A708-BB4C-BDBE-7183D1358208}" dt="2021-02-01T14:37:09.001" v="424" actId="478"/>
            <ac:picMkLst>
              <pc:docMk/>
              <pc:sldMasterMk cId="2010401343" sldId="2147483648"/>
              <pc:sldLayoutMk cId="3364796189" sldId="2147483714"/>
              <ac:picMk id="4" creationId="{0592218A-8F55-E145-8A53-5AFCE39D43E6}"/>
            </ac:picMkLst>
          </pc:picChg>
          <pc:picChg chg="add del">
            <ac:chgData name="Krasauskaitė Ugnė" userId="dbe9a6d3-80d0-4cdc-b180-3639bbb88ba5" providerId="ADAL" clId="{07B18557-A708-BB4C-BDBE-7183D1358208}" dt="2021-02-01T14:37:11.171" v="425" actId="478"/>
            <ac:picMkLst>
              <pc:docMk/>
              <pc:sldMasterMk cId="2010401343" sldId="2147483648"/>
              <pc:sldLayoutMk cId="3364796189" sldId="2147483714"/>
              <ac:picMk id="5" creationId="{1C81389D-5533-1F4E-98B9-80B23FE0B9F2}"/>
            </ac:picMkLst>
          </pc:picChg>
          <pc:picChg chg="add del mod">
            <ac:chgData name="Krasauskaitė Ugnė" userId="dbe9a6d3-80d0-4cdc-b180-3639bbb88ba5" providerId="ADAL" clId="{07B18557-A708-BB4C-BDBE-7183D1358208}" dt="2021-02-01T14:43:23.611" v="524" actId="478"/>
            <ac:picMkLst>
              <pc:docMk/>
              <pc:sldMasterMk cId="2010401343" sldId="2147483648"/>
              <pc:sldLayoutMk cId="3364796189" sldId="2147483714"/>
              <ac:picMk id="6" creationId="{E48C8245-A0B5-4343-A773-99B1AC5A1C19}"/>
            </ac:picMkLst>
          </pc:picChg>
          <pc:picChg chg="add mod modCrop">
            <ac:chgData name="Krasauskaitė Ugnė" userId="dbe9a6d3-80d0-4cdc-b180-3639bbb88ba5" providerId="ADAL" clId="{07B18557-A708-BB4C-BDBE-7183D1358208}" dt="2021-02-01T14:34:41.170" v="407" actId="732"/>
            <ac:picMkLst>
              <pc:docMk/>
              <pc:sldMasterMk cId="2010401343" sldId="2147483648"/>
              <pc:sldLayoutMk cId="3364796189" sldId="2147483714"/>
              <ac:picMk id="9" creationId="{DE4D699B-062F-E34A-B8AF-6AF33D54CB2F}"/>
            </ac:picMkLst>
          </pc:picChg>
          <pc:picChg chg="add mod">
            <ac:chgData name="Krasauskaitė Ugnė" userId="dbe9a6d3-80d0-4cdc-b180-3639bbb88ba5" providerId="ADAL" clId="{07B18557-A708-BB4C-BDBE-7183D1358208}" dt="2021-02-01T14:43:24.056" v="525"/>
            <ac:picMkLst>
              <pc:docMk/>
              <pc:sldMasterMk cId="2010401343" sldId="2147483648"/>
              <pc:sldLayoutMk cId="3364796189" sldId="2147483714"/>
              <ac:picMk id="19" creationId="{E6E61C04-401B-A548-95BE-432EEC7539D9}"/>
            </ac:picMkLst>
          </pc:picChg>
        </pc:sldLayoutChg>
        <pc:sldLayoutChg chg="addSp delSp modSp add mod modTransition">
          <pc:chgData name="Krasauskaitė Ugnė" userId="dbe9a6d3-80d0-4cdc-b180-3639bbb88ba5" providerId="ADAL" clId="{07B18557-A708-BB4C-BDBE-7183D1358208}" dt="2021-02-02T07:55:31.895" v="1382" actId="207"/>
          <pc:sldLayoutMkLst>
            <pc:docMk/>
            <pc:sldMasterMk cId="2010401343" sldId="2147483648"/>
            <pc:sldLayoutMk cId="3744837837" sldId="2147483715"/>
          </pc:sldLayoutMkLst>
          <pc:spChg chg="mod">
            <ac:chgData name="Krasauskaitė Ugnė" userId="dbe9a6d3-80d0-4cdc-b180-3639bbb88ba5" providerId="ADAL" clId="{07B18557-A708-BB4C-BDBE-7183D1358208}" dt="2021-02-01T14:40:33.572" v="490" actId="6549"/>
            <ac:spMkLst>
              <pc:docMk/>
              <pc:sldMasterMk cId="2010401343" sldId="2147483648"/>
              <pc:sldLayoutMk cId="3744837837" sldId="2147483715"/>
              <ac:spMk id="8" creationId="{296451B7-2052-9240-BFB3-A9AA9A36AD9B}"/>
            </ac:spMkLst>
          </pc:spChg>
          <pc:spChg chg="add mod">
            <ac:chgData name="Krasauskaitė Ugnė" userId="dbe9a6d3-80d0-4cdc-b180-3639bbb88ba5" providerId="ADAL" clId="{07B18557-A708-BB4C-BDBE-7183D1358208}" dt="2021-02-02T06:53:19.196" v="846" actId="948"/>
            <ac:spMkLst>
              <pc:docMk/>
              <pc:sldMasterMk cId="2010401343" sldId="2147483648"/>
              <pc:sldLayoutMk cId="3744837837" sldId="2147483715"/>
              <ac:spMk id="12" creationId="{20FA2AC1-A86F-6246-9CF6-463924E7F598}"/>
            </ac:spMkLst>
          </pc:spChg>
          <pc:spChg chg="add del mod">
            <ac:chgData name="Krasauskaitė Ugnė" userId="dbe9a6d3-80d0-4cdc-b180-3639bbb88ba5" providerId="ADAL" clId="{07B18557-A708-BB4C-BDBE-7183D1358208}" dt="2021-02-01T14:41:00.560" v="496" actId="478"/>
            <ac:spMkLst>
              <pc:docMk/>
              <pc:sldMasterMk cId="2010401343" sldId="2147483648"/>
              <pc:sldLayoutMk cId="3744837837" sldId="2147483715"/>
              <ac:spMk id="12" creationId="{5010BCAE-E9C5-AA4F-87C0-20DCE32F0484}"/>
            </ac:spMkLst>
          </pc:spChg>
          <pc:spChg chg="del">
            <ac:chgData name="Krasauskaitė Ugnė" userId="dbe9a6d3-80d0-4cdc-b180-3639bbb88ba5" providerId="ADAL" clId="{07B18557-A708-BB4C-BDBE-7183D1358208}" dt="2021-02-02T06:32:48.840" v="608" actId="478"/>
            <ac:spMkLst>
              <pc:docMk/>
              <pc:sldMasterMk cId="2010401343" sldId="2147483648"/>
              <pc:sldLayoutMk cId="3744837837" sldId="2147483715"/>
              <ac:spMk id="16" creationId="{2C9E9A14-EC98-B045-9BAB-C876E9A81973}"/>
            </ac:spMkLst>
          </pc:spChg>
          <pc:spChg chg="mod">
            <ac:chgData name="Krasauskaitė Ugnė" userId="dbe9a6d3-80d0-4cdc-b180-3639bbb88ba5" providerId="ADAL" clId="{07B18557-A708-BB4C-BDBE-7183D1358208}" dt="2021-02-01T14:44:31.315" v="540" actId="2711"/>
            <ac:spMkLst>
              <pc:docMk/>
              <pc:sldMasterMk cId="2010401343" sldId="2147483648"/>
              <pc:sldLayoutMk cId="3744837837" sldId="2147483715"/>
              <ac:spMk id="17" creationId="{658CBE40-AB00-2B41-923F-CF9D7BE30F5F}"/>
            </ac:spMkLst>
          </pc:spChg>
          <pc:spChg chg="mod">
            <ac:chgData name="Krasauskaitė Ugnė" userId="dbe9a6d3-80d0-4cdc-b180-3639bbb88ba5" providerId="ADAL" clId="{07B18557-A708-BB4C-BDBE-7183D1358208}" dt="2021-02-02T07:55:31.895" v="1382" actId="207"/>
            <ac:spMkLst>
              <pc:docMk/>
              <pc:sldMasterMk cId="2010401343" sldId="2147483648"/>
              <pc:sldLayoutMk cId="3744837837" sldId="2147483715"/>
              <ac:spMk id="18" creationId="{224758FE-FB03-7945-8489-CE74EBB5340E}"/>
            </ac:spMkLst>
          </pc:spChg>
          <pc:picChg chg="mod">
            <ac:chgData name="Krasauskaitė Ugnė" userId="dbe9a6d3-80d0-4cdc-b180-3639bbb88ba5" providerId="ADAL" clId="{07B18557-A708-BB4C-BDBE-7183D1358208}" dt="2021-02-01T14:40:22.613" v="486" actId="1076"/>
            <ac:picMkLst>
              <pc:docMk/>
              <pc:sldMasterMk cId="2010401343" sldId="2147483648"/>
              <pc:sldLayoutMk cId="3744837837" sldId="2147483715"/>
              <ac:picMk id="2" creationId="{6D892914-F5A9-F642-B52A-C75D04F09286}"/>
            </ac:picMkLst>
          </pc:picChg>
          <pc:picChg chg="mod">
            <ac:chgData name="Krasauskaitė Ugnė" userId="dbe9a6d3-80d0-4cdc-b180-3639bbb88ba5" providerId="ADAL" clId="{07B18557-A708-BB4C-BDBE-7183D1358208}" dt="2021-02-01T14:43:34.133" v="534" actId="1038"/>
            <ac:picMkLst>
              <pc:docMk/>
              <pc:sldMasterMk cId="2010401343" sldId="2147483648"/>
              <pc:sldLayoutMk cId="3744837837" sldId="2147483715"/>
              <ac:picMk id="6" creationId="{E48C8245-A0B5-4343-A773-99B1AC5A1C19}"/>
            </ac:picMkLst>
          </pc:picChg>
          <pc:picChg chg="del">
            <ac:chgData name="Krasauskaitė Ugnė" userId="dbe9a6d3-80d0-4cdc-b180-3639bbb88ba5" providerId="ADAL" clId="{07B18557-A708-BB4C-BDBE-7183D1358208}" dt="2021-02-01T14:42:28.799" v="508" actId="478"/>
            <ac:picMkLst>
              <pc:docMk/>
              <pc:sldMasterMk cId="2010401343" sldId="2147483648"/>
              <pc:sldLayoutMk cId="3744837837" sldId="2147483715"/>
              <ac:picMk id="9" creationId="{DE4D699B-062F-E34A-B8AF-6AF33D54CB2F}"/>
            </ac:picMkLst>
          </pc:picChg>
          <pc:picChg chg="add del mod">
            <ac:chgData name="Krasauskaitė Ugnė" userId="dbe9a6d3-80d0-4cdc-b180-3639bbb88ba5" providerId="ADAL" clId="{07B18557-A708-BB4C-BDBE-7183D1358208}" dt="2021-02-01T14:42:26.797" v="507" actId="478"/>
            <ac:picMkLst>
              <pc:docMk/>
              <pc:sldMasterMk cId="2010401343" sldId="2147483648"/>
              <pc:sldLayoutMk cId="3744837837" sldId="2147483715"/>
              <ac:picMk id="13" creationId="{37AC79AA-29C3-2045-8DC6-95C51BEBDAD0}"/>
            </ac:picMkLst>
          </pc:picChg>
          <pc:picChg chg="add mod modCrop">
            <ac:chgData name="Krasauskaitė Ugnė" userId="dbe9a6d3-80d0-4cdc-b180-3639bbb88ba5" providerId="ADAL" clId="{07B18557-A708-BB4C-BDBE-7183D1358208}" dt="2021-02-01T14:43:11.786" v="517" actId="171"/>
            <ac:picMkLst>
              <pc:docMk/>
              <pc:sldMasterMk cId="2010401343" sldId="2147483648"/>
              <pc:sldLayoutMk cId="3744837837" sldId="2147483715"/>
              <ac:picMk id="14" creationId="{A555EE49-EA86-604D-B79E-1835648D4373}"/>
            </ac:picMkLst>
          </pc:picChg>
        </pc:sldLayoutChg>
        <pc:sldLayoutChg chg="addSp delSp modSp add mod modTransition">
          <pc:chgData name="Krasauskaitė Ugnė" userId="dbe9a6d3-80d0-4cdc-b180-3639bbb88ba5" providerId="ADAL" clId="{07B18557-A708-BB4C-BDBE-7183D1358208}" dt="2021-02-02T07:55:36.962" v="1383" actId="207"/>
          <pc:sldLayoutMkLst>
            <pc:docMk/>
            <pc:sldMasterMk cId="2010401343" sldId="2147483648"/>
            <pc:sldLayoutMk cId="1195424930" sldId="2147483716"/>
          </pc:sldLayoutMkLst>
          <pc:spChg chg="del">
            <ac:chgData name="Krasauskaitė Ugnė" userId="dbe9a6d3-80d0-4cdc-b180-3639bbb88ba5" providerId="ADAL" clId="{07B18557-A708-BB4C-BDBE-7183D1358208}" dt="2021-02-02T06:35:08.507" v="613" actId="478"/>
            <ac:spMkLst>
              <pc:docMk/>
              <pc:sldMasterMk cId="2010401343" sldId="2147483648"/>
              <pc:sldLayoutMk cId="1195424930" sldId="2147483716"/>
              <ac:spMk id="8" creationId="{296451B7-2052-9240-BFB3-A9AA9A36AD9B}"/>
            </ac:spMkLst>
          </pc:spChg>
          <pc:spChg chg="del">
            <ac:chgData name="Krasauskaitė Ugnė" userId="dbe9a6d3-80d0-4cdc-b180-3639bbb88ba5" providerId="ADAL" clId="{07B18557-A708-BB4C-BDBE-7183D1358208}" dt="2021-02-02T06:35:08.507" v="613" actId="478"/>
            <ac:spMkLst>
              <pc:docMk/>
              <pc:sldMasterMk cId="2010401343" sldId="2147483648"/>
              <pc:sldLayoutMk cId="1195424930" sldId="2147483716"/>
              <ac:spMk id="12" creationId="{20FA2AC1-A86F-6246-9CF6-463924E7F598}"/>
            </ac:spMkLst>
          </pc:spChg>
          <pc:spChg chg="add mod">
            <ac:chgData name="Krasauskaitė Ugnė" userId="dbe9a6d3-80d0-4cdc-b180-3639bbb88ba5" providerId="ADAL" clId="{07B18557-A708-BB4C-BDBE-7183D1358208}" dt="2021-02-02T07:55:36.962" v="1383" actId="207"/>
            <ac:spMkLst>
              <pc:docMk/>
              <pc:sldMasterMk cId="2010401343" sldId="2147483648"/>
              <pc:sldLayoutMk cId="1195424930" sldId="2147483716"/>
              <ac:spMk id="13" creationId="{DCD1856C-F327-BF49-A715-D3258E845AB5}"/>
            </ac:spMkLst>
          </pc:spChg>
          <pc:spChg chg="del">
            <ac:chgData name="Krasauskaitė Ugnė" userId="dbe9a6d3-80d0-4cdc-b180-3639bbb88ba5" providerId="ADAL" clId="{07B18557-A708-BB4C-BDBE-7183D1358208}" dt="2021-02-02T06:35:08.507" v="613" actId="478"/>
            <ac:spMkLst>
              <pc:docMk/>
              <pc:sldMasterMk cId="2010401343" sldId="2147483648"/>
              <pc:sldLayoutMk cId="1195424930" sldId="2147483716"/>
              <ac:spMk id="17" creationId="{658CBE40-AB00-2B41-923F-CF9D7BE30F5F}"/>
            </ac:spMkLst>
          </pc:spChg>
          <pc:spChg chg="del">
            <ac:chgData name="Krasauskaitė Ugnė" userId="dbe9a6d3-80d0-4cdc-b180-3639bbb88ba5" providerId="ADAL" clId="{07B18557-A708-BB4C-BDBE-7183D1358208}" dt="2021-02-02T06:35:08.507" v="613" actId="478"/>
            <ac:spMkLst>
              <pc:docMk/>
              <pc:sldMasterMk cId="2010401343" sldId="2147483648"/>
              <pc:sldLayoutMk cId="1195424930" sldId="2147483716"/>
              <ac:spMk id="18" creationId="{224758FE-FB03-7945-8489-CE74EBB5340E}"/>
            </ac:spMkLst>
          </pc:spChg>
          <pc:spChg chg="add mod">
            <ac:chgData name="Krasauskaitė Ugnė" userId="dbe9a6d3-80d0-4cdc-b180-3639bbb88ba5" providerId="ADAL" clId="{07B18557-A708-BB4C-BDBE-7183D1358208}" dt="2021-02-02T06:52:59.900" v="845" actId="6549"/>
            <ac:spMkLst>
              <pc:docMk/>
              <pc:sldMasterMk cId="2010401343" sldId="2147483648"/>
              <pc:sldLayoutMk cId="1195424930" sldId="2147483716"/>
              <ac:spMk id="19" creationId="{CD1AB869-1A97-C74F-B22C-8C4A3C855317}"/>
            </ac:spMkLst>
          </pc:spChg>
          <pc:spChg chg="add mod">
            <ac:chgData name="Krasauskaitė Ugnė" userId="dbe9a6d3-80d0-4cdc-b180-3639bbb88ba5" providerId="ADAL" clId="{07B18557-A708-BB4C-BDBE-7183D1358208}" dt="2021-02-02T07:23:09.402" v="1135" actId="1036"/>
            <ac:spMkLst>
              <pc:docMk/>
              <pc:sldMasterMk cId="2010401343" sldId="2147483648"/>
              <pc:sldLayoutMk cId="1195424930" sldId="2147483716"/>
              <ac:spMk id="20" creationId="{0DA89282-BC77-374F-8ABF-0748E20950C4}"/>
            </ac:spMkLst>
          </pc:spChg>
          <pc:spChg chg="add mod">
            <ac:chgData name="Krasauskaitė Ugnė" userId="dbe9a6d3-80d0-4cdc-b180-3639bbb88ba5" providerId="ADAL" clId="{07B18557-A708-BB4C-BDBE-7183D1358208}" dt="2021-02-02T06:58:43.358" v="889" actId="20577"/>
            <ac:spMkLst>
              <pc:docMk/>
              <pc:sldMasterMk cId="2010401343" sldId="2147483648"/>
              <pc:sldLayoutMk cId="1195424930" sldId="2147483716"/>
              <ac:spMk id="21" creationId="{B4B86B12-DA76-274D-9D4F-46D64739DB84}"/>
            </ac:spMkLst>
          </pc:spChg>
          <pc:spChg chg="add mod">
            <ac:chgData name="Krasauskaitė Ugnė" userId="dbe9a6d3-80d0-4cdc-b180-3639bbb88ba5" providerId="ADAL" clId="{07B18557-A708-BB4C-BDBE-7183D1358208}" dt="2021-02-02T06:51:50.656" v="838" actId="948"/>
            <ac:spMkLst>
              <pc:docMk/>
              <pc:sldMasterMk cId="2010401343" sldId="2147483648"/>
              <pc:sldLayoutMk cId="1195424930" sldId="2147483716"/>
              <ac:spMk id="22" creationId="{587BF503-4657-4144-AE5A-7FC3C4A8467D}"/>
            </ac:spMkLst>
          </pc:spChg>
          <pc:picChg chg="del">
            <ac:chgData name="Krasauskaitė Ugnė" userId="dbe9a6d3-80d0-4cdc-b180-3639bbb88ba5" providerId="ADAL" clId="{07B18557-A708-BB4C-BDBE-7183D1358208}" dt="2021-02-02T06:35:08.507" v="613" actId="478"/>
            <ac:picMkLst>
              <pc:docMk/>
              <pc:sldMasterMk cId="2010401343" sldId="2147483648"/>
              <pc:sldLayoutMk cId="1195424930" sldId="2147483716"/>
              <ac:picMk id="2" creationId="{6D892914-F5A9-F642-B52A-C75D04F09286}"/>
            </ac:picMkLst>
          </pc:picChg>
          <pc:picChg chg="add del">
            <ac:chgData name="Krasauskaitė Ugnė" userId="dbe9a6d3-80d0-4cdc-b180-3639bbb88ba5" providerId="ADAL" clId="{07B18557-A708-BB4C-BDBE-7183D1358208}" dt="2021-02-02T06:39:26.021" v="624"/>
            <ac:picMkLst>
              <pc:docMk/>
              <pc:sldMasterMk cId="2010401343" sldId="2147483648"/>
              <pc:sldLayoutMk cId="1195424930" sldId="2147483716"/>
              <ac:picMk id="3" creationId="{E3FDFFBB-05B3-E14B-9128-FA954C8B4291}"/>
            </ac:picMkLst>
          </pc:picChg>
          <pc:picChg chg="add del mod">
            <ac:chgData name="Krasauskaitė Ugnė" userId="dbe9a6d3-80d0-4cdc-b180-3639bbb88ba5" providerId="ADAL" clId="{07B18557-A708-BB4C-BDBE-7183D1358208}" dt="2021-02-02T06:46:15.049" v="732" actId="478"/>
            <ac:picMkLst>
              <pc:docMk/>
              <pc:sldMasterMk cId="2010401343" sldId="2147483648"/>
              <pc:sldLayoutMk cId="1195424930" sldId="2147483716"/>
              <ac:picMk id="4" creationId="{2E81A4D6-5044-E045-9593-13D9330D8F93}"/>
            </ac:picMkLst>
          </pc:picChg>
          <pc:picChg chg="add del">
            <ac:chgData name="Krasauskaitė Ugnė" userId="dbe9a6d3-80d0-4cdc-b180-3639bbb88ba5" providerId="ADAL" clId="{07B18557-A708-BB4C-BDBE-7183D1358208}" dt="2021-02-02T06:41:07.266" v="629"/>
            <ac:picMkLst>
              <pc:docMk/>
              <pc:sldMasterMk cId="2010401343" sldId="2147483648"/>
              <pc:sldLayoutMk cId="1195424930" sldId="2147483716"/>
              <ac:picMk id="5" creationId="{80565EBA-507F-3E4A-90F0-2A137142A897}"/>
            </ac:picMkLst>
          </pc:picChg>
          <pc:picChg chg="del">
            <ac:chgData name="Krasauskaitė Ugnė" userId="dbe9a6d3-80d0-4cdc-b180-3639bbb88ba5" providerId="ADAL" clId="{07B18557-A708-BB4C-BDBE-7183D1358208}" dt="2021-02-02T06:35:08.507" v="613" actId="478"/>
            <ac:picMkLst>
              <pc:docMk/>
              <pc:sldMasterMk cId="2010401343" sldId="2147483648"/>
              <pc:sldLayoutMk cId="1195424930" sldId="2147483716"/>
              <ac:picMk id="6" creationId="{E48C8245-A0B5-4343-A773-99B1AC5A1C19}"/>
            </ac:picMkLst>
          </pc:picChg>
          <pc:picChg chg="del">
            <ac:chgData name="Krasauskaitė Ugnė" userId="dbe9a6d3-80d0-4cdc-b180-3639bbb88ba5" providerId="ADAL" clId="{07B18557-A708-BB4C-BDBE-7183D1358208}" dt="2021-02-02T06:35:08.507" v="613" actId="478"/>
            <ac:picMkLst>
              <pc:docMk/>
              <pc:sldMasterMk cId="2010401343" sldId="2147483648"/>
              <pc:sldLayoutMk cId="1195424930" sldId="2147483716"/>
              <ac:picMk id="7" creationId="{ED861843-38B4-D148-99E5-9F4C3E2339E0}"/>
            </ac:picMkLst>
          </pc:picChg>
          <pc:picChg chg="add del mod">
            <ac:chgData name="Krasauskaitė Ugnė" userId="dbe9a6d3-80d0-4cdc-b180-3639bbb88ba5" providerId="ADAL" clId="{07B18557-A708-BB4C-BDBE-7183D1358208}" dt="2021-02-02T07:14:08.414" v="1042" actId="478"/>
            <ac:picMkLst>
              <pc:docMk/>
              <pc:sldMasterMk cId="2010401343" sldId="2147483648"/>
              <pc:sldLayoutMk cId="1195424930" sldId="2147483716"/>
              <ac:picMk id="9" creationId="{4D8CDB32-0CED-6046-8707-787BADF4DEFD}"/>
            </ac:picMkLst>
          </pc:picChg>
          <pc:picChg chg="add mod">
            <ac:chgData name="Krasauskaitė Ugnė" userId="dbe9a6d3-80d0-4cdc-b180-3639bbb88ba5" providerId="ADAL" clId="{07B18557-A708-BB4C-BDBE-7183D1358208}" dt="2021-02-02T06:43:22.683" v="670" actId="1038"/>
            <ac:picMkLst>
              <pc:docMk/>
              <pc:sldMasterMk cId="2010401343" sldId="2147483648"/>
              <pc:sldLayoutMk cId="1195424930" sldId="2147483716"/>
              <ac:picMk id="10" creationId="{6B7DEC24-8D93-6D48-A79C-7BDDFFA2B161}"/>
            </ac:picMkLst>
          </pc:picChg>
          <pc:picChg chg="del">
            <ac:chgData name="Krasauskaitė Ugnė" userId="dbe9a6d3-80d0-4cdc-b180-3639bbb88ba5" providerId="ADAL" clId="{07B18557-A708-BB4C-BDBE-7183D1358208}" dt="2021-02-02T06:35:08.507" v="613" actId="478"/>
            <ac:picMkLst>
              <pc:docMk/>
              <pc:sldMasterMk cId="2010401343" sldId="2147483648"/>
              <pc:sldLayoutMk cId="1195424930" sldId="2147483716"/>
              <ac:picMk id="11" creationId="{A36F833E-D503-7449-87CC-B8E383BC66CA}"/>
            </ac:picMkLst>
          </pc:picChg>
          <pc:picChg chg="del">
            <ac:chgData name="Krasauskaitė Ugnė" userId="dbe9a6d3-80d0-4cdc-b180-3639bbb88ba5" providerId="ADAL" clId="{07B18557-A708-BB4C-BDBE-7183D1358208}" dt="2021-02-02T06:35:08.507" v="613" actId="478"/>
            <ac:picMkLst>
              <pc:docMk/>
              <pc:sldMasterMk cId="2010401343" sldId="2147483648"/>
              <pc:sldLayoutMk cId="1195424930" sldId="2147483716"/>
              <ac:picMk id="14" creationId="{A555EE49-EA86-604D-B79E-1835648D4373}"/>
            </ac:picMkLst>
          </pc:picChg>
          <pc:picChg chg="add del mod">
            <ac:chgData name="Krasauskaitė Ugnė" userId="dbe9a6d3-80d0-4cdc-b180-3639bbb88ba5" providerId="ADAL" clId="{07B18557-A708-BB4C-BDBE-7183D1358208}" dt="2021-02-02T06:43:24.528" v="671" actId="478"/>
            <ac:picMkLst>
              <pc:docMk/>
              <pc:sldMasterMk cId="2010401343" sldId="2147483648"/>
              <pc:sldLayoutMk cId="1195424930" sldId="2147483716"/>
              <ac:picMk id="15" creationId="{A09DED3F-BCAE-0F45-86E8-F7640634A763}"/>
            </ac:picMkLst>
          </pc:picChg>
          <pc:picChg chg="add mod modCrop">
            <ac:chgData name="Krasauskaitė Ugnė" userId="dbe9a6d3-80d0-4cdc-b180-3639bbb88ba5" providerId="ADAL" clId="{07B18557-A708-BB4C-BDBE-7183D1358208}" dt="2021-02-02T06:48:07.003" v="738" actId="732"/>
            <ac:picMkLst>
              <pc:docMk/>
              <pc:sldMasterMk cId="2010401343" sldId="2147483648"/>
              <pc:sldLayoutMk cId="1195424930" sldId="2147483716"/>
              <ac:picMk id="16" creationId="{A7015AA5-A63A-AA42-ACD1-300F08FBDCD4}"/>
            </ac:picMkLst>
          </pc:picChg>
          <pc:picChg chg="add mod">
            <ac:chgData name="Krasauskaitė Ugnė" userId="dbe9a6d3-80d0-4cdc-b180-3639bbb88ba5" providerId="ADAL" clId="{07B18557-A708-BB4C-BDBE-7183D1358208}" dt="2021-02-02T07:14:08.916" v="1043"/>
            <ac:picMkLst>
              <pc:docMk/>
              <pc:sldMasterMk cId="2010401343" sldId="2147483648"/>
              <pc:sldLayoutMk cId="1195424930" sldId="2147483716"/>
              <ac:picMk id="23" creationId="{810A3938-1C5A-734A-9AEB-AA2A81156F6C}"/>
            </ac:picMkLst>
          </pc:picChg>
        </pc:sldLayoutChg>
        <pc:sldLayoutChg chg="addSp delSp modSp add mod modTransition setBg">
          <pc:chgData name="Krasauskaitė Ugnė" userId="dbe9a6d3-80d0-4cdc-b180-3639bbb88ba5" providerId="ADAL" clId="{07B18557-A708-BB4C-BDBE-7183D1358208}" dt="2021-02-02T07:41:21.780" v="1296" actId="6014"/>
          <pc:sldLayoutMkLst>
            <pc:docMk/>
            <pc:sldMasterMk cId="2010401343" sldId="2147483648"/>
            <pc:sldLayoutMk cId="3796437252" sldId="2147483717"/>
          </pc:sldLayoutMkLst>
          <pc:spChg chg="add del mod">
            <ac:chgData name="Krasauskaitė Ugnė" userId="dbe9a6d3-80d0-4cdc-b180-3639bbb88ba5" providerId="ADAL" clId="{07B18557-A708-BB4C-BDBE-7183D1358208}" dt="2021-02-02T06:56:29.691" v="866" actId="478"/>
            <ac:spMkLst>
              <pc:docMk/>
              <pc:sldMasterMk cId="2010401343" sldId="2147483648"/>
              <pc:sldLayoutMk cId="3796437252" sldId="2147483717"/>
              <ac:spMk id="3" creationId="{CF50A47D-21D4-FD42-953E-430E5C96D244}"/>
            </ac:spMkLst>
          </pc:spChg>
          <pc:spChg chg="add mod">
            <ac:chgData name="Krasauskaitė Ugnė" userId="dbe9a6d3-80d0-4cdc-b180-3639bbb88ba5" providerId="ADAL" clId="{07B18557-A708-BB4C-BDBE-7183D1358208}" dt="2021-02-02T06:56:31.686" v="868"/>
            <ac:spMkLst>
              <pc:docMk/>
              <pc:sldMasterMk cId="2010401343" sldId="2147483648"/>
              <pc:sldLayoutMk cId="3796437252" sldId="2147483717"/>
              <ac:spMk id="12" creationId="{56D8A384-C846-7641-BEB4-42006FEB5447}"/>
            </ac:spMkLst>
          </pc:spChg>
          <pc:spChg chg="del">
            <ac:chgData name="Krasauskaitė Ugnė" userId="dbe9a6d3-80d0-4cdc-b180-3639bbb88ba5" providerId="ADAL" clId="{07B18557-A708-BB4C-BDBE-7183D1358208}" dt="2021-02-02T06:54:52.743" v="853" actId="478"/>
            <ac:spMkLst>
              <pc:docMk/>
              <pc:sldMasterMk cId="2010401343" sldId="2147483648"/>
              <pc:sldLayoutMk cId="3796437252" sldId="2147483717"/>
              <ac:spMk id="13" creationId="{DCD1856C-F327-BF49-A715-D3258E845AB5}"/>
            </ac:spMkLst>
          </pc:spChg>
          <pc:spChg chg="add mod">
            <ac:chgData name="Krasauskaitė Ugnė" userId="dbe9a6d3-80d0-4cdc-b180-3639bbb88ba5" providerId="ADAL" clId="{07B18557-A708-BB4C-BDBE-7183D1358208}" dt="2021-02-02T06:59:25.987" v="896" actId="14100"/>
            <ac:spMkLst>
              <pc:docMk/>
              <pc:sldMasterMk cId="2010401343" sldId="2147483648"/>
              <pc:sldLayoutMk cId="3796437252" sldId="2147483717"/>
              <ac:spMk id="14" creationId="{F497E261-9388-AC42-BFA8-252592EA0D4A}"/>
            </ac:spMkLst>
          </pc:spChg>
          <pc:spChg chg="add del mod">
            <ac:chgData name="Krasauskaitė Ugnė" userId="dbe9a6d3-80d0-4cdc-b180-3639bbb88ba5" providerId="ADAL" clId="{07B18557-A708-BB4C-BDBE-7183D1358208}" dt="2021-02-02T06:59:16.975" v="894" actId="478"/>
            <ac:spMkLst>
              <pc:docMk/>
              <pc:sldMasterMk cId="2010401343" sldId="2147483648"/>
              <pc:sldLayoutMk cId="3796437252" sldId="2147483717"/>
              <ac:spMk id="15" creationId="{0F4CB0B1-ACC7-054A-80F4-1C69A886B8F8}"/>
            </ac:spMkLst>
          </pc:spChg>
          <pc:spChg chg="add mod">
            <ac:chgData name="Krasauskaitė Ugnė" userId="dbe9a6d3-80d0-4cdc-b180-3639bbb88ba5" providerId="ADAL" clId="{07B18557-A708-BB4C-BDBE-7183D1358208}" dt="2021-02-02T07:00:31.378" v="908"/>
            <ac:spMkLst>
              <pc:docMk/>
              <pc:sldMasterMk cId="2010401343" sldId="2147483648"/>
              <pc:sldLayoutMk cId="3796437252" sldId="2147483717"/>
              <ac:spMk id="17" creationId="{B5FF6581-2E75-F54C-AC74-4CFB308232A1}"/>
            </ac:spMkLst>
          </pc:spChg>
          <pc:spChg chg="add del mod">
            <ac:chgData name="Krasauskaitė Ugnė" userId="dbe9a6d3-80d0-4cdc-b180-3639bbb88ba5" providerId="ADAL" clId="{07B18557-A708-BB4C-BDBE-7183D1358208}" dt="2021-02-02T06:58:24.535" v="884" actId="478"/>
            <ac:spMkLst>
              <pc:docMk/>
              <pc:sldMasterMk cId="2010401343" sldId="2147483648"/>
              <pc:sldLayoutMk cId="3796437252" sldId="2147483717"/>
              <ac:spMk id="18" creationId="{26D49280-F006-5446-A640-5AEFC8F33AE6}"/>
            </ac:spMkLst>
          </pc:spChg>
          <pc:spChg chg="del">
            <ac:chgData name="Krasauskaitė Ugnė" userId="dbe9a6d3-80d0-4cdc-b180-3639bbb88ba5" providerId="ADAL" clId="{07B18557-A708-BB4C-BDBE-7183D1358208}" dt="2021-02-02T06:55:01.176" v="854" actId="478"/>
            <ac:spMkLst>
              <pc:docMk/>
              <pc:sldMasterMk cId="2010401343" sldId="2147483648"/>
              <pc:sldLayoutMk cId="3796437252" sldId="2147483717"/>
              <ac:spMk id="19" creationId="{CD1AB869-1A97-C74F-B22C-8C4A3C855317}"/>
            </ac:spMkLst>
          </pc:spChg>
          <pc:spChg chg="del">
            <ac:chgData name="Krasauskaitė Ugnė" userId="dbe9a6d3-80d0-4cdc-b180-3639bbb88ba5" providerId="ADAL" clId="{07B18557-A708-BB4C-BDBE-7183D1358208}" dt="2021-02-02T06:55:01.176" v="854" actId="478"/>
            <ac:spMkLst>
              <pc:docMk/>
              <pc:sldMasterMk cId="2010401343" sldId="2147483648"/>
              <pc:sldLayoutMk cId="3796437252" sldId="2147483717"/>
              <ac:spMk id="20" creationId="{0DA89282-BC77-374F-8ABF-0748E20950C4}"/>
            </ac:spMkLst>
          </pc:spChg>
          <pc:spChg chg="del">
            <ac:chgData name="Krasauskaitė Ugnė" userId="dbe9a6d3-80d0-4cdc-b180-3639bbb88ba5" providerId="ADAL" clId="{07B18557-A708-BB4C-BDBE-7183D1358208}" dt="2021-02-02T06:55:04.014" v="855" actId="478"/>
            <ac:spMkLst>
              <pc:docMk/>
              <pc:sldMasterMk cId="2010401343" sldId="2147483648"/>
              <pc:sldLayoutMk cId="3796437252" sldId="2147483717"/>
              <ac:spMk id="21" creationId="{B4B86B12-DA76-274D-9D4F-46D64739DB84}"/>
            </ac:spMkLst>
          </pc:spChg>
          <pc:spChg chg="del">
            <ac:chgData name="Krasauskaitė Ugnė" userId="dbe9a6d3-80d0-4cdc-b180-3639bbb88ba5" providerId="ADAL" clId="{07B18557-A708-BB4C-BDBE-7183D1358208}" dt="2021-02-02T06:55:04.014" v="855" actId="478"/>
            <ac:spMkLst>
              <pc:docMk/>
              <pc:sldMasterMk cId="2010401343" sldId="2147483648"/>
              <pc:sldLayoutMk cId="3796437252" sldId="2147483717"/>
              <ac:spMk id="22" creationId="{587BF503-4657-4144-AE5A-7FC3C4A8467D}"/>
            </ac:spMkLst>
          </pc:spChg>
          <pc:spChg chg="add mod">
            <ac:chgData name="Krasauskaitė Ugnė" userId="dbe9a6d3-80d0-4cdc-b180-3639bbb88ba5" providerId="ADAL" clId="{07B18557-A708-BB4C-BDBE-7183D1358208}" dt="2021-02-02T06:59:25.987" v="896" actId="14100"/>
            <ac:spMkLst>
              <pc:docMk/>
              <pc:sldMasterMk cId="2010401343" sldId="2147483648"/>
              <pc:sldLayoutMk cId="3796437252" sldId="2147483717"/>
              <ac:spMk id="23" creationId="{2E6D4784-2EA3-C74A-80A6-6E53A345902F}"/>
            </ac:spMkLst>
          </pc:spChg>
          <pc:spChg chg="add del mod">
            <ac:chgData name="Krasauskaitė Ugnė" userId="dbe9a6d3-80d0-4cdc-b180-3639bbb88ba5" providerId="ADAL" clId="{07B18557-A708-BB4C-BDBE-7183D1358208}" dt="2021-02-02T06:59:18.373" v="895" actId="478"/>
            <ac:spMkLst>
              <pc:docMk/>
              <pc:sldMasterMk cId="2010401343" sldId="2147483648"/>
              <pc:sldLayoutMk cId="3796437252" sldId="2147483717"/>
              <ac:spMk id="24" creationId="{F306C7B3-BE6D-8346-AB28-31D422775870}"/>
            </ac:spMkLst>
          </pc:spChg>
          <pc:spChg chg="add mod">
            <ac:chgData name="Krasauskaitė Ugnė" userId="dbe9a6d3-80d0-4cdc-b180-3639bbb88ba5" providerId="ADAL" clId="{07B18557-A708-BB4C-BDBE-7183D1358208}" dt="2021-02-02T07:00:31.378" v="908"/>
            <ac:spMkLst>
              <pc:docMk/>
              <pc:sldMasterMk cId="2010401343" sldId="2147483648"/>
              <pc:sldLayoutMk cId="3796437252" sldId="2147483717"/>
              <ac:spMk id="25" creationId="{5592035A-2271-5843-9AF4-E3E9FDCF0139}"/>
            </ac:spMkLst>
          </pc:spChg>
          <pc:spChg chg="add del mod">
            <ac:chgData name="Krasauskaitė Ugnė" userId="dbe9a6d3-80d0-4cdc-b180-3639bbb88ba5" providerId="ADAL" clId="{07B18557-A708-BB4C-BDBE-7183D1358208}" dt="2021-02-02T06:59:06.901" v="892" actId="478"/>
            <ac:spMkLst>
              <pc:docMk/>
              <pc:sldMasterMk cId="2010401343" sldId="2147483648"/>
              <pc:sldLayoutMk cId="3796437252" sldId="2147483717"/>
              <ac:spMk id="26" creationId="{1CB3167C-193B-7B43-AC52-389952425FF3}"/>
            </ac:spMkLst>
          </pc:spChg>
          <pc:spChg chg="add mod">
            <ac:chgData name="Krasauskaitė Ugnė" userId="dbe9a6d3-80d0-4cdc-b180-3639bbb88ba5" providerId="ADAL" clId="{07B18557-A708-BB4C-BDBE-7183D1358208}" dt="2021-02-02T07:23:53.480" v="1148" actId="207"/>
            <ac:spMkLst>
              <pc:docMk/>
              <pc:sldMasterMk cId="2010401343" sldId="2147483648"/>
              <pc:sldLayoutMk cId="3796437252" sldId="2147483717"/>
              <ac:spMk id="27" creationId="{61CEBCC4-E80B-604A-814A-EDFAF11839D4}"/>
            </ac:spMkLst>
          </pc:spChg>
          <pc:picChg chg="add del mod">
            <ac:chgData name="Krasauskaitė Ugnė" userId="dbe9a6d3-80d0-4cdc-b180-3639bbb88ba5" providerId="ADAL" clId="{07B18557-A708-BB4C-BDBE-7183D1358208}" dt="2021-02-02T06:56:30.646" v="867" actId="478"/>
            <ac:picMkLst>
              <pc:docMk/>
              <pc:sldMasterMk cId="2010401343" sldId="2147483648"/>
              <pc:sldLayoutMk cId="3796437252" sldId="2147483717"/>
              <ac:picMk id="2" creationId="{7E2FB549-DC24-834B-9C85-19CBA95E45D2}"/>
            </ac:picMkLst>
          </pc:picChg>
          <pc:picChg chg="del">
            <ac:chgData name="Krasauskaitė Ugnė" userId="dbe9a6d3-80d0-4cdc-b180-3639bbb88ba5" providerId="ADAL" clId="{07B18557-A708-BB4C-BDBE-7183D1358208}" dt="2021-02-02T06:54:52.743" v="853" actId="478"/>
            <ac:picMkLst>
              <pc:docMk/>
              <pc:sldMasterMk cId="2010401343" sldId="2147483648"/>
              <pc:sldLayoutMk cId="3796437252" sldId="2147483717"/>
              <ac:picMk id="9" creationId="{4D8CDB32-0CED-6046-8707-787BADF4DEFD}"/>
            </ac:picMkLst>
          </pc:picChg>
          <pc:picChg chg="del">
            <ac:chgData name="Krasauskaitė Ugnė" userId="dbe9a6d3-80d0-4cdc-b180-3639bbb88ba5" providerId="ADAL" clId="{07B18557-A708-BB4C-BDBE-7183D1358208}" dt="2021-02-02T06:55:01.176" v="854" actId="478"/>
            <ac:picMkLst>
              <pc:docMk/>
              <pc:sldMasterMk cId="2010401343" sldId="2147483648"/>
              <pc:sldLayoutMk cId="3796437252" sldId="2147483717"/>
              <ac:picMk id="10" creationId="{6B7DEC24-8D93-6D48-A79C-7BDDFFA2B161}"/>
            </ac:picMkLst>
          </pc:picChg>
          <pc:picChg chg="del">
            <ac:chgData name="Krasauskaitė Ugnė" userId="dbe9a6d3-80d0-4cdc-b180-3639bbb88ba5" providerId="ADAL" clId="{07B18557-A708-BB4C-BDBE-7183D1358208}" dt="2021-02-02T06:54:52.743" v="853" actId="478"/>
            <ac:picMkLst>
              <pc:docMk/>
              <pc:sldMasterMk cId="2010401343" sldId="2147483648"/>
              <pc:sldLayoutMk cId="3796437252" sldId="2147483717"/>
              <ac:picMk id="16" creationId="{A7015AA5-A63A-AA42-ACD1-300F08FBDCD4}"/>
            </ac:picMkLst>
          </pc:picChg>
        </pc:sldLayoutChg>
        <pc:sldLayoutChg chg="addSp delSp modSp add mod modTransition setBg">
          <pc:chgData name="Krasauskaitė Ugnė" userId="dbe9a6d3-80d0-4cdc-b180-3639bbb88ba5" providerId="ADAL" clId="{07B18557-A708-BB4C-BDBE-7183D1358208}" dt="2021-02-02T07:41:28.211" v="1297" actId="6014"/>
          <pc:sldLayoutMkLst>
            <pc:docMk/>
            <pc:sldMasterMk cId="2010401343" sldId="2147483648"/>
            <pc:sldLayoutMk cId="2153394625" sldId="2147483718"/>
          </pc:sldLayoutMkLst>
          <pc:spChg chg="add del mod">
            <ac:chgData name="Krasauskaitė Ugnė" userId="dbe9a6d3-80d0-4cdc-b180-3639bbb88ba5" providerId="ADAL" clId="{07B18557-A708-BB4C-BDBE-7183D1358208}" dt="2021-02-02T07:24:08.209" v="1150"/>
            <ac:spMkLst>
              <pc:docMk/>
              <pc:sldMasterMk cId="2010401343" sldId="2147483648"/>
              <pc:sldLayoutMk cId="2153394625" sldId="2147483718"/>
              <ac:spMk id="2" creationId="{B1C055EE-63ED-D54F-BBFF-BB1FBB01CCD1}"/>
            </ac:spMkLst>
          </pc:spChg>
          <pc:spChg chg="add mod">
            <ac:chgData name="Krasauskaitė Ugnė" userId="dbe9a6d3-80d0-4cdc-b180-3639bbb88ba5" providerId="ADAL" clId="{07B18557-A708-BB4C-BDBE-7183D1358208}" dt="2021-02-02T07:24:16.605" v="1152" actId="207"/>
            <ac:spMkLst>
              <pc:docMk/>
              <pc:sldMasterMk cId="2010401343" sldId="2147483648"/>
              <pc:sldLayoutMk cId="2153394625" sldId="2147483718"/>
              <ac:spMk id="8" creationId="{89A93297-600A-0145-80AA-A90D2242E4D0}"/>
            </ac:spMkLst>
          </pc:spChg>
          <pc:spChg chg="mod">
            <ac:chgData name="Krasauskaitė Ugnė" userId="dbe9a6d3-80d0-4cdc-b180-3639bbb88ba5" providerId="ADAL" clId="{07B18557-A708-BB4C-BDBE-7183D1358208}" dt="2021-02-02T06:59:48.807" v="899" actId="207"/>
            <ac:spMkLst>
              <pc:docMk/>
              <pc:sldMasterMk cId="2010401343" sldId="2147483648"/>
              <pc:sldLayoutMk cId="2153394625" sldId="2147483718"/>
              <ac:spMk id="12" creationId="{56D8A384-C846-7641-BEB4-42006FEB5447}"/>
            </ac:spMkLst>
          </pc:spChg>
          <pc:spChg chg="mod">
            <ac:chgData name="Krasauskaitė Ugnė" userId="dbe9a6d3-80d0-4cdc-b180-3639bbb88ba5" providerId="ADAL" clId="{07B18557-A708-BB4C-BDBE-7183D1358208}" dt="2021-02-02T06:59:52.584" v="900" actId="207"/>
            <ac:spMkLst>
              <pc:docMk/>
              <pc:sldMasterMk cId="2010401343" sldId="2147483648"/>
              <pc:sldLayoutMk cId="2153394625" sldId="2147483718"/>
              <ac:spMk id="14" creationId="{F497E261-9388-AC42-BFA8-252592EA0D4A}"/>
            </ac:spMkLst>
          </pc:spChg>
          <pc:spChg chg="mod">
            <ac:chgData name="Krasauskaitė Ugnė" userId="dbe9a6d3-80d0-4cdc-b180-3639bbb88ba5" providerId="ADAL" clId="{07B18557-A708-BB4C-BDBE-7183D1358208}" dt="2021-02-02T07:00:20.654" v="906" actId="255"/>
            <ac:spMkLst>
              <pc:docMk/>
              <pc:sldMasterMk cId="2010401343" sldId="2147483648"/>
              <pc:sldLayoutMk cId="2153394625" sldId="2147483718"/>
              <ac:spMk id="17" creationId="{B5FF6581-2E75-F54C-AC74-4CFB308232A1}"/>
            </ac:spMkLst>
          </pc:spChg>
          <pc:spChg chg="mod">
            <ac:chgData name="Krasauskaitė Ugnė" userId="dbe9a6d3-80d0-4cdc-b180-3639bbb88ba5" providerId="ADAL" clId="{07B18557-A708-BB4C-BDBE-7183D1358208}" dt="2021-02-02T06:59:57.658" v="901" actId="207"/>
            <ac:spMkLst>
              <pc:docMk/>
              <pc:sldMasterMk cId="2010401343" sldId="2147483648"/>
              <pc:sldLayoutMk cId="2153394625" sldId="2147483718"/>
              <ac:spMk id="23" creationId="{2E6D4784-2EA3-C74A-80A6-6E53A345902F}"/>
            </ac:spMkLst>
          </pc:spChg>
          <pc:spChg chg="mod">
            <ac:chgData name="Krasauskaitė Ugnė" userId="dbe9a6d3-80d0-4cdc-b180-3639bbb88ba5" providerId="ADAL" clId="{07B18557-A708-BB4C-BDBE-7183D1358208}" dt="2021-02-02T07:00:20.654" v="906" actId="255"/>
            <ac:spMkLst>
              <pc:docMk/>
              <pc:sldMasterMk cId="2010401343" sldId="2147483648"/>
              <pc:sldLayoutMk cId="2153394625" sldId="2147483718"/>
              <ac:spMk id="25" creationId="{5592035A-2271-5843-9AF4-E3E9FDCF0139}"/>
            </ac:spMkLst>
          </pc:spChg>
        </pc:sldLayoutChg>
        <pc:sldLayoutChg chg="addSp delSp modSp add mod modTransition setBg">
          <pc:chgData name="Krasauskaitė Ugnė" userId="dbe9a6d3-80d0-4cdc-b180-3639bbb88ba5" providerId="ADAL" clId="{07B18557-A708-BB4C-BDBE-7183D1358208}" dt="2021-02-02T07:41:40.570" v="1298" actId="6014"/>
          <pc:sldLayoutMkLst>
            <pc:docMk/>
            <pc:sldMasterMk cId="2010401343" sldId="2147483648"/>
            <pc:sldLayoutMk cId="2962774028" sldId="2147483719"/>
          </pc:sldLayoutMkLst>
          <pc:spChg chg="add del mod">
            <ac:chgData name="Krasauskaitė Ugnė" userId="dbe9a6d3-80d0-4cdc-b180-3639bbb88ba5" providerId="ADAL" clId="{07B18557-A708-BB4C-BDBE-7183D1358208}" dt="2021-02-02T07:03:30.923" v="948" actId="478"/>
            <ac:spMkLst>
              <pc:docMk/>
              <pc:sldMasterMk cId="2010401343" sldId="2147483648"/>
              <pc:sldLayoutMk cId="2962774028" sldId="2147483719"/>
              <ac:spMk id="3" creationId="{B9DBE1E0-E04E-CB49-BF50-B125165AC2D1}"/>
            </ac:spMkLst>
          </pc:spChg>
          <pc:spChg chg="add mod">
            <ac:chgData name="Krasauskaitė Ugnė" userId="dbe9a6d3-80d0-4cdc-b180-3639bbb88ba5" providerId="ADAL" clId="{07B18557-A708-BB4C-BDBE-7183D1358208}" dt="2021-02-02T07:03:17.387" v="943" actId="1076"/>
            <ac:spMkLst>
              <pc:docMk/>
              <pc:sldMasterMk cId="2010401343" sldId="2147483648"/>
              <pc:sldLayoutMk cId="2962774028" sldId="2147483719"/>
              <ac:spMk id="9" creationId="{75224FEE-B2A5-5B45-808C-F0B694341654}"/>
            </ac:spMkLst>
          </pc:spChg>
          <pc:spChg chg="add mod">
            <ac:chgData name="Krasauskaitė Ugnė" userId="dbe9a6d3-80d0-4cdc-b180-3639bbb88ba5" providerId="ADAL" clId="{07B18557-A708-BB4C-BDBE-7183D1358208}" dt="2021-02-02T07:03:17.387" v="943" actId="1076"/>
            <ac:spMkLst>
              <pc:docMk/>
              <pc:sldMasterMk cId="2010401343" sldId="2147483648"/>
              <pc:sldLayoutMk cId="2962774028" sldId="2147483719"/>
              <ac:spMk id="10" creationId="{B72BBEF3-610E-084B-8035-69D7E509C5AF}"/>
            </ac:spMkLst>
          </pc:spChg>
          <pc:spChg chg="add mod">
            <ac:chgData name="Krasauskaitė Ugnė" userId="dbe9a6d3-80d0-4cdc-b180-3639bbb88ba5" providerId="ADAL" clId="{07B18557-A708-BB4C-BDBE-7183D1358208}" dt="2021-02-02T07:03:15.983" v="942" actId="571"/>
            <ac:spMkLst>
              <pc:docMk/>
              <pc:sldMasterMk cId="2010401343" sldId="2147483648"/>
              <pc:sldLayoutMk cId="2962774028" sldId="2147483719"/>
              <ac:spMk id="11" creationId="{9EFD556E-C1A7-5645-9F10-11C2BCD82F9E}"/>
            </ac:spMkLst>
          </pc:spChg>
          <pc:spChg chg="del">
            <ac:chgData name="Krasauskaitė Ugnė" userId="dbe9a6d3-80d0-4cdc-b180-3639bbb88ba5" providerId="ADAL" clId="{07B18557-A708-BB4C-BDBE-7183D1358208}" dt="2021-02-02T07:00:44.130" v="910" actId="478"/>
            <ac:spMkLst>
              <pc:docMk/>
              <pc:sldMasterMk cId="2010401343" sldId="2147483648"/>
              <pc:sldLayoutMk cId="2962774028" sldId="2147483719"/>
              <ac:spMk id="12" creationId="{56D8A384-C846-7641-BEB4-42006FEB5447}"/>
            </ac:spMkLst>
          </pc:spChg>
          <pc:spChg chg="add mod">
            <ac:chgData name="Krasauskaitė Ugnė" userId="dbe9a6d3-80d0-4cdc-b180-3639bbb88ba5" providerId="ADAL" clId="{07B18557-A708-BB4C-BDBE-7183D1358208}" dt="2021-02-02T07:03:15.983" v="942" actId="571"/>
            <ac:spMkLst>
              <pc:docMk/>
              <pc:sldMasterMk cId="2010401343" sldId="2147483648"/>
              <pc:sldLayoutMk cId="2962774028" sldId="2147483719"/>
              <ac:spMk id="13" creationId="{11896EF0-9B26-EB47-AD17-2662ED0CC9C4}"/>
            </ac:spMkLst>
          </pc:spChg>
          <pc:spChg chg="del">
            <ac:chgData name="Krasauskaitė Ugnė" userId="dbe9a6d3-80d0-4cdc-b180-3639bbb88ba5" providerId="ADAL" clId="{07B18557-A708-BB4C-BDBE-7183D1358208}" dt="2021-02-02T07:00:44.130" v="910" actId="478"/>
            <ac:spMkLst>
              <pc:docMk/>
              <pc:sldMasterMk cId="2010401343" sldId="2147483648"/>
              <pc:sldLayoutMk cId="2962774028" sldId="2147483719"/>
              <ac:spMk id="14" creationId="{F497E261-9388-AC42-BFA8-252592EA0D4A}"/>
            </ac:spMkLst>
          </pc:spChg>
          <pc:spChg chg="add del mod">
            <ac:chgData name="Krasauskaitė Ugnė" userId="dbe9a6d3-80d0-4cdc-b180-3639bbb88ba5" providerId="ADAL" clId="{07B18557-A708-BB4C-BDBE-7183D1358208}" dt="2021-02-02T07:03:22.396" v="946" actId="478"/>
            <ac:spMkLst>
              <pc:docMk/>
              <pc:sldMasterMk cId="2010401343" sldId="2147483648"/>
              <pc:sldLayoutMk cId="2962774028" sldId="2147483719"/>
              <ac:spMk id="15" creationId="{23532C0B-D7E7-754E-9EE3-EDCFD78C0FE3}"/>
            </ac:spMkLst>
          </pc:spChg>
          <pc:spChg chg="add mod">
            <ac:chgData name="Krasauskaitė Ugnė" userId="dbe9a6d3-80d0-4cdc-b180-3639bbb88ba5" providerId="ADAL" clId="{07B18557-A708-BB4C-BDBE-7183D1358208}" dt="2021-02-02T07:03:27.002" v="947" actId="207"/>
            <ac:spMkLst>
              <pc:docMk/>
              <pc:sldMasterMk cId="2010401343" sldId="2147483648"/>
              <pc:sldLayoutMk cId="2962774028" sldId="2147483719"/>
              <ac:spMk id="16" creationId="{69113ABE-874B-0647-8AAD-DE5BA4A26CCF}"/>
            </ac:spMkLst>
          </pc:spChg>
          <pc:spChg chg="del">
            <ac:chgData name="Krasauskaitė Ugnė" userId="dbe9a6d3-80d0-4cdc-b180-3639bbb88ba5" providerId="ADAL" clId="{07B18557-A708-BB4C-BDBE-7183D1358208}" dt="2021-02-02T07:00:44.130" v="910" actId="478"/>
            <ac:spMkLst>
              <pc:docMk/>
              <pc:sldMasterMk cId="2010401343" sldId="2147483648"/>
              <pc:sldLayoutMk cId="2962774028" sldId="2147483719"/>
              <ac:spMk id="17" creationId="{B5FF6581-2E75-F54C-AC74-4CFB308232A1}"/>
            </ac:spMkLst>
          </pc:spChg>
          <pc:spChg chg="add mod">
            <ac:chgData name="Krasauskaitė Ugnė" userId="dbe9a6d3-80d0-4cdc-b180-3639bbb88ba5" providerId="ADAL" clId="{07B18557-A708-BB4C-BDBE-7183D1358208}" dt="2021-02-02T07:03:42.043" v="951" actId="1076"/>
            <ac:spMkLst>
              <pc:docMk/>
              <pc:sldMasterMk cId="2010401343" sldId="2147483648"/>
              <pc:sldLayoutMk cId="2962774028" sldId="2147483719"/>
              <ac:spMk id="18" creationId="{504E145C-81F0-8344-8DEA-9501D7BD7159}"/>
            </ac:spMkLst>
          </pc:spChg>
          <pc:spChg chg="add mod">
            <ac:chgData name="Krasauskaitė Ugnė" userId="dbe9a6d3-80d0-4cdc-b180-3639bbb88ba5" providerId="ADAL" clId="{07B18557-A708-BB4C-BDBE-7183D1358208}" dt="2021-02-02T07:04:00.965" v="953" actId="207"/>
            <ac:spMkLst>
              <pc:docMk/>
              <pc:sldMasterMk cId="2010401343" sldId="2147483648"/>
              <pc:sldLayoutMk cId="2962774028" sldId="2147483719"/>
              <ac:spMk id="19" creationId="{BAFEA5EF-7EB5-B242-B569-0521DECA7C5F}"/>
            </ac:spMkLst>
          </pc:spChg>
          <pc:spChg chg="add mod">
            <ac:chgData name="Krasauskaitė Ugnė" userId="dbe9a6d3-80d0-4cdc-b180-3639bbb88ba5" providerId="ADAL" clId="{07B18557-A708-BB4C-BDBE-7183D1358208}" dt="2021-02-02T07:03:46.132" v="952" actId="207"/>
            <ac:spMkLst>
              <pc:docMk/>
              <pc:sldMasterMk cId="2010401343" sldId="2147483648"/>
              <pc:sldLayoutMk cId="2962774028" sldId="2147483719"/>
              <ac:spMk id="20" creationId="{3E63EFE9-5010-3C45-ABA3-DB0AF79AC1EE}"/>
            </ac:spMkLst>
          </pc:spChg>
          <pc:spChg chg="del">
            <ac:chgData name="Krasauskaitė Ugnė" userId="dbe9a6d3-80d0-4cdc-b180-3639bbb88ba5" providerId="ADAL" clId="{07B18557-A708-BB4C-BDBE-7183D1358208}" dt="2021-02-02T07:00:44.130" v="910" actId="478"/>
            <ac:spMkLst>
              <pc:docMk/>
              <pc:sldMasterMk cId="2010401343" sldId="2147483648"/>
              <pc:sldLayoutMk cId="2962774028" sldId="2147483719"/>
              <ac:spMk id="23" creationId="{2E6D4784-2EA3-C74A-80A6-6E53A345902F}"/>
            </ac:spMkLst>
          </pc:spChg>
          <pc:spChg chg="del">
            <ac:chgData name="Krasauskaitė Ugnė" userId="dbe9a6d3-80d0-4cdc-b180-3639bbb88ba5" providerId="ADAL" clId="{07B18557-A708-BB4C-BDBE-7183D1358208}" dt="2021-02-02T07:00:44.130" v="910" actId="478"/>
            <ac:spMkLst>
              <pc:docMk/>
              <pc:sldMasterMk cId="2010401343" sldId="2147483648"/>
              <pc:sldLayoutMk cId="2962774028" sldId="2147483719"/>
              <ac:spMk id="25" creationId="{5592035A-2271-5843-9AF4-E3E9FDCF0139}"/>
            </ac:spMkLst>
          </pc:spChg>
          <pc:picChg chg="add del mod">
            <ac:chgData name="Krasauskaitė Ugnė" userId="dbe9a6d3-80d0-4cdc-b180-3639bbb88ba5" providerId="ADAL" clId="{07B18557-A708-BB4C-BDBE-7183D1358208}" dt="2021-02-02T07:01:45.559" v="923" actId="478"/>
            <ac:picMkLst>
              <pc:docMk/>
              <pc:sldMasterMk cId="2010401343" sldId="2147483648"/>
              <pc:sldLayoutMk cId="2962774028" sldId="2147483719"/>
              <ac:picMk id="2" creationId="{86983450-5042-BF4B-BB14-1C1668A70614}"/>
            </ac:picMkLst>
          </pc:picChg>
        </pc:sldLayoutChg>
        <pc:sldLayoutChg chg="modSp add mod modTransition">
          <pc:chgData name="Krasauskaitė Ugnė" userId="dbe9a6d3-80d0-4cdc-b180-3639bbb88ba5" providerId="ADAL" clId="{07B18557-A708-BB4C-BDBE-7183D1358208}" dt="2021-02-02T07:47:33.464" v="1351" actId="6014"/>
          <pc:sldLayoutMkLst>
            <pc:docMk/>
            <pc:sldMasterMk cId="2010401343" sldId="2147483648"/>
            <pc:sldLayoutMk cId="236036594" sldId="2147483720"/>
          </pc:sldLayoutMkLst>
          <pc:spChg chg="mod">
            <ac:chgData name="Krasauskaitė Ugnė" userId="dbe9a6d3-80d0-4cdc-b180-3639bbb88ba5" providerId="ADAL" clId="{07B18557-A708-BB4C-BDBE-7183D1358208}" dt="2021-02-02T07:04:45.809" v="956" actId="1076"/>
            <ac:spMkLst>
              <pc:docMk/>
              <pc:sldMasterMk cId="2010401343" sldId="2147483648"/>
              <pc:sldLayoutMk cId="236036594" sldId="2147483720"/>
              <ac:spMk id="9" creationId="{75224FEE-B2A5-5B45-808C-F0B694341654}"/>
            </ac:spMkLst>
          </pc:spChg>
          <pc:spChg chg="mod">
            <ac:chgData name="Krasauskaitė Ugnė" userId="dbe9a6d3-80d0-4cdc-b180-3639bbb88ba5" providerId="ADAL" clId="{07B18557-A708-BB4C-BDBE-7183D1358208}" dt="2021-02-02T07:05:12.656" v="960" actId="207"/>
            <ac:spMkLst>
              <pc:docMk/>
              <pc:sldMasterMk cId="2010401343" sldId="2147483648"/>
              <pc:sldLayoutMk cId="236036594" sldId="2147483720"/>
              <ac:spMk id="10" creationId="{B72BBEF3-610E-084B-8035-69D7E509C5AF}"/>
            </ac:spMkLst>
          </pc:spChg>
          <pc:spChg chg="mod">
            <ac:chgData name="Krasauskaitė Ugnė" userId="dbe9a6d3-80d0-4cdc-b180-3639bbb88ba5" providerId="ADAL" clId="{07B18557-A708-BB4C-BDBE-7183D1358208}" dt="2021-02-02T07:05:04.358" v="959" actId="207"/>
            <ac:spMkLst>
              <pc:docMk/>
              <pc:sldMasterMk cId="2010401343" sldId="2147483648"/>
              <pc:sldLayoutMk cId="236036594" sldId="2147483720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07B18557-A708-BB4C-BDBE-7183D1358208}" dt="2021-02-02T07:04:56.719" v="958" actId="167"/>
            <ac:spMkLst>
              <pc:docMk/>
              <pc:sldMasterMk cId="2010401343" sldId="2147483648"/>
              <pc:sldLayoutMk cId="236036594" sldId="2147483720"/>
              <ac:spMk id="18" creationId="{504E145C-81F0-8344-8DEA-9501D7BD7159}"/>
            </ac:spMkLst>
          </pc:spChg>
          <pc:spChg chg="mod">
            <ac:chgData name="Krasauskaitė Ugnė" userId="dbe9a6d3-80d0-4cdc-b180-3639bbb88ba5" providerId="ADAL" clId="{07B18557-A708-BB4C-BDBE-7183D1358208}" dt="2021-02-02T07:05:04.358" v="959" actId="207"/>
            <ac:spMkLst>
              <pc:docMk/>
              <pc:sldMasterMk cId="2010401343" sldId="2147483648"/>
              <pc:sldLayoutMk cId="236036594" sldId="2147483720"/>
              <ac:spMk id="19" creationId="{BAFEA5EF-7EB5-B242-B569-0521DECA7C5F}"/>
            </ac:spMkLst>
          </pc:spChg>
          <pc:spChg chg="mod">
            <ac:chgData name="Krasauskaitė Ugnė" userId="dbe9a6d3-80d0-4cdc-b180-3639bbb88ba5" providerId="ADAL" clId="{07B18557-A708-BB4C-BDBE-7183D1358208}" dt="2021-02-02T07:05:12.656" v="960" actId="207"/>
            <ac:spMkLst>
              <pc:docMk/>
              <pc:sldMasterMk cId="2010401343" sldId="2147483648"/>
              <pc:sldLayoutMk cId="236036594" sldId="2147483720"/>
              <ac:spMk id="20" creationId="{3E63EFE9-5010-3C45-ABA3-DB0AF79AC1EE}"/>
            </ac:spMkLst>
          </pc:spChg>
        </pc:sldLayoutChg>
        <pc:sldLayoutChg chg="addSp delSp modSp add del mod modTransition setBg">
          <pc:chgData name="Krasauskaitė Ugnė" userId="dbe9a6d3-80d0-4cdc-b180-3639bbb88ba5" providerId="ADAL" clId="{07B18557-A708-BB4C-BDBE-7183D1358208}" dt="2021-02-02T07:47:14.044" v="1349" actId="2696"/>
          <pc:sldLayoutMkLst>
            <pc:docMk/>
            <pc:sldMasterMk cId="2010401343" sldId="2147483648"/>
            <pc:sldLayoutMk cId="1608928890" sldId="2147483721"/>
          </pc:sldLayoutMkLst>
          <pc:spChg chg="del">
            <ac:chgData name="Krasauskaitė Ugnė" userId="dbe9a6d3-80d0-4cdc-b180-3639bbb88ba5" providerId="ADAL" clId="{07B18557-A708-BB4C-BDBE-7183D1358208}" dt="2021-02-02T07:05:27.075" v="963" actId="478"/>
            <ac:spMkLst>
              <pc:docMk/>
              <pc:sldMasterMk cId="2010401343" sldId="2147483648"/>
              <pc:sldLayoutMk cId="1608928890" sldId="2147483721"/>
              <ac:spMk id="9" creationId="{75224FEE-B2A5-5B45-808C-F0B694341654}"/>
            </ac:spMkLst>
          </pc:spChg>
          <pc:spChg chg="mod">
            <ac:chgData name="Krasauskaitė Ugnė" userId="dbe9a6d3-80d0-4cdc-b180-3639bbb88ba5" providerId="ADAL" clId="{07B18557-A708-BB4C-BDBE-7183D1358208}" dt="2021-02-02T07:05:31.232" v="964" actId="207"/>
            <ac:spMkLst>
              <pc:docMk/>
              <pc:sldMasterMk cId="2010401343" sldId="2147483648"/>
              <pc:sldLayoutMk cId="1608928890" sldId="2147483721"/>
              <ac:spMk id="10" creationId="{B72BBEF3-610E-084B-8035-69D7E509C5AF}"/>
            </ac:spMkLst>
          </pc:spChg>
          <pc:spChg chg="add del mod">
            <ac:chgData name="Krasauskaitė Ugnė" userId="dbe9a6d3-80d0-4cdc-b180-3639bbb88ba5" providerId="ADAL" clId="{07B18557-A708-BB4C-BDBE-7183D1358208}" dt="2021-02-02T07:10:20.292" v="973"/>
            <ac:spMkLst>
              <pc:docMk/>
              <pc:sldMasterMk cId="2010401343" sldId="2147483648"/>
              <pc:sldLayoutMk cId="1608928890" sldId="2147483721"/>
              <ac:spMk id="11" creationId="{656D627B-1CCC-BA40-B674-6C781F1A0024}"/>
            </ac:spMkLst>
          </pc:spChg>
          <pc:spChg chg="mod">
            <ac:chgData name="Krasauskaitė Ugnė" userId="dbe9a6d3-80d0-4cdc-b180-3639bbb88ba5" providerId="ADAL" clId="{07B18557-A708-BB4C-BDBE-7183D1358208}" dt="2021-02-02T07:05:31.232" v="964" actId="207"/>
            <ac:spMkLst>
              <pc:docMk/>
              <pc:sldMasterMk cId="2010401343" sldId="2147483648"/>
              <pc:sldLayoutMk cId="1608928890" sldId="2147483721"/>
              <ac:spMk id="16" creationId="{69113ABE-874B-0647-8AAD-DE5BA4A26CCF}"/>
            </ac:spMkLst>
          </pc:spChg>
          <pc:spChg chg="del">
            <ac:chgData name="Krasauskaitė Ugnė" userId="dbe9a6d3-80d0-4cdc-b180-3639bbb88ba5" providerId="ADAL" clId="{07B18557-A708-BB4C-BDBE-7183D1358208}" dt="2021-02-02T07:05:26.255" v="962" actId="478"/>
            <ac:spMkLst>
              <pc:docMk/>
              <pc:sldMasterMk cId="2010401343" sldId="2147483648"/>
              <pc:sldLayoutMk cId="1608928890" sldId="2147483721"/>
              <ac:spMk id="18" creationId="{504E145C-81F0-8344-8DEA-9501D7BD7159}"/>
            </ac:spMkLst>
          </pc:spChg>
          <pc:spChg chg="mod">
            <ac:chgData name="Krasauskaitė Ugnė" userId="dbe9a6d3-80d0-4cdc-b180-3639bbb88ba5" providerId="ADAL" clId="{07B18557-A708-BB4C-BDBE-7183D1358208}" dt="2021-02-02T07:05:31.232" v="964" actId="207"/>
            <ac:spMkLst>
              <pc:docMk/>
              <pc:sldMasterMk cId="2010401343" sldId="2147483648"/>
              <pc:sldLayoutMk cId="1608928890" sldId="2147483721"/>
              <ac:spMk id="19" creationId="{BAFEA5EF-7EB5-B242-B569-0521DECA7C5F}"/>
            </ac:spMkLst>
          </pc:spChg>
          <pc:spChg chg="mod">
            <ac:chgData name="Krasauskaitė Ugnė" userId="dbe9a6d3-80d0-4cdc-b180-3639bbb88ba5" providerId="ADAL" clId="{07B18557-A708-BB4C-BDBE-7183D1358208}" dt="2021-02-02T07:05:31.232" v="964" actId="207"/>
            <ac:spMkLst>
              <pc:docMk/>
              <pc:sldMasterMk cId="2010401343" sldId="2147483648"/>
              <pc:sldLayoutMk cId="1608928890" sldId="2147483721"/>
              <ac:spMk id="20" creationId="{3E63EFE9-5010-3C45-ABA3-DB0AF79AC1EE}"/>
            </ac:spMkLst>
          </pc:spChg>
          <pc:picChg chg="add del">
            <ac:chgData name="Krasauskaitė Ugnė" userId="dbe9a6d3-80d0-4cdc-b180-3639bbb88ba5" providerId="ADAL" clId="{07B18557-A708-BB4C-BDBE-7183D1358208}" dt="2021-02-02T07:09:24.780" v="967" actId="478"/>
            <ac:picMkLst>
              <pc:docMk/>
              <pc:sldMasterMk cId="2010401343" sldId="2147483648"/>
              <pc:sldLayoutMk cId="1608928890" sldId="2147483721"/>
              <ac:picMk id="2" creationId="{E35EA3BD-FC93-A64B-BD32-265CC3A8483B}"/>
            </ac:picMkLst>
          </pc:picChg>
          <pc:picChg chg="add">
            <ac:chgData name="Krasauskaitė Ugnė" userId="dbe9a6d3-80d0-4cdc-b180-3639bbb88ba5" providerId="ADAL" clId="{07B18557-A708-BB4C-BDBE-7183D1358208}" dt="2021-02-02T07:09:25.596" v="968"/>
            <ac:picMkLst>
              <pc:docMk/>
              <pc:sldMasterMk cId="2010401343" sldId="2147483648"/>
              <pc:sldLayoutMk cId="1608928890" sldId="2147483721"/>
              <ac:picMk id="3" creationId="{2BC74FC8-653D-6C4D-BBBD-3FB72EAF0D5F}"/>
            </ac:picMkLst>
          </pc:picChg>
        </pc:sldLayoutChg>
        <pc:sldLayoutChg chg="add del mod modTransition">
          <pc:chgData name="Krasauskaitė Ugnė" userId="dbe9a6d3-80d0-4cdc-b180-3639bbb88ba5" providerId="ADAL" clId="{07B18557-A708-BB4C-BDBE-7183D1358208}" dt="2021-02-02T07:09:44.121" v="970" actId="2890"/>
          <pc:sldLayoutMkLst>
            <pc:docMk/>
            <pc:sldMasterMk cId="2010401343" sldId="2147483648"/>
            <pc:sldLayoutMk cId="3024301400" sldId="2147483722"/>
          </pc:sldLayoutMkLst>
        </pc:sldLayoutChg>
        <pc:sldLayoutChg chg="addSp delSp modSp add del mod modTransition">
          <pc:chgData name="Krasauskaitė Ugnė" userId="dbe9a6d3-80d0-4cdc-b180-3639bbb88ba5" providerId="ADAL" clId="{07B18557-A708-BB4C-BDBE-7183D1358208}" dt="2021-02-02T07:40:52.941" v="1294" actId="2696"/>
          <pc:sldLayoutMkLst>
            <pc:docMk/>
            <pc:sldMasterMk cId="2010401343" sldId="2147483648"/>
            <pc:sldLayoutMk cId="3942808021" sldId="2147483722"/>
          </pc:sldLayoutMkLst>
          <pc:spChg chg="add mod">
            <ac:chgData name="Krasauskaitė Ugnė" userId="dbe9a6d3-80d0-4cdc-b180-3639bbb88ba5" providerId="ADAL" clId="{07B18557-A708-BB4C-BDBE-7183D1358208}" dt="2021-02-02T07:11:19.817" v="979" actId="571"/>
            <ac:spMkLst>
              <pc:docMk/>
              <pc:sldMasterMk cId="2010401343" sldId="2147483648"/>
              <pc:sldLayoutMk cId="3942808021" sldId="2147483722"/>
              <ac:spMk id="11" creationId="{B74CE864-78FC-D34C-AB42-86A42732B7E3}"/>
            </ac:spMkLst>
          </pc:spChg>
          <pc:spChg chg="add mod">
            <ac:chgData name="Krasauskaitė Ugnė" userId="dbe9a6d3-80d0-4cdc-b180-3639bbb88ba5" providerId="ADAL" clId="{07B18557-A708-BB4C-BDBE-7183D1358208}" dt="2021-02-02T07:11:19.817" v="979" actId="571"/>
            <ac:spMkLst>
              <pc:docMk/>
              <pc:sldMasterMk cId="2010401343" sldId="2147483648"/>
              <pc:sldLayoutMk cId="3942808021" sldId="2147483722"/>
              <ac:spMk id="12" creationId="{E7E5F0C7-FE59-2D4C-8891-9014D1B0D489}"/>
            </ac:spMkLst>
          </pc:spChg>
          <pc:spChg chg="mod">
            <ac:chgData name="Krasauskaitė Ugnė" userId="dbe9a6d3-80d0-4cdc-b180-3639bbb88ba5" providerId="ADAL" clId="{07B18557-A708-BB4C-BDBE-7183D1358208}" dt="2021-02-02T07:11:42.894" v="983" actId="207"/>
            <ac:spMkLst>
              <pc:docMk/>
              <pc:sldMasterMk cId="2010401343" sldId="2147483648"/>
              <pc:sldLayoutMk cId="3942808021" sldId="2147483722"/>
              <ac:spMk id="13" creationId="{DCD1856C-F327-BF49-A715-D3258E845AB5}"/>
            </ac:spMkLst>
          </pc:spChg>
          <pc:spChg chg="add del mod">
            <ac:chgData name="Krasauskaitė Ugnė" userId="dbe9a6d3-80d0-4cdc-b180-3639bbb88ba5" providerId="ADAL" clId="{07B18557-A708-BB4C-BDBE-7183D1358208}" dt="2021-02-02T07:11:56.074" v="986" actId="478"/>
            <ac:spMkLst>
              <pc:docMk/>
              <pc:sldMasterMk cId="2010401343" sldId="2147483648"/>
              <pc:sldLayoutMk cId="3942808021" sldId="2147483722"/>
              <ac:spMk id="14" creationId="{7DDD2E52-0E1E-E143-A539-64F521CF2883}"/>
            </ac:spMkLst>
          </pc:spChg>
          <pc:spChg chg="add del mod">
            <ac:chgData name="Krasauskaitė Ugnė" userId="dbe9a6d3-80d0-4cdc-b180-3639bbb88ba5" providerId="ADAL" clId="{07B18557-A708-BB4C-BDBE-7183D1358208}" dt="2021-02-02T07:11:56.074" v="986" actId="478"/>
            <ac:spMkLst>
              <pc:docMk/>
              <pc:sldMasterMk cId="2010401343" sldId="2147483648"/>
              <pc:sldLayoutMk cId="3942808021" sldId="2147483722"/>
              <ac:spMk id="15" creationId="{9FE805C2-8010-6142-9DC9-36CBA20F89FC}"/>
            </ac:spMkLst>
          </pc:spChg>
          <pc:spChg chg="add mod">
            <ac:chgData name="Krasauskaitė Ugnė" userId="dbe9a6d3-80d0-4cdc-b180-3639bbb88ba5" providerId="ADAL" clId="{07B18557-A708-BB4C-BDBE-7183D1358208}" dt="2021-02-02T07:12:23.420" v="1022" actId="1037"/>
            <ac:spMkLst>
              <pc:docMk/>
              <pc:sldMasterMk cId="2010401343" sldId="2147483648"/>
              <pc:sldLayoutMk cId="3942808021" sldId="2147483722"/>
              <ac:spMk id="17" creationId="{7D9CDE45-A6A7-984E-8092-11427C926573}"/>
            </ac:spMkLst>
          </pc:spChg>
          <pc:spChg chg="add mod">
            <ac:chgData name="Krasauskaitė Ugnė" userId="dbe9a6d3-80d0-4cdc-b180-3639bbb88ba5" providerId="ADAL" clId="{07B18557-A708-BB4C-BDBE-7183D1358208}" dt="2021-02-02T07:12:23.420" v="1022" actId="1037"/>
            <ac:spMkLst>
              <pc:docMk/>
              <pc:sldMasterMk cId="2010401343" sldId="2147483648"/>
              <pc:sldLayoutMk cId="3942808021" sldId="2147483722"/>
              <ac:spMk id="18" creationId="{A01C1E10-F8BA-9841-A981-0B3A6F8ACBE2}"/>
            </ac:spMkLst>
          </pc:spChg>
          <pc:spChg chg="del">
            <ac:chgData name="Krasauskaitė Ugnė" userId="dbe9a6d3-80d0-4cdc-b180-3639bbb88ba5" providerId="ADAL" clId="{07B18557-A708-BB4C-BDBE-7183D1358208}" dt="2021-02-02T07:23:36.838" v="1141" actId="478"/>
            <ac:spMkLst>
              <pc:docMk/>
              <pc:sldMasterMk cId="2010401343" sldId="2147483648"/>
              <pc:sldLayoutMk cId="3942808021" sldId="2147483722"/>
              <ac:spMk id="20" creationId="{0DA89282-BC77-374F-8ABF-0748E20950C4}"/>
            </ac:spMkLst>
          </pc:spChg>
          <pc:spChg chg="mod">
            <ac:chgData name="Krasauskaitė Ugnė" userId="dbe9a6d3-80d0-4cdc-b180-3639bbb88ba5" providerId="ADAL" clId="{07B18557-A708-BB4C-BDBE-7183D1358208}" dt="2021-02-02T07:12:04.296" v="987" actId="14100"/>
            <ac:spMkLst>
              <pc:docMk/>
              <pc:sldMasterMk cId="2010401343" sldId="2147483648"/>
              <pc:sldLayoutMk cId="3942808021" sldId="2147483722"/>
              <ac:spMk id="21" creationId="{B4B86B12-DA76-274D-9D4F-46D64739DB84}"/>
            </ac:spMkLst>
          </pc:spChg>
          <pc:spChg chg="mod">
            <ac:chgData name="Krasauskaitė Ugnė" userId="dbe9a6d3-80d0-4cdc-b180-3639bbb88ba5" providerId="ADAL" clId="{07B18557-A708-BB4C-BDBE-7183D1358208}" dt="2021-02-02T07:12:04.296" v="987" actId="14100"/>
            <ac:spMkLst>
              <pc:docMk/>
              <pc:sldMasterMk cId="2010401343" sldId="2147483648"/>
              <pc:sldLayoutMk cId="3942808021" sldId="2147483722"/>
              <ac:spMk id="22" creationId="{587BF503-4657-4144-AE5A-7FC3C4A8467D}"/>
            </ac:spMkLst>
          </pc:spChg>
          <pc:spChg chg="add mod">
            <ac:chgData name="Krasauskaitė Ugnė" userId="dbe9a6d3-80d0-4cdc-b180-3639bbb88ba5" providerId="ADAL" clId="{07B18557-A708-BB4C-BDBE-7183D1358208}" dt="2021-02-02T07:23:37.289" v="1142"/>
            <ac:spMkLst>
              <pc:docMk/>
              <pc:sldMasterMk cId="2010401343" sldId="2147483648"/>
              <pc:sldLayoutMk cId="3942808021" sldId="2147483722"/>
              <ac:spMk id="23" creationId="{FAFCCF0F-02F4-FD46-A9D5-DA8EEC1CE04D}"/>
            </ac:spMkLst>
          </pc:spChg>
        </pc:sldLayoutChg>
        <pc:sldLayoutChg chg="addSp delSp modSp add mod modTransition setBg">
          <pc:chgData name="Krasauskaitė Ugnė" userId="dbe9a6d3-80d0-4cdc-b180-3639bbb88ba5" providerId="ADAL" clId="{07B18557-A708-BB4C-BDBE-7183D1358208}" dt="2021-02-02T07:40:04.015" v="1289" actId="6014"/>
          <pc:sldLayoutMkLst>
            <pc:docMk/>
            <pc:sldMasterMk cId="2010401343" sldId="2147483648"/>
            <pc:sldLayoutMk cId="149757217" sldId="2147483723"/>
          </pc:sldLayoutMkLst>
          <pc:spChg chg="mod">
            <ac:chgData name="Krasauskaitė Ugnė" userId="dbe9a6d3-80d0-4cdc-b180-3639bbb88ba5" providerId="ADAL" clId="{07B18557-A708-BB4C-BDBE-7183D1358208}" dt="2021-02-02T07:13:08.033" v="1037" actId="207"/>
            <ac:spMkLst>
              <pc:docMk/>
              <pc:sldMasterMk cId="2010401343" sldId="2147483648"/>
              <pc:sldLayoutMk cId="149757217" sldId="2147483723"/>
              <ac:spMk id="13" creationId="{DCD1856C-F327-BF49-A715-D3258E845AB5}"/>
            </ac:spMkLst>
          </pc:spChg>
          <pc:spChg chg="add mod">
            <ac:chgData name="Krasauskaitė Ugnė" userId="dbe9a6d3-80d0-4cdc-b180-3639bbb88ba5" providerId="ADAL" clId="{07B18557-A708-BB4C-BDBE-7183D1358208}" dt="2021-02-02T07:23:33.170" v="1140" actId="207"/>
            <ac:spMkLst>
              <pc:docMk/>
              <pc:sldMasterMk cId="2010401343" sldId="2147483648"/>
              <pc:sldLayoutMk cId="149757217" sldId="2147483723"/>
              <ac:spMk id="17" creationId="{0FAEFB1A-435A-D349-AF5F-08B370B8F014}"/>
            </ac:spMkLst>
          </pc:spChg>
          <pc:spChg chg="mod">
            <ac:chgData name="Krasauskaitė Ugnė" userId="dbe9a6d3-80d0-4cdc-b180-3639bbb88ba5" providerId="ADAL" clId="{07B18557-A708-BB4C-BDBE-7183D1358208}" dt="2021-02-02T07:13:28.495" v="1038" actId="207"/>
            <ac:spMkLst>
              <pc:docMk/>
              <pc:sldMasterMk cId="2010401343" sldId="2147483648"/>
              <pc:sldLayoutMk cId="149757217" sldId="2147483723"/>
              <ac:spMk id="19" creationId="{CD1AB869-1A97-C74F-B22C-8C4A3C855317}"/>
            </ac:spMkLst>
          </pc:spChg>
          <pc:spChg chg="del mod">
            <ac:chgData name="Krasauskaitė Ugnė" userId="dbe9a6d3-80d0-4cdc-b180-3639bbb88ba5" providerId="ADAL" clId="{07B18557-A708-BB4C-BDBE-7183D1358208}" dt="2021-02-02T07:23:29.159" v="1137" actId="478"/>
            <ac:spMkLst>
              <pc:docMk/>
              <pc:sldMasterMk cId="2010401343" sldId="2147483648"/>
              <pc:sldLayoutMk cId="149757217" sldId="2147483723"/>
              <ac:spMk id="20" creationId="{0DA89282-BC77-374F-8ABF-0748E20950C4}"/>
            </ac:spMkLst>
          </pc:spChg>
          <pc:spChg chg="mod">
            <ac:chgData name="Krasauskaitė Ugnė" userId="dbe9a6d3-80d0-4cdc-b180-3639bbb88ba5" providerId="ADAL" clId="{07B18557-A708-BB4C-BDBE-7183D1358208}" dt="2021-02-02T07:13:28.495" v="1038" actId="207"/>
            <ac:spMkLst>
              <pc:docMk/>
              <pc:sldMasterMk cId="2010401343" sldId="2147483648"/>
              <pc:sldLayoutMk cId="149757217" sldId="2147483723"/>
              <ac:spMk id="21" creationId="{B4B86B12-DA76-274D-9D4F-46D64739DB84}"/>
            </ac:spMkLst>
          </pc:spChg>
          <pc:spChg chg="mod">
            <ac:chgData name="Krasauskaitė Ugnė" userId="dbe9a6d3-80d0-4cdc-b180-3639bbb88ba5" providerId="ADAL" clId="{07B18557-A708-BB4C-BDBE-7183D1358208}" dt="2021-02-02T07:13:28.495" v="1038" actId="207"/>
            <ac:spMkLst>
              <pc:docMk/>
              <pc:sldMasterMk cId="2010401343" sldId="2147483648"/>
              <pc:sldLayoutMk cId="149757217" sldId="2147483723"/>
              <ac:spMk id="22" creationId="{587BF503-4657-4144-AE5A-7FC3C4A8467D}"/>
            </ac:spMkLst>
          </pc:spChg>
          <pc:picChg chg="add del mod">
            <ac:chgData name="Krasauskaitė Ugnė" userId="dbe9a6d3-80d0-4cdc-b180-3639bbb88ba5" providerId="ADAL" clId="{07B18557-A708-BB4C-BDBE-7183D1358208}" dt="2021-02-02T07:14:43.971" v="1051" actId="478"/>
            <ac:picMkLst>
              <pc:docMk/>
              <pc:sldMasterMk cId="2010401343" sldId="2147483648"/>
              <pc:sldLayoutMk cId="149757217" sldId="2147483723"/>
              <ac:picMk id="2" creationId="{5BB6DD7D-2F0C-1544-AADE-A5CE16FE41EC}"/>
            </ac:picMkLst>
          </pc:picChg>
          <pc:picChg chg="add del mod">
            <ac:chgData name="Krasauskaitė Ugnė" userId="dbe9a6d3-80d0-4cdc-b180-3639bbb88ba5" providerId="ADAL" clId="{07B18557-A708-BB4C-BDBE-7183D1358208}" dt="2021-02-02T07:15:10.930" v="1056" actId="478"/>
            <ac:picMkLst>
              <pc:docMk/>
              <pc:sldMasterMk cId="2010401343" sldId="2147483648"/>
              <pc:sldLayoutMk cId="149757217" sldId="2147483723"/>
              <ac:picMk id="3" creationId="{9673E921-7916-6B4A-91F8-0EF04A02A2CB}"/>
            </ac:picMkLst>
          </pc:picChg>
          <pc:picChg chg="add del mod">
            <ac:chgData name="Krasauskaitė Ugnė" userId="dbe9a6d3-80d0-4cdc-b180-3639bbb88ba5" providerId="ADAL" clId="{07B18557-A708-BB4C-BDBE-7183D1358208}" dt="2021-02-02T07:15:40.329" v="1061" actId="478"/>
            <ac:picMkLst>
              <pc:docMk/>
              <pc:sldMasterMk cId="2010401343" sldId="2147483648"/>
              <pc:sldLayoutMk cId="149757217" sldId="2147483723"/>
              <ac:picMk id="4" creationId="{2D75F3E0-9ED5-3641-A027-C455937E1668}"/>
            </ac:picMkLst>
          </pc:picChg>
          <pc:picChg chg="del mod">
            <ac:chgData name="Krasauskaitė Ugnė" userId="dbe9a6d3-80d0-4cdc-b180-3639bbb88ba5" providerId="ADAL" clId="{07B18557-A708-BB4C-BDBE-7183D1358208}" dt="2021-02-02T07:14:44.839" v="1052" actId="478"/>
            <ac:picMkLst>
              <pc:docMk/>
              <pc:sldMasterMk cId="2010401343" sldId="2147483648"/>
              <pc:sldLayoutMk cId="149757217" sldId="2147483723"/>
              <ac:picMk id="9" creationId="{4D8CDB32-0CED-6046-8707-787BADF4DEFD}"/>
            </ac:picMkLst>
          </pc:picChg>
          <pc:picChg chg="del">
            <ac:chgData name="Krasauskaitė Ugnė" userId="dbe9a6d3-80d0-4cdc-b180-3639bbb88ba5" providerId="ADAL" clId="{07B18557-A708-BB4C-BDBE-7183D1358208}" dt="2021-02-02T07:15:12.030" v="1057" actId="478"/>
            <ac:picMkLst>
              <pc:docMk/>
              <pc:sldMasterMk cId="2010401343" sldId="2147483648"/>
              <pc:sldLayoutMk cId="149757217" sldId="2147483723"/>
              <ac:picMk id="10" creationId="{6B7DEC24-8D93-6D48-A79C-7BDDFFA2B161}"/>
            </ac:picMkLst>
          </pc:picChg>
          <pc:picChg chg="add mod">
            <ac:chgData name="Krasauskaitė Ugnė" userId="dbe9a6d3-80d0-4cdc-b180-3639bbb88ba5" providerId="ADAL" clId="{07B18557-A708-BB4C-BDBE-7183D1358208}" dt="2021-02-02T07:14:45.928" v="1053"/>
            <ac:picMkLst>
              <pc:docMk/>
              <pc:sldMasterMk cId="2010401343" sldId="2147483648"/>
              <pc:sldLayoutMk cId="149757217" sldId="2147483723"/>
              <ac:picMk id="11" creationId="{BC028207-03C6-EB4F-8087-70DFE414C3FB}"/>
            </ac:picMkLst>
          </pc:picChg>
          <pc:picChg chg="add mod">
            <ac:chgData name="Krasauskaitė Ugnė" userId="dbe9a6d3-80d0-4cdc-b180-3639bbb88ba5" providerId="ADAL" clId="{07B18557-A708-BB4C-BDBE-7183D1358208}" dt="2021-02-02T07:15:13.302" v="1058"/>
            <ac:picMkLst>
              <pc:docMk/>
              <pc:sldMasterMk cId="2010401343" sldId="2147483648"/>
              <pc:sldLayoutMk cId="149757217" sldId="2147483723"/>
              <ac:picMk id="14" creationId="{E8B3520C-4886-5844-B632-0EFDEEFA04BE}"/>
            </ac:picMkLst>
          </pc:picChg>
          <pc:picChg chg="add mod modCrop">
            <ac:chgData name="Krasauskaitė Ugnė" userId="dbe9a6d3-80d0-4cdc-b180-3639bbb88ba5" providerId="ADAL" clId="{07B18557-A708-BB4C-BDBE-7183D1358208}" dt="2021-02-02T07:15:50.556" v="1064" actId="732"/>
            <ac:picMkLst>
              <pc:docMk/>
              <pc:sldMasterMk cId="2010401343" sldId="2147483648"/>
              <pc:sldLayoutMk cId="149757217" sldId="2147483723"/>
              <ac:picMk id="15" creationId="{DBBDCAF9-A99D-AB48-B61A-DEA4A9FF6C9F}"/>
            </ac:picMkLst>
          </pc:picChg>
          <pc:picChg chg="del">
            <ac:chgData name="Krasauskaitė Ugnė" userId="dbe9a6d3-80d0-4cdc-b180-3639bbb88ba5" providerId="ADAL" clId="{07B18557-A708-BB4C-BDBE-7183D1358208}" dt="2021-02-02T07:15:41.247" v="1062" actId="478"/>
            <ac:picMkLst>
              <pc:docMk/>
              <pc:sldMasterMk cId="2010401343" sldId="2147483648"/>
              <pc:sldLayoutMk cId="149757217" sldId="2147483723"/>
              <ac:picMk id="16" creationId="{A7015AA5-A63A-AA42-ACD1-300F08FBDCD4}"/>
            </ac:picMkLst>
          </pc:picChg>
        </pc:sldLayoutChg>
        <pc:sldLayoutChg chg="addSp delSp modSp add del mod modTransition setBg">
          <pc:chgData name="Krasauskaitė Ugnė" userId="dbe9a6d3-80d0-4cdc-b180-3639bbb88ba5" providerId="ADAL" clId="{07B18557-A708-BB4C-BDBE-7183D1358208}" dt="2021-02-02T07:40:52.977" v="1295" actId="2696"/>
          <pc:sldLayoutMkLst>
            <pc:docMk/>
            <pc:sldMasterMk cId="2010401343" sldId="2147483648"/>
            <pc:sldLayoutMk cId="3666580966" sldId="2147483724"/>
          </pc:sldLayoutMkLst>
          <pc:spChg chg="add mod">
            <ac:chgData name="Krasauskaitė Ugnė" userId="dbe9a6d3-80d0-4cdc-b180-3639bbb88ba5" providerId="ADAL" clId="{07B18557-A708-BB4C-BDBE-7183D1358208}" dt="2021-02-02T07:17:17.778" v="1072"/>
            <ac:spMkLst>
              <pc:docMk/>
              <pc:sldMasterMk cId="2010401343" sldId="2147483648"/>
              <pc:sldLayoutMk cId="3666580966" sldId="2147483724"/>
              <ac:spMk id="12" creationId="{50E515E2-7668-514A-A0B4-AC7D06DDB5FE}"/>
            </ac:spMkLst>
          </pc:spChg>
          <pc:spChg chg="del">
            <ac:chgData name="Krasauskaitė Ugnė" userId="dbe9a6d3-80d0-4cdc-b180-3639bbb88ba5" providerId="ADAL" clId="{07B18557-A708-BB4C-BDBE-7183D1358208}" dt="2021-02-02T07:16:58.966" v="1069" actId="478"/>
            <ac:spMkLst>
              <pc:docMk/>
              <pc:sldMasterMk cId="2010401343" sldId="2147483648"/>
              <pc:sldLayoutMk cId="3666580966" sldId="2147483724"/>
              <ac:spMk id="13" creationId="{DCD1856C-F327-BF49-A715-D3258E845AB5}"/>
            </ac:spMkLst>
          </pc:spChg>
          <pc:spChg chg="add mod">
            <ac:chgData name="Krasauskaitė Ugnė" userId="dbe9a6d3-80d0-4cdc-b180-3639bbb88ba5" providerId="ADAL" clId="{07B18557-A708-BB4C-BDBE-7183D1358208}" dt="2021-02-02T07:17:17.778" v="1072"/>
            <ac:spMkLst>
              <pc:docMk/>
              <pc:sldMasterMk cId="2010401343" sldId="2147483648"/>
              <pc:sldLayoutMk cId="3666580966" sldId="2147483724"/>
              <ac:spMk id="14" creationId="{514F5ED2-184B-FF44-963D-AD51B425DD2A}"/>
            </ac:spMkLst>
          </pc:spChg>
          <pc:spChg chg="add del mod">
            <ac:chgData name="Krasauskaitė Ugnė" userId="dbe9a6d3-80d0-4cdc-b180-3639bbb88ba5" providerId="ADAL" clId="{07B18557-A708-BB4C-BDBE-7183D1358208}" dt="2021-02-02T07:23:42.016" v="1143" actId="478"/>
            <ac:spMkLst>
              <pc:docMk/>
              <pc:sldMasterMk cId="2010401343" sldId="2147483648"/>
              <pc:sldLayoutMk cId="3666580966" sldId="2147483724"/>
              <ac:spMk id="15" creationId="{752F7F13-96AD-5D4B-A44C-792B5118767F}"/>
            </ac:spMkLst>
          </pc:spChg>
          <pc:spChg chg="mod">
            <ac:chgData name="Krasauskaitė Ugnė" userId="dbe9a6d3-80d0-4cdc-b180-3639bbb88ba5" providerId="ADAL" clId="{07B18557-A708-BB4C-BDBE-7183D1358208}" dt="2021-02-02T07:16:56.187" v="1068" actId="207"/>
            <ac:spMkLst>
              <pc:docMk/>
              <pc:sldMasterMk cId="2010401343" sldId="2147483648"/>
              <pc:sldLayoutMk cId="3666580966" sldId="2147483724"/>
              <ac:spMk id="17" creationId="{7D9CDE45-A6A7-984E-8092-11427C926573}"/>
            </ac:spMkLst>
          </pc:spChg>
          <pc:spChg chg="mod">
            <ac:chgData name="Krasauskaitė Ugnė" userId="dbe9a6d3-80d0-4cdc-b180-3639bbb88ba5" providerId="ADAL" clId="{07B18557-A708-BB4C-BDBE-7183D1358208}" dt="2021-02-02T07:16:56.187" v="1068" actId="207"/>
            <ac:spMkLst>
              <pc:docMk/>
              <pc:sldMasterMk cId="2010401343" sldId="2147483648"/>
              <pc:sldLayoutMk cId="3666580966" sldId="2147483724"/>
              <ac:spMk id="18" creationId="{A01C1E10-F8BA-9841-A981-0B3A6F8ACBE2}"/>
            </ac:spMkLst>
          </pc:spChg>
          <pc:spChg chg="del">
            <ac:chgData name="Krasauskaitė Ugnė" userId="dbe9a6d3-80d0-4cdc-b180-3639bbb88ba5" providerId="ADAL" clId="{07B18557-A708-BB4C-BDBE-7183D1358208}" dt="2021-02-02T07:17:01.096" v="1070" actId="478"/>
            <ac:spMkLst>
              <pc:docMk/>
              <pc:sldMasterMk cId="2010401343" sldId="2147483648"/>
              <pc:sldLayoutMk cId="3666580966" sldId="2147483724"/>
              <ac:spMk id="19" creationId="{CD1AB869-1A97-C74F-B22C-8C4A3C855317}"/>
            </ac:spMkLst>
          </pc:spChg>
          <pc:spChg chg="del">
            <ac:chgData name="Krasauskaitė Ugnė" userId="dbe9a6d3-80d0-4cdc-b180-3639bbb88ba5" providerId="ADAL" clId="{07B18557-A708-BB4C-BDBE-7183D1358208}" dt="2021-02-02T07:17:01.096" v="1070" actId="478"/>
            <ac:spMkLst>
              <pc:docMk/>
              <pc:sldMasterMk cId="2010401343" sldId="2147483648"/>
              <pc:sldLayoutMk cId="3666580966" sldId="2147483724"/>
              <ac:spMk id="20" creationId="{0DA89282-BC77-374F-8ABF-0748E20950C4}"/>
            </ac:spMkLst>
          </pc:spChg>
          <pc:spChg chg="mod">
            <ac:chgData name="Krasauskaitė Ugnė" userId="dbe9a6d3-80d0-4cdc-b180-3639bbb88ba5" providerId="ADAL" clId="{07B18557-A708-BB4C-BDBE-7183D1358208}" dt="2021-02-02T07:16:56.187" v="1068" actId="207"/>
            <ac:spMkLst>
              <pc:docMk/>
              <pc:sldMasterMk cId="2010401343" sldId="2147483648"/>
              <pc:sldLayoutMk cId="3666580966" sldId="2147483724"/>
              <ac:spMk id="21" creationId="{B4B86B12-DA76-274D-9D4F-46D64739DB84}"/>
            </ac:spMkLst>
          </pc:spChg>
          <pc:spChg chg="mod">
            <ac:chgData name="Krasauskaitė Ugnė" userId="dbe9a6d3-80d0-4cdc-b180-3639bbb88ba5" providerId="ADAL" clId="{07B18557-A708-BB4C-BDBE-7183D1358208}" dt="2021-02-02T07:16:56.187" v="1068" actId="207"/>
            <ac:spMkLst>
              <pc:docMk/>
              <pc:sldMasterMk cId="2010401343" sldId="2147483648"/>
              <pc:sldLayoutMk cId="3666580966" sldId="2147483724"/>
              <ac:spMk id="22" creationId="{587BF503-4657-4144-AE5A-7FC3C4A8467D}"/>
            </ac:spMkLst>
          </pc:spChg>
          <pc:spChg chg="add mod">
            <ac:chgData name="Krasauskaitė Ugnė" userId="dbe9a6d3-80d0-4cdc-b180-3639bbb88ba5" providerId="ADAL" clId="{07B18557-A708-BB4C-BDBE-7183D1358208}" dt="2021-02-02T07:23:44.061" v="1145" actId="207"/>
            <ac:spMkLst>
              <pc:docMk/>
              <pc:sldMasterMk cId="2010401343" sldId="2147483648"/>
              <pc:sldLayoutMk cId="3666580966" sldId="2147483724"/>
              <ac:spMk id="26" creationId="{794D299C-E3AE-264F-A3D3-1A02F510D170}"/>
            </ac:spMkLst>
          </pc:spChg>
          <pc:picChg chg="del">
            <ac:chgData name="Krasauskaitė Ugnė" userId="dbe9a6d3-80d0-4cdc-b180-3639bbb88ba5" providerId="ADAL" clId="{07B18557-A708-BB4C-BDBE-7183D1358208}" dt="2021-02-02T07:16:58.966" v="1069" actId="478"/>
            <ac:picMkLst>
              <pc:docMk/>
              <pc:sldMasterMk cId="2010401343" sldId="2147483648"/>
              <pc:sldLayoutMk cId="3666580966" sldId="2147483724"/>
              <ac:picMk id="9" creationId="{4D8CDB32-0CED-6046-8707-787BADF4DEFD}"/>
            </ac:picMkLst>
          </pc:picChg>
          <pc:picChg chg="del">
            <ac:chgData name="Krasauskaitė Ugnė" userId="dbe9a6d3-80d0-4cdc-b180-3639bbb88ba5" providerId="ADAL" clId="{07B18557-A708-BB4C-BDBE-7183D1358208}" dt="2021-02-02T07:17:01.096" v="1070" actId="478"/>
            <ac:picMkLst>
              <pc:docMk/>
              <pc:sldMasterMk cId="2010401343" sldId="2147483648"/>
              <pc:sldLayoutMk cId="3666580966" sldId="2147483724"/>
              <ac:picMk id="10" creationId="{6B7DEC24-8D93-6D48-A79C-7BDDFFA2B161}"/>
            </ac:picMkLst>
          </pc:picChg>
          <pc:picChg chg="del">
            <ac:chgData name="Krasauskaitė Ugnė" userId="dbe9a6d3-80d0-4cdc-b180-3639bbb88ba5" providerId="ADAL" clId="{07B18557-A708-BB4C-BDBE-7183D1358208}" dt="2021-02-02T07:16:58.966" v="1069" actId="478"/>
            <ac:picMkLst>
              <pc:docMk/>
              <pc:sldMasterMk cId="2010401343" sldId="2147483648"/>
              <pc:sldLayoutMk cId="3666580966" sldId="2147483724"/>
              <ac:picMk id="16" creationId="{A7015AA5-A63A-AA42-ACD1-300F08FBDCD4}"/>
            </ac:picMkLst>
          </pc:picChg>
          <pc:picChg chg="add mod">
            <ac:chgData name="Krasauskaitė Ugnė" userId="dbe9a6d3-80d0-4cdc-b180-3639bbb88ba5" providerId="ADAL" clId="{07B18557-A708-BB4C-BDBE-7183D1358208}" dt="2021-02-02T07:17:17.778" v="1072"/>
            <ac:picMkLst>
              <pc:docMk/>
              <pc:sldMasterMk cId="2010401343" sldId="2147483648"/>
              <pc:sldLayoutMk cId="3666580966" sldId="2147483724"/>
              <ac:picMk id="23" creationId="{B8084956-4CA0-D943-AB50-DBEAD33CF820}"/>
            </ac:picMkLst>
          </pc:picChg>
          <pc:picChg chg="add mod">
            <ac:chgData name="Krasauskaitė Ugnė" userId="dbe9a6d3-80d0-4cdc-b180-3639bbb88ba5" providerId="ADAL" clId="{07B18557-A708-BB4C-BDBE-7183D1358208}" dt="2021-02-02T07:17:17.778" v="1072"/>
            <ac:picMkLst>
              <pc:docMk/>
              <pc:sldMasterMk cId="2010401343" sldId="2147483648"/>
              <pc:sldLayoutMk cId="3666580966" sldId="2147483724"/>
              <ac:picMk id="24" creationId="{6F2EBF90-FF96-4D40-B3B6-9CC8B843C7B1}"/>
            </ac:picMkLst>
          </pc:picChg>
          <pc:picChg chg="add mod">
            <ac:chgData name="Krasauskaitė Ugnė" userId="dbe9a6d3-80d0-4cdc-b180-3639bbb88ba5" providerId="ADAL" clId="{07B18557-A708-BB4C-BDBE-7183D1358208}" dt="2021-02-02T07:17:24.284" v="1073"/>
            <ac:picMkLst>
              <pc:docMk/>
              <pc:sldMasterMk cId="2010401343" sldId="2147483648"/>
              <pc:sldLayoutMk cId="3666580966" sldId="2147483724"/>
              <ac:picMk id="25" creationId="{8CC1D387-C633-7A41-8291-CB59270A31DC}"/>
            </ac:picMkLst>
          </pc:picChg>
        </pc:sldLayoutChg>
        <pc:sldLayoutChg chg="addSp delSp modSp add mod ord modTransition">
          <pc:chgData name="Krasauskaitė Ugnė" userId="dbe9a6d3-80d0-4cdc-b180-3639bbb88ba5" providerId="ADAL" clId="{07B18557-A708-BB4C-BDBE-7183D1358208}" dt="2021-02-02T07:45:38.026" v="1337" actId="20578"/>
          <pc:sldLayoutMkLst>
            <pc:docMk/>
            <pc:sldMasterMk cId="3226558009" sldId="2147483740"/>
            <pc:sldLayoutMk cId="1696790623" sldId="2147483725"/>
          </pc:sldLayoutMkLst>
          <pc:spChg chg="add mod">
            <ac:chgData name="Krasauskaitė Ugnė" userId="dbe9a6d3-80d0-4cdc-b180-3639bbb88ba5" providerId="ADAL" clId="{07B18557-A708-BB4C-BDBE-7183D1358208}" dt="2021-02-02T07:19:11.275" v="1094" actId="14100"/>
            <ac:spMkLst>
              <pc:docMk/>
              <pc:sldMasterMk cId="3226558009" sldId="2147483740"/>
              <pc:sldLayoutMk cId="1696790623" sldId="2147483725"/>
              <ac:spMk id="13" creationId="{5F302F9B-B4B3-B045-8492-FFC9D530256C}"/>
            </ac:spMkLst>
          </pc:spChg>
          <pc:spChg chg="del mod">
            <ac:chgData name="Krasauskaitė Ugnė" userId="dbe9a6d3-80d0-4cdc-b180-3639bbb88ba5" providerId="ADAL" clId="{07B18557-A708-BB4C-BDBE-7183D1358208}" dt="2021-02-02T07:18:41.740" v="1087" actId="478"/>
            <ac:spMkLst>
              <pc:docMk/>
              <pc:sldMasterMk cId="3226558009" sldId="2147483740"/>
              <pc:sldLayoutMk cId="1696790623" sldId="2147483725"/>
              <ac:spMk id="14" creationId="{514F5ED2-184B-FF44-963D-AD51B425DD2A}"/>
            </ac:spMkLst>
          </pc:spChg>
          <pc:spChg chg="del">
            <ac:chgData name="Krasauskaitė Ugnė" userId="dbe9a6d3-80d0-4cdc-b180-3639bbb88ba5" providerId="ADAL" clId="{07B18557-A708-BB4C-BDBE-7183D1358208}" dt="2021-02-02T07:18:44.460" v="1089" actId="478"/>
            <ac:spMkLst>
              <pc:docMk/>
              <pc:sldMasterMk cId="3226558009" sldId="2147483740"/>
              <pc:sldLayoutMk cId="1696790623" sldId="2147483725"/>
              <ac:spMk id="15" creationId="{752F7F13-96AD-5D4B-A44C-792B5118767F}"/>
            </ac:spMkLst>
          </pc:spChg>
          <pc:spChg chg="del">
            <ac:chgData name="Krasauskaitė Ugnė" userId="dbe9a6d3-80d0-4cdc-b180-3639bbb88ba5" providerId="ADAL" clId="{07B18557-A708-BB4C-BDBE-7183D1358208}" dt="2021-02-02T07:18:44.460" v="1089" actId="478"/>
            <ac:spMkLst>
              <pc:docMk/>
              <pc:sldMasterMk cId="3226558009" sldId="2147483740"/>
              <pc:sldLayoutMk cId="1696790623" sldId="2147483725"/>
              <ac:spMk id="17" creationId="{7D9CDE45-A6A7-984E-8092-11427C926573}"/>
            </ac:spMkLst>
          </pc:spChg>
          <pc:spChg chg="del">
            <ac:chgData name="Krasauskaitė Ugnė" userId="dbe9a6d3-80d0-4cdc-b180-3639bbb88ba5" providerId="ADAL" clId="{07B18557-A708-BB4C-BDBE-7183D1358208}" dt="2021-02-02T07:18:44.460" v="1089" actId="478"/>
            <ac:spMkLst>
              <pc:docMk/>
              <pc:sldMasterMk cId="3226558009" sldId="2147483740"/>
              <pc:sldLayoutMk cId="1696790623" sldId="2147483725"/>
              <ac:spMk id="18" creationId="{A01C1E10-F8BA-9841-A981-0B3A6F8ACBE2}"/>
            </ac:spMkLst>
          </pc:spChg>
          <pc:spChg chg="del">
            <ac:chgData name="Krasauskaitė Ugnė" userId="dbe9a6d3-80d0-4cdc-b180-3639bbb88ba5" providerId="ADAL" clId="{07B18557-A708-BB4C-BDBE-7183D1358208}" dt="2021-02-02T07:18:44.460" v="1089" actId="478"/>
            <ac:spMkLst>
              <pc:docMk/>
              <pc:sldMasterMk cId="3226558009" sldId="2147483740"/>
              <pc:sldLayoutMk cId="1696790623" sldId="2147483725"/>
              <ac:spMk id="21" creationId="{B4B86B12-DA76-274D-9D4F-46D64739DB84}"/>
            </ac:spMkLst>
          </pc:spChg>
          <pc:spChg chg="del">
            <ac:chgData name="Krasauskaitė Ugnė" userId="dbe9a6d3-80d0-4cdc-b180-3639bbb88ba5" providerId="ADAL" clId="{07B18557-A708-BB4C-BDBE-7183D1358208}" dt="2021-02-02T07:18:44.460" v="1089" actId="478"/>
            <ac:spMkLst>
              <pc:docMk/>
              <pc:sldMasterMk cId="3226558009" sldId="2147483740"/>
              <pc:sldLayoutMk cId="1696790623" sldId="2147483725"/>
              <ac:spMk id="22" creationId="{587BF503-4657-4144-AE5A-7FC3C4A8467D}"/>
            </ac:spMkLst>
          </pc:spChg>
          <pc:picChg chg="del">
            <ac:chgData name="Krasauskaitė Ugnė" userId="dbe9a6d3-80d0-4cdc-b180-3639bbb88ba5" providerId="ADAL" clId="{07B18557-A708-BB4C-BDBE-7183D1358208}" dt="2021-02-02T07:18:39.657" v="1085" actId="478"/>
            <ac:picMkLst>
              <pc:docMk/>
              <pc:sldMasterMk cId="3226558009" sldId="2147483740"/>
              <pc:sldLayoutMk cId="1696790623" sldId="2147483725"/>
              <ac:picMk id="23" creationId="{B8084956-4CA0-D943-AB50-DBEAD33CF820}"/>
            </ac:picMkLst>
          </pc:picChg>
          <pc:picChg chg="del">
            <ac:chgData name="Krasauskaitė Ugnė" userId="dbe9a6d3-80d0-4cdc-b180-3639bbb88ba5" providerId="ADAL" clId="{07B18557-A708-BB4C-BDBE-7183D1358208}" dt="2021-02-02T07:18:38.226" v="1084" actId="478"/>
            <ac:picMkLst>
              <pc:docMk/>
              <pc:sldMasterMk cId="3226558009" sldId="2147483740"/>
              <pc:sldLayoutMk cId="1696790623" sldId="2147483725"/>
              <ac:picMk id="24" creationId="{6F2EBF90-FF96-4D40-B3B6-9CC8B843C7B1}"/>
            </ac:picMkLst>
          </pc:picChg>
          <pc:picChg chg="del">
            <ac:chgData name="Krasauskaitė Ugnė" userId="dbe9a6d3-80d0-4cdc-b180-3639bbb88ba5" providerId="ADAL" clId="{07B18557-A708-BB4C-BDBE-7183D1358208}" dt="2021-02-02T07:18:42.612" v="1088" actId="478"/>
            <ac:picMkLst>
              <pc:docMk/>
              <pc:sldMasterMk cId="3226558009" sldId="2147483740"/>
              <pc:sldLayoutMk cId="1696790623" sldId="2147483725"/>
              <ac:picMk id="25" creationId="{8CC1D387-C633-7A41-8291-CB59270A31DC}"/>
            </ac:picMkLst>
          </pc:picChg>
        </pc:sldLayoutChg>
        <pc:sldLayoutChg chg="modSp add mod modTransition setBg">
          <pc:chgData name="Krasauskaitė Ugnė" userId="dbe9a6d3-80d0-4cdc-b180-3639bbb88ba5" providerId="ADAL" clId="{07B18557-A708-BB4C-BDBE-7183D1358208}" dt="2021-02-02T07:19:41.841" v="1098"/>
          <pc:sldLayoutMkLst>
            <pc:docMk/>
            <pc:sldMasterMk cId="3226558009" sldId="2147483740"/>
            <pc:sldLayoutMk cId="3830311098" sldId="2147483726"/>
          </pc:sldLayoutMkLst>
          <pc:spChg chg="mod">
            <ac:chgData name="Krasauskaitė Ugnė" userId="dbe9a6d3-80d0-4cdc-b180-3639bbb88ba5" providerId="ADAL" clId="{07B18557-A708-BB4C-BDBE-7183D1358208}" dt="2021-02-02T07:19:38.061" v="1097" actId="207"/>
            <ac:spMkLst>
              <pc:docMk/>
              <pc:sldMasterMk cId="3226558009" sldId="2147483740"/>
              <pc:sldLayoutMk cId="3830311098" sldId="2147483726"/>
              <ac:spMk id="12" creationId="{50E515E2-7668-514A-A0B4-AC7D06DDB5FE}"/>
            </ac:spMkLst>
          </pc:spChg>
        </pc:sldLayoutChg>
        <pc:sldLayoutChg chg="addSp delSp modSp add mod modTransition">
          <pc:chgData name="Krasauskaitė Ugnė" userId="dbe9a6d3-80d0-4cdc-b180-3639bbb88ba5" providerId="ADAL" clId="{07B18557-A708-BB4C-BDBE-7183D1358208}" dt="2021-02-02T07:24:47.386" v="1155" actId="14100"/>
          <pc:sldLayoutMkLst>
            <pc:docMk/>
            <pc:sldMasterMk cId="3226558009" sldId="2147483740"/>
            <pc:sldLayoutMk cId="3116550192" sldId="2147483727"/>
          </pc:sldLayoutMkLst>
          <pc:spChg chg="add del mod">
            <ac:chgData name="Krasauskaitė Ugnė" userId="dbe9a6d3-80d0-4cdc-b180-3639bbb88ba5" providerId="ADAL" clId="{07B18557-A708-BB4C-BDBE-7183D1358208}" dt="2021-02-02T07:22:16.273" v="1116" actId="478"/>
            <ac:spMkLst>
              <pc:docMk/>
              <pc:sldMasterMk cId="3226558009" sldId="2147483740"/>
              <pc:sldLayoutMk cId="3116550192" sldId="2147483727"/>
              <ac:spMk id="4" creationId="{EFB0F378-6AE0-8744-9A95-54E5C319C6D5}"/>
            </ac:spMkLst>
          </pc:spChg>
          <pc:spChg chg="add del mod">
            <ac:chgData name="Krasauskaitė Ugnė" userId="dbe9a6d3-80d0-4cdc-b180-3639bbb88ba5" providerId="ADAL" clId="{07B18557-A708-BB4C-BDBE-7183D1358208}" dt="2021-02-02T07:24:33.852" v="1153" actId="478"/>
            <ac:spMkLst>
              <pc:docMk/>
              <pc:sldMasterMk cId="3226558009" sldId="2147483740"/>
              <pc:sldLayoutMk cId="3116550192" sldId="2147483727"/>
              <ac:spMk id="5" creationId="{0113D3D2-89A6-8744-9AEE-75AFD5CB4FF9}"/>
            </ac:spMkLst>
          </pc:spChg>
          <pc:spChg chg="add mod">
            <ac:chgData name="Krasauskaitė Ugnė" userId="dbe9a6d3-80d0-4cdc-b180-3639bbb88ba5" providerId="ADAL" clId="{07B18557-A708-BB4C-BDBE-7183D1358208}" dt="2021-02-02T07:24:47.386" v="1155" actId="14100"/>
            <ac:spMkLst>
              <pc:docMk/>
              <pc:sldMasterMk cId="3226558009" sldId="2147483740"/>
              <pc:sldLayoutMk cId="3116550192" sldId="2147483727"/>
              <ac:spMk id="6" creationId="{45230BBD-D8AC-0545-A7D5-13382E10E93A}"/>
            </ac:spMkLst>
          </pc:spChg>
          <pc:spChg chg="add mod">
            <ac:chgData name="Krasauskaitė Ugnė" userId="dbe9a6d3-80d0-4cdc-b180-3639bbb88ba5" providerId="ADAL" clId="{07B18557-A708-BB4C-BDBE-7183D1358208}" dt="2021-02-02T07:24:47.386" v="1155" actId="14100"/>
            <ac:spMkLst>
              <pc:docMk/>
              <pc:sldMasterMk cId="3226558009" sldId="2147483740"/>
              <pc:sldLayoutMk cId="3116550192" sldId="2147483727"/>
              <ac:spMk id="7" creationId="{10D8EEC7-A4A8-754E-B0D5-1BD7DE8A8170}"/>
            </ac:spMkLst>
          </pc:spChg>
          <pc:spChg chg="add mod">
            <ac:chgData name="Krasauskaitė Ugnė" userId="dbe9a6d3-80d0-4cdc-b180-3639bbb88ba5" providerId="ADAL" clId="{07B18557-A708-BB4C-BDBE-7183D1358208}" dt="2021-02-02T07:24:34.329" v="1154"/>
            <ac:spMkLst>
              <pc:docMk/>
              <pc:sldMasterMk cId="3226558009" sldId="2147483740"/>
              <pc:sldLayoutMk cId="3116550192" sldId="2147483727"/>
              <ac:spMk id="8" creationId="{4B331744-C198-9B45-85BF-0BDB03F95D70}"/>
            </ac:spMkLst>
          </pc:spChg>
          <pc:spChg chg="mod">
            <ac:chgData name="Krasauskaitė Ugnė" userId="dbe9a6d3-80d0-4cdc-b180-3639bbb88ba5" providerId="ADAL" clId="{07B18557-A708-BB4C-BDBE-7183D1358208}" dt="2021-02-02T07:21:23.796" v="1108" actId="14100"/>
            <ac:spMkLst>
              <pc:docMk/>
              <pc:sldMasterMk cId="3226558009" sldId="2147483740"/>
              <pc:sldLayoutMk cId="3116550192" sldId="2147483727"/>
              <ac:spMk id="12" creationId="{50E515E2-7668-514A-A0B4-AC7D06DDB5FE}"/>
            </ac:spMkLst>
          </pc:spChg>
          <pc:spChg chg="del mod">
            <ac:chgData name="Krasauskaitė Ugnė" userId="dbe9a6d3-80d0-4cdc-b180-3639bbb88ba5" providerId="ADAL" clId="{07B18557-A708-BB4C-BDBE-7183D1358208}" dt="2021-02-02T07:22:07.706" v="1112" actId="478"/>
            <ac:spMkLst>
              <pc:docMk/>
              <pc:sldMasterMk cId="3226558009" sldId="2147483740"/>
              <pc:sldLayoutMk cId="3116550192" sldId="2147483727"/>
              <ac:spMk id="13" creationId="{5F302F9B-B4B3-B045-8492-FFC9D530256C}"/>
            </ac:spMkLst>
          </pc:spChg>
        </pc:sldLayoutChg>
        <pc:sldLayoutChg chg="addSp delSp modSp add mod modTransition setBg">
          <pc:chgData name="Krasauskaitė Ugnė" userId="dbe9a6d3-80d0-4cdc-b180-3639bbb88ba5" providerId="ADAL" clId="{07B18557-A708-BB4C-BDBE-7183D1358208}" dt="2021-02-02T07:25:39.563" v="1161" actId="207"/>
          <pc:sldLayoutMkLst>
            <pc:docMk/>
            <pc:sldMasterMk cId="3226558009" sldId="2147483740"/>
            <pc:sldLayoutMk cId="2001385822" sldId="2147483728"/>
          </pc:sldLayoutMkLst>
          <pc:spChg chg="del">
            <ac:chgData name="Krasauskaitė Ugnė" userId="dbe9a6d3-80d0-4cdc-b180-3639bbb88ba5" providerId="ADAL" clId="{07B18557-A708-BB4C-BDBE-7183D1358208}" dt="2021-02-02T07:25:33.234" v="1159" actId="478"/>
            <ac:spMkLst>
              <pc:docMk/>
              <pc:sldMasterMk cId="3226558009" sldId="2147483740"/>
              <pc:sldLayoutMk cId="2001385822" sldId="2147483728"/>
              <ac:spMk id="8" creationId="{4B331744-C198-9B45-85BF-0BDB03F95D70}"/>
            </ac:spMkLst>
          </pc:spChg>
          <pc:spChg chg="add mod">
            <ac:chgData name="Krasauskaitė Ugnė" userId="dbe9a6d3-80d0-4cdc-b180-3639bbb88ba5" providerId="ADAL" clId="{07B18557-A708-BB4C-BDBE-7183D1358208}" dt="2021-02-02T07:25:39.563" v="1161" actId="207"/>
            <ac:spMkLst>
              <pc:docMk/>
              <pc:sldMasterMk cId="3226558009" sldId="2147483740"/>
              <pc:sldLayoutMk cId="2001385822" sldId="2147483728"/>
              <ac:spMk id="9" creationId="{5C3FF9AB-7E5F-234A-995C-67E3E6EB9445}"/>
            </ac:spMkLst>
          </pc:spChg>
          <pc:spChg chg="mod">
            <ac:chgData name="Krasauskaitė Ugnė" userId="dbe9a6d3-80d0-4cdc-b180-3639bbb88ba5" providerId="ADAL" clId="{07B18557-A708-BB4C-BDBE-7183D1358208}" dt="2021-02-02T07:25:30.619" v="1158" actId="207"/>
            <ac:spMkLst>
              <pc:docMk/>
              <pc:sldMasterMk cId="3226558009" sldId="2147483740"/>
              <pc:sldLayoutMk cId="2001385822" sldId="2147483728"/>
              <ac:spMk id="12" creationId="{50E515E2-7668-514A-A0B4-AC7D06DDB5FE}"/>
            </ac:spMkLst>
          </pc:spChg>
        </pc:sldLayoutChg>
        <pc:sldLayoutChg chg="add del mod modTransition">
          <pc:chgData name="Krasauskaitė Ugnė" userId="dbe9a6d3-80d0-4cdc-b180-3639bbb88ba5" providerId="ADAL" clId="{07B18557-A708-BB4C-BDBE-7183D1358208}" dt="2021-02-02T07:25:51.729" v="1165" actId="2890"/>
          <pc:sldLayoutMkLst>
            <pc:docMk/>
            <pc:sldMasterMk cId="2010401343" sldId="2147483648"/>
            <pc:sldLayoutMk cId="2240221111" sldId="2147483729"/>
          </pc:sldLayoutMkLst>
        </pc:sldLayoutChg>
        <pc:sldLayoutChg chg="addSp delSp modSp mod ord">
          <pc:chgData name="Krasauskaitė Ugnė" userId="dbe9a6d3-80d0-4cdc-b180-3639bbb88ba5" providerId="ADAL" clId="{07B18557-A708-BB4C-BDBE-7183D1358208}" dt="2021-02-02T07:26:50.555" v="1181"/>
          <pc:sldLayoutMkLst>
            <pc:docMk/>
            <pc:sldMasterMk cId="3226558009" sldId="2147483740"/>
            <pc:sldLayoutMk cId="2456432916" sldId="2147483729"/>
          </pc:sldLayoutMkLst>
          <pc:spChg chg="add del">
            <ac:chgData name="Krasauskaitė Ugnė" userId="dbe9a6d3-80d0-4cdc-b180-3639bbb88ba5" providerId="ADAL" clId="{07B18557-A708-BB4C-BDBE-7183D1358208}" dt="2021-02-02T07:26:30.415" v="1171" actId="11529"/>
            <ac:spMkLst>
              <pc:docMk/>
              <pc:sldMasterMk cId="3226558009" sldId="2147483740"/>
              <pc:sldLayoutMk cId="2456432916" sldId="2147483729"/>
              <ac:spMk id="2" creationId="{A0D925AE-6878-A94F-9B33-FD41890450D7}"/>
            </ac:spMkLst>
          </pc:spChg>
          <pc:spChg chg="add del mod">
            <ac:chgData name="Krasauskaitė Ugnė" userId="dbe9a6d3-80d0-4cdc-b180-3639bbb88ba5" providerId="ADAL" clId="{07B18557-A708-BB4C-BDBE-7183D1358208}" dt="2021-02-02T07:26:33.842" v="1173" actId="478"/>
            <ac:spMkLst>
              <pc:docMk/>
              <pc:sldMasterMk cId="3226558009" sldId="2147483740"/>
              <pc:sldLayoutMk cId="2456432916" sldId="2147483729"/>
              <ac:spMk id="3" creationId="{AE8F203F-29F8-BF40-A3B3-F325A8B5C4A1}"/>
            </ac:spMkLst>
          </pc:spChg>
          <pc:spChg chg="add del">
            <ac:chgData name="Krasauskaitė Ugnė" userId="dbe9a6d3-80d0-4cdc-b180-3639bbb88ba5" providerId="ADAL" clId="{07B18557-A708-BB4C-BDBE-7183D1358208}" dt="2021-02-02T07:26:39.942" v="1174" actId="11529"/>
            <ac:spMkLst>
              <pc:docMk/>
              <pc:sldMasterMk cId="3226558009" sldId="2147483740"/>
              <pc:sldLayoutMk cId="2456432916" sldId="2147483729"/>
              <ac:spMk id="4" creationId="{F2C91FD7-E34C-A44F-85F3-521DB6CDF1AB}"/>
            </ac:spMkLst>
          </pc:spChg>
          <pc:spChg chg="add del mod">
            <ac:chgData name="Krasauskaitė Ugnė" userId="dbe9a6d3-80d0-4cdc-b180-3639bbb88ba5" providerId="ADAL" clId="{07B18557-A708-BB4C-BDBE-7183D1358208}" dt="2021-02-02T07:26:48.455" v="1179" actId="478"/>
            <ac:spMkLst>
              <pc:docMk/>
              <pc:sldMasterMk cId="3226558009" sldId="2147483740"/>
              <pc:sldLayoutMk cId="2456432916" sldId="2147483729"/>
              <ac:spMk id="5" creationId="{BB2B757D-F066-7B40-A0B2-3A6B1F50C7E6}"/>
            </ac:spMkLst>
          </pc:spChg>
          <pc:spChg chg="add del mod">
            <ac:chgData name="Krasauskaitė Ugnė" userId="dbe9a6d3-80d0-4cdc-b180-3639bbb88ba5" providerId="ADAL" clId="{07B18557-A708-BB4C-BDBE-7183D1358208}" dt="2021-02-02T07:26:49.605" v="1180" actId="478"/>
            <ac:spMkLst>
              <pc:docMk/>
              <pc:sldMasterMk cId="3226558009" sldId="2147483740"/>
              <pc:sldLayoutMk cId="2456432916" sldId="2147483729"/>
              <ac:spMk id="12" creationId="{56D8A384-C846-7641-BEB4-42006FEB5447}"/>
            </ac:spMkLst>
          </pc:spChg>
          <pc:spChg chg="add mod">
            <ac:chgData name="Krasauskaitė Ugnė" userId="dbe9a6d3-80d0-4cdc-b180-3639bbb88ba5" providerId="ADAL" clId="{07B18557-A708-BB4C-BDBE-7183D1358208}" dt="2021-02-02T07:26:50.555" v="1181"/>
            <ac:spMkLst>
              <pc:docMk/>
              <pc:sldMasterMk cId="3226558009" sldId="2147483740"/>
              <pc:sldLayoutMk cId="2456432916" sldId="2147483729"/>
              <ac:spMk id="13" creationId="{BFB2BAA7-03FA-7D45-B48B-16E2EB97900F}"/>
            </ac:spMkLst>
          </pc:spChg>
          <pc:spChg chg="del">
            <ac:chgData name="Krasauskaitė Ugnė" userId="dbe9a6d3-80d0-4cdc-b180-3639bbb88ba5" providerId="ADAL" clId="{07B18557-A708-BB4C-BDBE-7183D1358208}" dt="2021-02-02T07:26:15.216" v="1170" actId="478"/>
            <ac:spMkLst>
              <pc:docMk/>
              <pc:sldMasterMk cId="3226558009" sldId="2147483740"/>
              <pc:sldLayoutMk cId="2456432916" sldId="2147483729"/>
              <ac:spMk id="14" creationId="{F497E261-9388-AC42-BFA8-252592EA0D4A}"/>
            </ac:spMkLst>
          </pc:spChg>
          <pc:spChg chg="del">
            <ac:chgData name="Krasauskaitė Ugnė" userId="dbe9a6d3-80d0-4cdc-b180-3639bbb88ba5" providerId="ADAL" clId="{07B18557-A708-BB4C-BDBE-7183D1358208}" dt="2021-02-02T07:26:09.985" v="1167" actId="478"/>
            <ac:spMkLst>
              <pc:docMk/>
              <pc:sldMasterMk cId="3226558009" sldId="2147483740"/>
              <pc:sldLayoutMk cId="2456432916" sldId="2147483729"/>
              <ac:spMk id="17" creationId="{B5FF6581-2E75-F54C-AC74-4CFB308232A1}"/>
            </ac:spMkLst>
          </pc:spChg>
        </pc:sldLayoutChg>
        <pc:sldLayoutChg chg="modSp add del mod modTransition setBg">
          <pc:chgData name="Krasauskaitė Ugnė" userId="dbe9a6d3-80d0-4cdc-b180-3639bbb88ba5" providerId="ADAL" clId="{07B18557-A708-BB4C-BDBE-7183D1358208}" dt="2021-02-02T07:28:17.707" v="1193" actId="2696"/>
          <pc:sldLayoutMkLst>
            <pc:docMk/>
            <pc:sldMasterMk cId="2010401343" sldId="2147483648"/>
            <pc:sldLayoutMk cId="1577209119" sldId="2147483730"/>
          </pc:sldLayoutMkLst>
          <pc:spChg chg="mod">
            <ac:chgData name="Krasauskaitė Ugnė" userId="dbe9a6d3-80d0-4cdc-b180-3639bbb88ba5" providerId="ADAL" clId="{07B18557-A708-BB4C-BDBE-7183D1358208}" dt="2021-02-02T07:27:05.884" v="1183" actId="207"/>
            <ac:spMkLst>
              <pc:docMk/>
              <pc:sldMasterMk cId="2010401343" sldId="2147483648"/>
              <pc:sldLayoutMk cId="1577209119" sldId="2147483730"/>
              <ac:spMk id="23" creationId="{2E6D4784-2EA3-C74A-80A6-6E53A345902F}"/>
            </ac:spMkLst>
          </pc:spChg>
          <pc:spChg chg="mod">
            <ac:chgData name="Krasauskaitė Ugnė" userId="dbe9a6d3-80d0-4cdc-b180-3639bbb88ba5" providerId="ADAL" clId="{07B18557-A708-BB4C-BDBE-7183D1358208}" dt="2021-02-02T07:27:05.884" v="1183" actId="207"/>
            <ac:spMkLst>
              <pc:docMk/>
              <pc:sldMasterMk cId="2010401343" sldId="2147483648"/>
              <pc:sldLayoutMk cId="1577209119" sldId="2147483730"/>
              <ac:spMk id="25" creationId="{5592035A-2271-5843-9AF4-E3E9FDCF0139}"/>
            </ac:spMkLst>
          </pc:spChg>
          <pc:spChg chg="mod">
            <ac:chgData name="Krasauskaitė Ugnė" userId="dbe9a6d3-80d0-4cdc-b180-3639bbb88ba5" providerId="ADAL" clId="{07B18557-A708-BB4C-BDBE-7183D1358208}" dt="2021-02-02T07:27:05.884" v="1183" actId="207"/>
            <ac:spMkLst>
              <pc:docMk/>
              <pc:sldMasterMk cId="2010401343" sldId="2147483648"/>
              <pc:sldLayoutMk cId="1577209119" sldId="2147483730"/>
              <ac:spMk id="27" creationId="{61CEBCC4-E80B-604A-814A-EDFAF11839D4}"/>
            </ac:spMkLst>
          </pc:spChg>
        </pc:sldLayoutChg>
        <pc:sldLayoutChg chg="addSp delSp modSp add mod modTransition">
          <pc:chgData name="Krasauskaitė Ugnė" userId="dbe9a6d3-80d0-4cdc-b180-3639bbb88ba5" providerId="ADAL" clId="{07B18557-A708-BB4C-BDBE-7183D1358208}" dt="2021-02-02T07:28:03.354" v="1192"/>
          <pc:sldLayoutMkLst>
            <pc:docMk/>
            <pc:sldMasterMk cId="3226558009" sldId="2147483740"/>
            <pc:sldLayoutMk cId="3322117946" sldId="2147483731"/>
          </pc:sldLayoutMkLst>
          <pc:spChg chg="add mod">
            <ac:chgData name="Krasauskaitė Ugnė" userId="dbe9a6d3-80d0-4cdc-b180-3639bbb88ba5" providerId="ADAL" clId="{07B18557-A708-BB4C-BDBE-7183D1358208}" dt="2021-02-02T07:28:03.354" v="1192"/>
            <ac:spMkLst>
              <pc:docMk/>
              <pc:sldMasterMk cId="3226558009" sldId="2147483740"/>
              <pc:sldLayoutMk cId="3322117946" sldId="2147483731"/>
              <ac:spMk id="6" creationId="{66AC166F-BD2D-6D49-902E-EA2D168F6C1B}"/>
            </ac:spMkLst>
          </pc:spChg>
          <pc:spChg chg="add mod">
            <ac:chgData name="Krasauskaitė Ugnė" userId="dbe9a6d3-80d0-4cdc-b180-3639bbb88ba5" providerId="ADAL" clId="{07B18557-A708-BB4C-BDBE-7183D1358208}" dt="2021-02-02T07:28:03.354" v="1192"/>
            <ac:spMkLst>
              <pc:docMk/>
              <pc:sldMasterMk cId="3226558009" sldId="2147483740"/>
              <pc:sldLayoutMk cId="3322117946" sldId="2147483731"/>
              <ac:spMk id="7" creationId="{C1CCD885-C1EB-3A48-B8A0-CC1F23EEB6AE}"/>
            </ac:spMkLst>
          </pc:spChg>
          <pc:spChg chg="mod">
            <ac:chgData name="Krasauskaitė Ugnė" userId="dbe9a6d3-80d0-4cdc-b180-3639bbb88ba5" providerId="ADAL" clId="{07B18557-A708-BB4C-BDBE-7183D1358208}" dt="2021-02-02T07:27:48.015" v="1191" actId="1076"/>
            <ac:spMkLst>
              <pc:docMk/>
              <pc:sldMasterMk cId="3226558009" sldId="2147483740"/>
              <pc:sldLayoutMk cId="3322117946" sldId="2147483731"/>
              <ac:spMk id="13" creationId="{BFB2BAA7-03FA-7D45-B48B-16E2EB97900F}"/>
            </ac:spMkLst>
          </pc:spChg>
          <pc:spChg chg="del">
            <ac:chgData name="Krasauskaitė Ugnė" userId="dbe9a6d3-80d0-4cdc-b180-3639bbb88ba5" providerId="ADAL" clId="{07B18557-A708-BB4C-BDBE-7183D1358208}" dt="2021-02-02T07:27:44.861" v="1190" actId="478"/>
            <ac:spMkLst>
              <pc:docMk/>
              <pc:sldMasterMk cId="3226558009" sldId="2147483740"/>
              <pc:sldLayoutMk cId="3322117946" sldId="2147483731"/>
              <ac:spMk id="23" creationId="{2E6D4784-2EA3-C74A-80A6-6E53A345902F}"/>
            </ac:spMkLst>
          </pc:spChg>
          <pc:spChg chg="del">
            <ac:chgData name="Krasauskaitė Ugnė" userId="dbe9a6d3-80d0-4cdc-b180-3639bbb88ba5" providerId="ADAL" clId="{07B18557-A708-BB4C-BDBE-7183D1358208}" dt="2021-02-02T07:27:44.861" v="1190" actId="478"/>
            <ac:spMkLst>
              <pc:docMk/>
              <pc:sldMasterMk cId="3226558009" sldId="2147483740"/>
              <pc:sldLayoutMk cId="3322117946" sldId="2147483731"/>
              <ac:spMk id="25" creationId="{5592035A-2271-5843-9AF4-E3E9FDCF0139}"/>
            </ac:spMkLst>
          </pc:spChg>
          <pc:spChg chg="del">
            <ac:chgData name="Krasauskaitė Ugnė" userId="dbe9a6d3-80d0-4cdc-b180-3639bbb88ba5" providerId="ADAL" clId="{07B18557-A708-BB4C-BDBE-7183D1358208}" dt="2021-02-02T07:27:44.861" v="1190" actId="478"/>
            <ac:spMkLst>
              <pc:docMk/>
              <pc:sldMasterMk cId="3226558009" sldId="2147483740"/>
              <pc:sldLayoutMk cId="3322117946" sldId="2147483731"/>
              <ac:spMk id="27" creationId="{61CEBCC4-E80B-604A-814A-EDFAF11839D4}"/>
            </ac:spMkLst>
          </pc:spChg>
        </pc:sldLayoutChg>
        <pc:sldLayoutChg chg="modSp add mod modTransition setBg">
          <pc:chgData name="Krasauskaitė Ugnė" userId="dbe9a6d3-80d0-4cdc-b180-3639bbb88ba5" providerId="ADAL" clId="{07B18557-A708-BB4C-BDBE-7183D1358208}" dt="2021-02-02T07:28:28.714" v="1196"/>
          <pc:sldLayoutMkLst>
            <pc:docMk/>
            <pc:sldMasterMk cId="3226558009" sldId="2147483740"/>
            <pc:sldLayoutMk cId="1562306216" sldId="2147483732"/>
          </pc:sldLayoutMkLst>
          <pc:spChg chg="mod">
            <ac:chgData name="Krasauskaitė Ugnė" userId="dbe9a6d3-80d0-4cdc-b180-3639bbb88ba5" providerId="ADAL" clId="{07B18557-A708-BB4C-BDBE-7183D1358208}" dt="2021-02-02T07:28:25.826" v="1195" actId="207"/>
            <ac:spMkLst>
              <pc:docMk/>
              <pc:sldMasterMk cId="3226558009" sldId="2147483740"/>
              <pc:sldLayoutMk cId="1562306216" sldId="2147483732"/>
              <ac:spMk id="6" creationId="{66AC166F-BD2D-6D49-902E-EA2D168F6C1B}"/>
            </ac:spMkLst>
          </pc:spChg>
          <pc:spChg chg="mod">
            <ac:chgData name="Krasauskaitė Ugnė" userId="dbe9a6d3-80d0-4cdc-b180-3639bbb88ba5" providerId="ADAL" clId="{07B18557-A708-BB4C-BDBE-7183D1358208}" dt="2021-02-02T07:28:25.826" v="1195" actId="207"/>
            <ac:spMkLst>
              <pc:docMk/>
              <pc:sldMasterMk cId="3226558009" sldId="2147483740"/>
              <pc:sldLayoutMk cId="1562306216" sldId="2147483732"/>
              <ac:spMk id="7" creationId="{C1CCD885-C1EB-3A48-B8A0-CC1F23EEB6AE}"/>
            </ac:spMkLst>
          </pc:spChg>
        </pc:sldLayoutChg>
        <pc:sldLayoutChg chg="addSp delSp modSp mod ord">
          <pc:chgData name="Krasauskaitė Ugnė" userId="dbe9a6d3-80d0-4cdc-b180-3639bbb88ba5" providerId="ADAL" clId="{07B18557-A708-BB4C-BDBE-7183D1358208}" dt="2021-02-02T07:29:21.657" v="1211" actId="1076"/>
          <pc:sldLayoutMkLst>
            <pc:docMk/>
            <pc:sldMasterMk cId="3226558009" sldId="2147483740"/>
            <pc:sldLayoutMk cId="2989932070" sldId="2147483733"/>
          </pc:sldLayoutMkLst>
          <pc:spChg chg="add mod">
            <ac:chgData name="Krasauskaitė Ugnė" userId="dbe9a6d3-80d0-4cdc-b180-3639bbb88ba5" providerId="ADAL" clId="{07B18557-A708-BB4C-BDBE-7183D1358208}" dt="2021-02-02T07:29:14.734" v="1208" actId="1076"/>
            <ac:spMkLst>
              <pc:docMk/>
              <pc:sldMasterMk cId="3226558009" sldId="2147483740"/>
              <pc:sldLayoutMk cId="2989932070" sldId="2147483733"/>
              <ac:spMk id="8" creationId="{D95773F8-D068-1F4A-994E-CAA5A3CA9D73}"/>
            </ac:spMkLst>
          </pc:spChg>
          <pc:spChg chg="del">
            <ac:chgData name="Krasauskaitė Ugnė" userId="dbe9a6d3-80d0-4cdc-b180-3639bbb88ba5" providerId="ADAL" clId="{07B18557-A708-BB4C-BDBE-7183D1358208}" dt="2021-02-02T07:29:17.049" v="1209" actId="478"/>
            <ac:spMkLst>
              <pc:docMk/>
              <pc:sldMasterMk cId="3226558009" sldId="2147483740"/>
              <pc:sldLayoutMk cId="2989932070" sldId="2147483733"/>
              <ac:spMk id="9" creationId="{75224FEE-B2A5-5B45-808C-F0B694341654}"/>
            </ac:spMkLst>
          </pc:spChg>
          <pc:spChg chg="del">
            <ac:chgData name="Krasauskaitė Ugnė" userId="dbe9a6d3-80d0-4cdc-b180-3639bbb88ba5" providerId="ADAL" clId="{07B18557-A708-BB4C-BDBE-7183D1358208}" dt="2021-02-02T07:28:56.401" v="1204" actId="478"/>
            <ac:spMkLst>
              <pc:docMk/>
              <pc:sldMasterMk cId="3226558009" sldId="2147483740"/>
              <pc:sldLayoutMk cId="2989932070" sldId="2147483733"/>
              <ac:spMk id="10" creationId="{B72BBEF3-610E-084B-8035-69D7E509C5AF}"/>
            </ac:spMkLst>
          </pc:spChg>
          <pc:spChg chg="add mod">
            <ac:chgData name="Krasauskaitė Ugnė" userId="dbe9a6d3-80d0-4cdc-b180-3639bbb88ba5" providerId="ADAL" clId="{07B18557-A708-BB4C-BDBE-7183D1358208}" dt="2021-02-02T07:29:21.657" v="1211" actId="1076"/>
            <ac:spMkLst>
              <pc:docMk/>
              <pc:sldMasterMk cId="3226558009" sldId="2147483740"/>
              <pc:sldLayoutMk cId="2989932070" sldId="2147483733"/>
              <ac:spMk id="11" creationId="{52F83555-CE96-6D4C-89FF-4953A94371F1}"/>
            </ac:spMkLst>
          </pc:spChg>
          <pc:spChg chg="del">
            <ac:chgData name="Krasauskaitė Ugnė" userId="dbe9a6d3-80d0-4cdc-b180-3639bbb88ba5" providerId="ADAL" clId="{07B18557-A708-BB4C-BDBE-7183D1358208}" dt="2021-02-02T07:28:48.131" v="1202" actId="478"/>
            <ac:spMkLst>
              <pc:docMk/>
              <pc:sldMasterMk cId="3226558009" sldId="2147483740"/>
              <pc:sldLayoutMk cId="2989932070" sldId="2147483733"/>
              <ac:spMk id="18" creationId="{504E145C-81F0-8344-8DEA-9501D7BD7159}"/>
            </ac:spMkLst>
          </pc:spChg>
          <pc:spChg chg="del">
            <ac:chgData name="Krasauskaitė Ugnė" userId="dbe9a6d3-80d0-4cdc-b180-3639bbb88ba5" providerId="ADAL" clId="{07B18557-A708-BB4C-BDBE-7183D1358208}" dt="2021-02-02T07:28:51.124" v="1203" actId="478"/>
            <ac:spMkLst>
              <pc:docMk/>
              <pc:sldMasterMk cId="3226558009" sldId="2147483740"/>
              <pc:sldLayoutMk cId="2989932070" sldId="2147483733"/>
              <ac:spMk id="20" creationId="{3E63EFE9-5010-3C45-ABA3-DB0AF79AC1EE}"/>
            </ac:spMkLst>
          </pc:spChg>
        </pc:sldLayoutChg>
        <pc:sldLayoutChg chg="modSp add mod modTransition setBg">
          <pc:chgData name="Krasauskaitė Ugnė" userId="dbe9a6d3-80d0-4cdc-b180-3639bbb88ba5" providerId="ADAL" clId="{07B18557-A708-BB4C-BDBE-7183D1358208}" dt="2021-02-02T07:29:45.524" v="1215"/>
          <pc:sldLayoutMkLst>
            <pc:docMk/>
            <pc:sldMasterMk cId="3226558009" sldId="2147483740"/>
            <pc:sldLayoutMk cId="3899158391" sldId="2147483734"/>
          </pc:sldLayoutMkLst>
          <pc:spChg chg="mod">
            <ac:chgData name="Krasauskaitė Ugnė" userId="dbe9a6d3-80d0-4cdc-b180-3639bbb88ba5" providerId="ADAL" clId="{07B18557-A708-BB4C-BDBE-7183D1358208}" dt="2021-02-02T07:29:42.079" v="1214" actId="207"/>
            <ac:spMkLst>
              <pc:docMk/>
              <pc:sldMasterMk cId="3226558009" sldId="2147483740"/>
              <pc:sldLayoutMk cId="3899158391" sldId="2147483734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07B18557-A708-BB4C-BDBE-7183D1358208}" dt="2021-02-02T07:29:42.079" v="1214" actId="207"/>
            <ac:spMkLst>
              <pc:docMk/>
              <pc:sldMasterMk cId="3226558009" sldId="2147483740"/>
              <pc:sldLayoutMk cId="3899158391" sldId="2147483734"/>
              <ac:spMk id="19" creationId="{BAFEA5EF-7EB5-B242-B569-0521DECA7C5F}"/>
            </ac:spMkLst>
          </pc:spChg>
        </pc:sldLayoutChg>
        <pc:sldLayoutChg chg="modSp add mod ord modTransition">
          <pc:chgData name="Krasauskaitė Ugnė" userId="dbe9a6d3-80d0-4cdc-b180-3639bbb88ba5" providerId="ADAL" clId="{07B18557-A708-BB4C-BDBE-7183D1358208}" dt="2021-02-02T07:30:18.947" v="1222" actId="1076"/>
          <pc:sldLayoutMkLst>
            <pc:docMk/>
            <pc:sldMasterMk cId="3226558009" sldId="2147483740"/>
            <pc:sldLayoutMk cId="4197057146" sldId="2147483735"/>
          </pc:sldLayoutMkLst>
          <pc:spChg chg="mod">
            <ac:chgData name="Krasauskaitė Ugnė" userId="dbe9a6d3-80d0-4cdc-b180-3639bbb88ba5" providerId="ADAL" clId="{07B18557-A708-BB4C-BDBE-7183D1358208}" dt="2021-02-02T07:30:10.042" v="1219" actId="167"/>
            <ac:spMkLst>
              <pc:docMk/>
              <pc:sldMasterMk cId="3226558009" sldId="2147483740"/>
              <pc:sldLayoutMk cId="4197057146" sldId="2147483735"/>
              <ac:spMk id="8" creationId="{D95773F8-D068-1F4A-994E-CAA5A3CA9D73}"/>
            </ac:spMkLst>
          </pc:spChg>
          <pc:spChg chg="mod">
            <ac:chgData name="Krasauskaitė Ugnė" userId="dbe9a6d3-80d0-4cdc-b180-3639bbb88ba5" providerId="ADAL" clId="{07B18557-A708-BB4C-BDBE-7183D1358208}" dt="2021-02-02T07:30:18.947" v="1222" actId="1076"/>
            <ac:spMkLst>
              <pc:docMk/>
              <pc:sldMasterMk cId="3226558009" sldId="2147483740"/>
              <pc:sldLayoutMk cId="4197057146" sldId="2147483735"/>
              <ac:spMk id="11" creationId="{52F83555-CE96-6D4C-89FF-4953A94371F1}"/>
            </ac:spMkLst>
          </pc:spChg>
          <pc:spChg chg="mod">
            <ac:chgData name="Krasauskaitė Ugnė" userId="dbe9a6d3-80d0-4cdc-b180-3639bbb88ba5" providerId="ADAL" clId="{07B18557-A708-BB4C-BDBE-7183D1358208}" dt="2021-02-02T07:30:12.955" v="1220" actId="1076"/>
            <ac:spMkLst>
              <pc:docMk/>
              <pc:sldMasterMk cId="3226558009" sldId="2147483740"/>
              <pc:sldLayoutMk cId="4197057146" sldId="2147483735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07B18557-A708-BB4C-BDBE-7183D1358208}" dt="2021-02-02T07:30:15.881" v="1221" actId="1076"/>
            <ac:spMkLst>
              <pc:docMk/>
              <pc:sldMasterMk cId="3226558009" sldId="2147483740"/>
              <pc:sldLayoutMk cId="4197057146" sldId="2147483735"/>
              <ac:spMk id="19" creationId="{BAFEA5EF-7EB5-B242-B569-0521DECA7C5F}"/>
            </ac:spMkLst>
          </pc:spChg>
        </pc:sldLayoutChg>
        <pc:sldLayoutChg chg="modSp add mod modTransition setBg">
          <pc:chgData name="Krasauskaitė Ugnė" userId="dbe9a6d3-80d0-4cdc-b180-3639bbb88ba5" providerId="ADAL" clId="{07B18557-A708-BB4C-BDBE-7183D1358208}" dt="2021-02-02T07:30:33.115" v="1226"/>
          <pc:sldLayoutMkLst>
            <pc:docMk/>
            <pc:sldMasterMk cId="3226558009" sldId="2147483740"/>
            <pc:sldLayoutMk cId="1911777476" sldId="2147483736"/>
          </pc:sldLayoutMkLst>
          <pc:spChg chg="mod">
            <ac:chgData name="Krasauskaitė Ugnė" userId="dbe9a6d3-80d0-4cdc-b180-3639bbb88ba5" providerId="ADAL" clId="{07B18557-A708-BB4C-BDBE-7183D1358208}" dt="2021-02-02T07:30:28.268" v="1224" actId="207"/>
            <ac:spMkLst>
              <pc:docMk/>
              <pc:sldMasterMk cId="3226558009" sldId="2147483740"/>
              <pc:sldLayoutMk cId="1911777476" sldId="2147483736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07B18557-A708-BB4C-BDBE-7183D1358208}" dt="2021-02-02T07:30:28.268" v="1224" actId="207"/>
            <ac:spMkLst>
              <pc:docMk/>
              <pc:sldMasterMk cId="3226558009" sldId="2147483740"/>
              <pc:sldLayoutMk cId="1911777476" sldId="2147483736"/>
              <ac:spMk id="19" creationId="{BAFEA5EF-7EB5-B242-B569-0521DECA7C5F}"/>
            </ac:spMkLst>
          </pc:spChg>
        </pc:sldLayoutChg>
        <pc:sldLayoutChg chg="addSp delSp modSp add mod ord modTransition">
          <pc:chgData name="Krasauskaitė Ugnė" userId="dbe9a6d3-80d0-4cdc-b180-3639bbb88ba5" providerId="ADAL" clId="{07B18557-A708-BB4C-BDBE-7183D1358208}" dt="2021-02-02T07:55:41.373" v="1384" actId="207"/>
          <pc:sldLayoutMkLst>
            <pc:docMk/>
            <pc:sldMasterMk cId="2010401343" sldId="2147483648"/>
            <pc:sldLayoutMk cId="4182828940" sldId="2147483737"/>
          </pc:sldLayoutMkLst>
          <pc:spChg chg="mod">
            <ac:chgData name="Krasauskaitė Ugnė" userId="dbe9a6d3-80d0-4cdc-b180-3639bbb88ba5" providerId="ADAL" clId="{07B18557-A708-BB4C-BDBE-7183D1358208}" dt="2021-02-02T07:55:41.373" v="1384" actId="207"/>
            <ac:spMkLst>
              <pc:docMk/>
              <pc:sldMasterMk cId="2010401343" sldId="2147483648"/>
              <pc:sldLayoutMk cId="4182828940" sldId="2147483737"/>
              <ac:spMk id="13" creationId="{DCD1856C-F327-BF49-A715-D3258E845AB5}"/>
            </ac:spMkLst>
          </pc:spChg>
          <pc:spChg chg="del">
            <ac:chgData name="Krasauskaitė Ugnė" userId="dbe9a6d3-80d0-4cdc-b180-3639bbb88ba5" providerId="ADAL" clId="{07B18557-A708-BB4C-BDBE-7183D1358208}" dt="2021-02-02T07:31:37.268" v="1231" actId="478"/>
            <ac:spMkLst>
              <pc:docMk/>
              <pc:sldMasterMk cId="2010401343" sldId="2147483648"/>
              <pc:sldLayoutMk cId="4182828940" sldId="2147483737"/>
              <ac:spMk id="19" creationId="{CD1AB869-1A97-C74F-B22C-8C4A3C855317}"/>
            </ac:spMkLst>
          </pc:spChg>
          <pc:picChg chg="add del mod">
            <ac:chgData name="Krasauskaitė Ugnė" userId="dbe9a6d3-80d0-4cdc-b180-3639bbb88ba5" providerId="ADAL" clId="{07B18557-A708-BB4C-BDBE-7183D1358208}" dt="2021-02-02T07:32:27.001" v="1241" actId="478"/>
            <ac:picMkLst>
              <pc:docMk/>
              <pc:sldMasterMk cId="2010401343" sldId="2147483648"/>
              <pc:sldLayoutMk cId="4182828940" sldId="2147483737"/>
              <ac:picMk id="2" creationId="{00701BE0-6F2E-274A-8789-8340354E9FF2}"/>
            </ac:picMkLst>
          </pc:picChg>
          <pc:picChg chg="del">
            <ac:chgData name="Krasauskaitė Ugnė" userId="dbe9a6d3-80d0-4cdc-b180-3639bbb88ba5" providerId="ADAL" clId="{07B18557-A708-BB4C-BDBE-7183D1358208}" dt="2021-02-02T07:31:39.421" v="1233" actId="478"/>
            <ac:picMkLst>
              <pc:docMk/>
              <pc:sldMasterMk cId="2010401343" sldId="2147483648"/>
              <pc:sldLayoutMk cId="4182828940" sldId="2147483737"/>
              <ac:picMk id="10" creationId="{6B7DEC24-8D93-6D48-A79C-7BDDFFA2B161}"/>
            </ac:picMkLst>
          </pc:picChg>
          <pc:picChg chg="add mod">
            <ac:chgData name="Krasauskaitė Ugnė" userId="dbe9a6d3-80d0-4cdc-b180-3639bbb88ba5" providerId="ADAL" clId="{07B18557-A708-BB4C-BDBE-7183D1358208}" dt="2021-02-02T07:32:29.668" v="1243"/>
            <ac:picMkLst>
              <pc:docMk/>
              <pc:sldMasterMk cId="2010401343" sldId="2147483648"/>
              <pc:sldLayoutMk cId="4182828940" sldId="2147483737"/>
              <ac:picMk id="11" creationId="{69C3A560-9403-BC49-A5F7-C015081D15DE}"/>
            </ac:picMkLst>
          </pc:picChg>
          <pc:picChg chg="add mod">
            <ac:chgData name="Krasauskaitė Ugnė" userId="dbe9a6d3-80d0-4cdc-b180-3639bbb88ba5" providerId="ADAL" clId="{07B18557-A708-BB4C-BDBE-7183D1358208}" dt="2021-02-02T07:32:51.435" v="1246" actId="1076"/>
            <ac:picMkLst>
              <pc:docMk/>
              <pc:sldMasterMk cId="2010401343" sldId="2147483648"/>
              <pc:sldLayoutMk cId="4182828940" sldId="2147483737"/>
              <ac:picMk id="12" creationId="{6E36B143-6BE1-0541-83D6-F8722667238A}"/>
            </ac:picMkLst>
          </pc:picChg>
          <pc:picChg chg="add del">
            <ac:chgData name="Krasauskaitė Ugnė" userId="dbe9a6d3-80d0-4cdc-b180-3639bbb88ba5" providerId="ADAL" clId="{07B18557-A708-BB4C-BDBE-7183D1358208}" dt="2021-02-02T07:32:29.172" v="1242" actId="478"/>
            <ac:picMkLst>
              <pc:docMk/>
              <pc:sldMasterMk cId="2010401343" sldId="2147483648"/>
              <pc:sldLayoutMk cId="4182828940" sldId="2147483737"/>
              <ac:picMk id="16" creationId="{A7015AA5-A63A-AA42-ACD1-300F08FBDCD4}"/>
            </ac:picMkLst>
          </pc:picChg>
          <pc:picChg chg="del">
            <ac:chgData name="Krasauskaitė Ugnė" userId="dbe9a6d3-80d0-4cdc-b180-3639bbb88ba5" providerId="ADAL" clId="{07B18557-A708-BB4C-BDBE-7183D1358208}" dt="2021-02-02T07:31:38.168" v="1232" actId="478"/>
            <ac:picMkLst>
              <pc:docMk/>
              <pc:sldMasterMk cId="2010401343" sldId="2147483648"/>
              <pc:sldLayoutMk cId="4182828940" sldId="2147483737"/>
              <ac:picMk id="23" creationId="{810A3938-1C5A-734A-9AEB-AA2A81156F6C}"/>
            </ac:picMkLst>
          </pc:picChg>
        </pc:sldLayoutChg>
        <pc:sldLayoutChg chg="addSp delSp modSp add mod ord modTransition setBg">
          <pc:chgData name="Krasauskaitė Ugnė" userId="dbe9a6d3-80d0-4cdc-b180-3639bbb88ba5" providerId="ADAL" clId="{07B18557-A708-BB4C-BDBE-7183D1358208}" dt="2021-02-02T07:40:23.756" v="1291" actId="6014"/>
          <pc:sldLayoutMkLst>
            <pc:docMk/>
            <pc:sldMasterMk cId="2010401343" sldId="2147483648"/>
            <pc:sldLayoutMk cId="2233462981" sldId="2147483738"/>
          </pc:sldLayoutMkLst>
          <pc:spChg chg="mod">
            <ac:chgData name="Krasauskaitė Ugnė" userId="dbe9a6d3-80d0-4cdc-b180-3639bbb88ba5" providerId="ADAL" clId="{07B18557-A708-BB4C-BDBE-7183D1358208}" dt="2021-02-02T07:33:08.692" v="1248" actId="207"/>
            <ac:spMkLst>
              <pc:docMk/>
              <pc:sldMasterMk cId="2010401343" sldId="2147483648"/>
              <pc:sldLayoutMk cId="2233462981" sldId="2147483738"/>
              <ac:spMk id="13" creationId="{DCD1856C-F327-BF49-A715-D3258E845AB5}"/>
            </ac:spMkLst>
          </pc:spChg>
          <pc:spChg chg="mod">
            <ac:chgData name="Krasauskaitė Ugnė" userId="dbe9a6d3-80d0-4cdc-b180-3639bbb88ba5" providerId="ADAL" clId="{07B18557-A708-BB4C-BDBE-7183D1358208}" dt="2021-02-02T07:34:02.583" v="1262" actId="207"/>
            <ac:spMkLst>
              <pc:docMk/>
              <pc:sldMasterMk cId="2010401343" sldId="2147483648"/>
              <pc:sldLayoutMk cId="2233462981" sldId="2147483738"/>
              <ac:spMk id="20" creationId="{0DA89282-BC77-374F-8ABF-0748E20950C4}"/>
            </ac:spMkLst>
          </pc:spChg>
          <pc:spChg chg="mod">
            <ac:chgData name="Krasauskaitė Ugnė" userId="dbe9a6d3-80d0-4cdc-b180-3639bbb88ba5" providerId="ADAL" clId="{07B18557-A708-BB4C-BDBE-7183D1358208}" dt="2021-02-02T07:33:08.692" v="1248" actId="207"/>
            <ac:spMkLst>
              <pc:docMk/>
              <pc:sldMasterMk cId="2010401343" sldId="2147483648"/>
              <pc:sldLayoutMk cId="2233462981" sldId="2147483738"/>
              <ac:spMk id="21" creationId="{B4B86B12-DA76-274D-9D4F-46D64739DB84}"/>
            </ac:spMkLst>
          </pc:spChg>
          <pc:spChg chg="mod">
            <ac:chgData name="Krasauskaitė Ugnė" userId="dbe9a6d3-80d0-4cdc-b180-3639bbb88ba5" providerId="ADAL" clId="{07B18557-A708-BB4C-BDBE-7183D1358208}" dt="2021-02-02T07:33:08.692" v="1248" actId="207"/>
            <ac:spMkLst>
              <pc:docMk/>
              <pc:sldMasterMk cId="2010401343" sldId="2147483648"/>
              <pc:sldLayoutMk cId="2233462981" sldId="2147483738"/>
              <ac:spMk id="22" creationId="{587BF503-4657-4144-AE5A-7FC3C4A8467D}"/>
            </ac:spMkLst>
          </pc:spChg>
          <pc:picChg chg="add del mod">
            <ac:chgData name="Krasauskaitė Ugnė" userId="dbe9a6d3-80d0-4cdc-b180-3639bbb88ba5" providerId="ADAL" clId="{07B18557-A708-BB4C-BDBE-7183D1358208}" dt="2021-02-02T07:33:32.047" v="1253" actId="478"/>
            <ac:picMkLst>
              <pc:docMk/>
              <pc:sldMasterMk cId="2010401343" sldId="2147483648"/>
              <pc:sldLayoutMk cId="2233462981" sldId="2147483738"/>
              <ac:picMk id="2" creationId="{78DC013E-5154-6E40-9892-7BCE190EB7B8}"/>
            </ac:picMkLst>
          </pc:picChg>
          <pc:picChg chg="add mod">
            <ac:chgData name="Krasauskaitė Ugnė" userId="dbe9a6d3-80d0-4cdc-b180-3639bbb88ba5" providerId="ADAL" clId="{07B18557-A708-BB4C-BDBE-7183D1358208}" dt="2021-02-02T07:33:34.453" v="1255"/>
            <ac:picMkLst>
              <pc:docMk/>
              <pc:sldMasterMk cId="2010401343" sldId="2147483648"/>
              <pc:sldLayoutMk cId="2233462981" sldId="2147483738"/>
              <ac:picMk id="9" creationId="{C66F165C-7173-9B41-9B41-5FC5C0B7D53F}"/>
            </ac:picMkLst>
          </pc:picChg>
          <pc:picChg chg="add del mod">
            <ac:chgData name="Krasauskaitė Ugnė" userId="dbe9a6d3-80d0-4cdc-b180-3639bbb88ba5" providerId="ADAL" clId="{07B18557-A708-BB4C-BDBE-7183D1358208}" dt="2021-02-02T07:33:54.093" v="1259" actId="478"/>
            <ac:picMkLst>
              <pc:docMk/>
              <pc:sldMasterMk cId="2010401343" sldId="2147483648"/>
              <pc:sldLayoutMk cId="2233462981" sldId="2147483738"/>
              <ac:picMk id="10" creationId="{0C237020-97A5-D149-91A8-78F048E95896}"/>
            </ac:picMkLst>
          </pc:picChg>
          <pc:picChg chg="del">
            <ac:chgData name="Krasauskaitė Ugnė" userId="dbe9a6d3-80d0-4cdc-b180-3639bbb88ba5" providerId="ADAL" clId="{07B18557-A708-BB4C-BDBE-7183D1358208}" dt="2021-02-02T07:33:33.284" v="1254" actId="478"/>
            <ac:picMkLst>
              <pc:docMk/>
              <pc:sldMasterMk cId="2010401343" sldId="2147483648"/>
              <pc:sldLayoutMk cId="2233462981" sldId="2147483738"/>
              <ac:picMk id="11" creationId="{69C3A560-9403-BC49-A5F7-C015081D15DE}"/>
            </ac:picMkLst>
          </pc:picChg>
          <pc:picChg chg="del">
            <ac:chgData name="Krasauskaitė Ugnė" userId="dbe9a6d3-80d0-4cdc-b180-3639bbb88ba5" providerId="ADAL" clId="{07B18557-A708-BB4C-BDBE-7183D1358208}" dt="2021-02-02T07:33:55.025" v="1260" actId="478"/>
            <ac:picMkLst>
              <pc:docMk/>
              <pc:sldMasterMk cId="2010401343" sldId="2147483648"/>
              <pc:sldLayoutMk cId="2233462981" sldId="2147483738"/>
              <ac:picMk id="12" creationId="{6E36B143-6BE1-0541-83D6-F8722667238A}"/>
            </ac:picMkLst>
          </pc:picChg>
          <pc:picChg chg="add mod">
            <ac:chgData name="Krasauskaitė Ugnė" userId="dbe9a6d3-80d0-4cdc-b180-3639bbb88ba5" providerId="ADAL" clId="{07B18557-A708-BB4C-BDBE-7183D1358208}" dt="2021-02-02T07:33:56.145" v="1261"/>
            <ac:picMkLst>
              <pc:docMk/>
              <pc:sldMasterMk cId="2010401343" sldId="2147483648"/>
              <pc:sldLayoutMk cId="2233462981" sldId="2147483738"/>
              <ac:picMk id="14" creationId="{0B47D6DC-D91B-A144-80BE-9E55BF0FD1FC}"/>
            </ac:picMkLst>
          </pc:picChg>
        </pc:sldLayoutChg>
        <pc:sldLayoutChg chg="add mod modTransition">
          <pc:chgData name="Krasauskaitė Ugnė" userId="dbe9a6d3-80d0-4cdc-b180-3639bbb88ba5" providerId="ADAL" clId="{07B18557-A708-BB4C-BDBE-7183D1358208}" dt="2021-02-02T07:47:49.211" v="1353" actId="6014"/>
          <pc:sldLayoutMkLst>
            <pc:docMk/>
            <pc:sldMasterMk cId="2010401343" sldId="2147483648"/>
            <pc:sldLayoutMk cId="1770696105" sldId="2147483739"/>
          </pc:sldLayoutMkLst>
        </pc:sldLayoutChg>
        <pc:sldLayoutChg chg="addSp delSp modSp add del mod modTransition setBg">
          <pc:chgData name="Krasauskaitė Ugnė" userId="dbe9a6d3-80d0-4cdc-b180-3639bbb88ba5" providerId="ADAL" clId="{07B18557-A708-BB4C-BDBE-7183D1358208}" dt="2021-02-02T07:46:58.472" v="1345" actId="2696"/>
          <pc:sldLayoutMkLst>
            <pc:docMk/>
            <pc:sldMasterMk cId="2010401343" sldId="2147483648"/>
            <pc:sldLayoutMk cId="2054743951" sldId="2147483739"/>
          </pc:sldLayoutMkLst>
          <pc:spChg chg="mod">
            <ac:chgData name="Krasauskaitė Ugnė" userId="dbe9a6d3-80d0-4cdc-b180-3639bbb88ba5" providerId="ADAL" clId="{07B18557-A708-BB4C-BDBE-7183D1358208}" dt="2021-02-02T07:42:56.885" v="1310" actId="207"/>
            <ac:spMkLst>
              <pc:docMk/>
              <pc:sldMasterMk cId="2010401343" sldId="2147483648"/>
              <pc:sldLayoutMk cId="2054743951" sldId="2147483739"/>
              <ac:spMk id="10" creationId="{B72BBEF3-610E-084B-8035-69D7E509C5AF}"/>
            </ac:spMkLst>
          </pc:spChg>
          <pc:spChg chg="mod">
            <ac:chgData name="Krasauskaitė Ugnė" userId="dbe9a6d3-80d0-4cdc-b180-3639bbb88ba5" providerId="ADAL" clId="{07B18557-A708-BB4C-BDBE-7183D1358208}" dt="2021-02-02T07:42:56.885" v="1310" actId="207"/>
            <ac:spMkLst>
              <pc:docMk/>
              <pc:sldMasterMk cId="2010401343" sldId="2147483648"/>
              <pc:sldLayoutMk cId="2054743951" sldId="2147483739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07B18557-A708-BB4C-BDBE-7183D1358208}" dt="2021-02-02T07:42:56.885" v="1310" actId="207"/>
            <ac:spMkLst>
              <pc:docMk/>
              <pc:sldMasterMk cId="2010401343" sldId="2147483648"/>
              <pc:sldLayoutMk cId="2054743951" sldId="2147483739"/>
              <ac:spMk id="19" creationId="{BAFEA5EF-7EB5-B242-B569-0521DECA7C5F}"/>
            </ac:spMkLst>
          </pc:spChg>
          <pc:spChg chg="mod">
            <ac:chgData name="Krasauskaitė Ugnė" userId="dbe9a6d3-80d0-4cdc-b180-3639bbb88ba5" providerId="ADAL" clId="{07B18557-A708-BB4C-BDBE-7183D1358208}" dt="2021-02-02T07:42:56.885" v="1310" actId="207"/>
            <ac:spMkLst>
              <pc:docMk/>
              <pc:sldMasterMk cId="2010401343" sldId="2147483648"/>
              <pc:sldLayoutMk cId="2054743951" sldId="2147483739"/>
              <ac:spMk id="20" creationId="{3E63EFE9-5010-3C45-ABA3-DB0AF79AC1EE}"/>
            </ac:spMkLst>
          </pc:spChg>
          <pc:picChg chg="add mod">
            <ac:chgData name="Krasauskaitė Ugnė" userId="dbe9a6d3-80d0-4cdc-b180-3639bbb88ba5" providerId="ADAL" clId="{07B18557-A708-BB4C-BDBE-7183D1358208}" dt="2021-02-02T07:42:47.107" v="1309" actId="171"/>
            <ac:picMkLst>
              <pc:docMk/>
              <pc:sldMasterMk cId="2010401343" sldId="2147483648"/>
              <pc:sldLayoutMk cId="2054743951" sldId="2147483739"/>
              <ac:picMk id="2" creationId="{DD3EA464-5BD9-4443-9F6C-0957DEBA2E04}"/>
            </ac:picMkLst>
          </pc:picChg>
          <pc:picChg chg="del mod">
            <ac:chgData name="Krasauskaitė Ugnė" userId="dbe9a6d3-80d0-4cdc-b180-3639bbb88ba5" providerId="ADAL" clId="{07B18557-A708-BB4C-BDBE-7183D1358208}" dt="2021-02-02T07:42:38.657" v="1304" actId="478"/>
            <ac:picMkLst>
              <pc:docMk/>
              <pc:sldMasterMk cId="2010401343" sldId="2147483648"/>
              <pc:sldLayoutMk cId="2054743951" sldId="2147483739"/>
              <ac:picMk id="3" creationId="{2BC74FC8-653D-6C4D-BBBD-3FB72EAF0D5F}"/>
            </ac:picMkLst>
          </pc:picChg>
        </pc:sldLayoutChg>
        <pc:sldLayoutChg chg="add del mod modTransition">
          <pc:chgData name="Krasauskaitė Ugnė" userId="dbe9a6d3-80d0-4cdc-b180-3639bbb88ba5" providerId="ADAL" clId="{07B18557-A708-BB4C-BDBE-7183D1358208}" dt="2021-02-02T07:40:25.783" v="1293" actId="2890"/>
          <pc:sldLayoutMkLst>
            <pc:docMk/>
            <pc:sldMasterMk cId="2010401343" sldId="2147483648"/>
            <pc:sldLayoutMk cId="3510925537" sldId="2147483739"/>
          </pc:sldLayoutMkLst>
        </pc:sldLayoutChg>
        <pc:sldLayoutChg chg="add del mod replId modTransition">
          <pc:chgData name="Krasauskaitė Ugnė" userId="dbe9a6d3-80d0-4cdc-b180-3639bbb88ba5" providerId="ADAL" clId="{07B18557-A708-BB4C-BDBE-7183D1358208}" dt="2021-02-02T07:45:14.898" v="1335" actId="2890"/>
          <pc:sldLayoutMkLst>
            <pc:docMk/>
            <pc:sldMasterMk cId="2010401343" sldId="2147483648"/>
            <pc:sldLayoutMk cId="1710025390" sldId="2147483743"/>
          </pc:sldLayoutMkLst>
        </pc:sldLayoutChg>
      </pc:sldMasterChg>
      <pc:sldMasterChg chg="delSp new mod addSldLayout delSldLayout modSldLayout">
        <pc:chgData name="Krasauskaitė Ugnė" userId="dbe9a6d3-80d0-4cdc-b180-3639bbb88ba5" providerId="ADAL" clId="{07B18557-A708-BB4C-BDBE-7183D1358208}" dt="2021-02-02T07:54:47.686" v="1379" actId="692"/>
        <pc:sldMasterMkLst>
          <pc:docMk/>
          <pc:sldMasterMk cId="1568673086" sldId="2147483707"/>
        </pc:sldMasterMkLst>
        <pc:spChg chg="del">
          <ac:chgData name="Krasauskaitė Ugnė" userId="dbe9a6d3-80d0-4cdc-b180-3639bbb88ba5" providerId="ADAL" clId="{07B18557-A708-BB4C-BDBE-7183D1358208}" dt="2021-02-01T13:44:47.039" v="10" actId="478"/>
          <ac:spMkLst>
            <pc:docMk/>
            <pc:sldMasterMk cId="1568673086" sldId="2147483707"/>
            <ac:spMk id="2" creationId="{A88BE7E6-1693-B34B-AC5A-0A9A24541F05}"/>
          </ac:spMkLst>
        </pc:spChg>
        <pc:spChg chg="del">
          <ac:chgData name="Krasauskaitė Ugnė" userId="dbe9a6d3-80d0-4cdc-b180-3639bbb88ba5" providerId="ADAL" clId="{07B18557-A708-BB4C-BDBE-7183D1358208}" dt="2021-02-01T13:44:47.039" v="10" actId="478"/>
          <ac:spMkLst>
            <pc:docMk/>
            <pc:sldMasterMk cId="1568673086" sldId="2147483707"/>
            <ac:spMk id="3" creationId="{F4F54069-018F-FB4C-84F8-A2DC00E53FE9}"/>
          </ac:spMkLst>
        </pc:spChg>
        <pc:spChg chg="del">
          <ac:chgData name="Krasauskaitė Ugnė" userId="dbe9a6d3-80d0-4cdc-b180-3639bbb88ba5" providerId="ADAL" clId="{07B18557-A708-BB4C-BDBE-7183D1358208}" dt="2021-02-01T13:44:47.039" v="10" actId="478"/>
          <ac:spMkLst>
            <pc:docMk/>
            <pc:sldMasterMk cId="1568673086" sldId="2147483707"/>
            <ac:spMk id="4" creationId="{AC76CE9D-603C-9A49-B9DB-7FA0D8F2D967}"/>
          </ac:spMkLst>
        </pc:spChg>
        <pc:spChg chg="del">
          <ac:chgData name="Krasauskaitė Ugnė" userId="dbe9a6d3-80d0-4cdc-b180-3639bbb88ba5" providerId="ADAL" clId="{07B18557-A708-BB4C-BDBE-7183D1358208}" dt="2021-02-01T13:44:47.039" v="10" actId="478"/>
          <ac:spMkLst>
            <pc:docMk/>
            <pc:sldMasterMk cId="1568673086" sldId="2147483707"/>
            <ac:spMk id="5" creationId="{B73417F4-BB1F-DA45-9AD0-E0E7044207E9}"/>
          </ac:spMkLst>
        </pc:spChg>
        <pc:spChg chg="del">
          <ac:chgData name="Krasauskaitė Ugnė" userId="dbe9a6d3-80d0-4cdc-b180-3639bbb88ba5" providerId="ADAL" clId="{07B18557-A708-BB4C-BDBE-7183D1358208}" dt="2021-02-01T13:44:47.039" v="10" actId="478"/>
          <ac:spMkLst>
            <pc:docMk/>
            <pc:sldMasterMk cId="1568673086" sldId="2147483707"/>
            <ac:spMk id="6" creationId="{F808B648-29C2-F945-94EE-EEC9E0FF9B96}"/>
          </ac:spMkLst>
        </pc:spChg>
        <pc:sldLayoutChg chg="addSp delSp modSp new mod replId setBg">
          <pc:chgData name="Krasauskaitė Ugnė" userId="dbe9a6d3-80d0-4cdc-b180-3639bbb88ba5" providerId="ADAL" clId="{07B18557-A708-BB4C-BDBE-7183D1358208}" dt="2021-02-02T07:54:47.686" v="1379" actId="692"/>
          <pc:sldLayoutMkLst>
            <pc:docMk/>
            <pc:sldMasterMk cId="1568673086" sldId="2147483707"/>
            <pc:sldLayoutMk cId="232310961" sldId="2147483708"/>
          </pc:sldLayoutMkLst>
          <pc:spChg chg="del">
            <ac:chgData name="Krasauskaitė Ugnė" userId="dbe9a6d3-80d0-4cdc-b180-3639bbb88ba5" providerId="ADAL" clId="{07B18557-A708-BB4C-BDBE-7183D1358208}" dt="2021-02-01T13:44:53.308" v="11" actId="478"/>
            <ac:spMkLst>
              <pc:docMk/>
              <pc:sldMasterMk cId="1568673086" sldId="2147483707"/>
              <pc:sldLayoutMk cId="232310961" sldId="2147483708"/>
              <ac:spMk id="2" creationId="{34EFA849-CD4E-874E-AF79-DCFD974EAF89}"/>
            </ac:spMkLst>
          </pc:spChg>
          <pc:spChg chg="del">
            <ac:chgData name="Krasauskaitė Ugnė" userId="dbe9a6d3-80d0-4cdc-b180-3639bbb88ba5" providerId="ADAL" clId="{07B18557-A708-BB4C-BDBE-7183D1358208}" dt="2021-02-01T13:44:53.308" v="11" actId="478"/>
            <ac:spMkLst>
              <pc:docMk/>
              <pc:sldMasterMk cId="1568673086" sldId="2147483707"/>
              <pc:sldLayoutMk cId="232310961" sldId="2147483708"/>
              <ac:spMk id="3" creationId="{F4F7F284-1106-634B-AC24-00EBB2AE7F0C}"/>
            </ac:spMkLst>
          </pc:spChg>
          <pc:spChg chg="del">
            <ac:chgData name="Krasauskaitė Ugnė" userId="dbe9a6d3-80d0-4cdc-b180-3639bbb88ba5" providerId="ADAL" clId="{07B18557-A708-BB4C-BDBE-7183D1358208}" dt="2021-02-01T13:44:53.308" v="11" actId="478"/>
            <ac:spMkLst>
              <pc:docMk/>
              <pc:sldMasterMk cId="1568673086" sldId="2147483707"/>
              <pc:sldLayoutMk cId="232310961" sldId="2147483708"/>
              <ac:spMk id="4" creationId="{81C3E587-8FC3-CB4F-AB53-784275D269D8}"/>
            </ac:spMkLst>
          </pc:spChg>
          <pc:spChg chg="del">
            <ac:chgData name="Krasauskaitė Ugnė" userId="dbe9a6d3-80d0-4cdc-b180-3639bbb88ba5" providerId="ADAL" clId="{07B18557-A708-BB4C-BDBE-7183D1358208}" dt="2021-02-01T13:44:53.308" v="11" actId="478"/>
            <ac:spMkLst>
              <pc:docMk/>
              <pc:sldMasterMk cId="1568673086" sldId="2147483707"/>
              <pc:sldLayoutMk cId="232310961" sldId="2147483708"/>
              <ac:spMk id="5" creationId="{3E9246EE-83C6-0D44-8988-7CE6D556F9E0}"/>
            </ac:spMkLst>
          </pc:spChg>
          <pc:spChg chg="del">
            <ac:chgData name="Krasauskaitė Ugnė" userId="dbe9a6d3-80d0-4cdc-b180-3639bbb88ba5" providerId="ADAL" clId="{07B18557-A708-BB4C-BDBE-7183D1358208}" dt="2021-02-01T13:44:53.308" v="11" actId="478"/>
            <ac:spMkLst>
              <pc:docMk/>
              <pc:sldMasterMk cId="1568673086" sldId="2147483707"/>
              <pc:sldLayoutMk cId="232310961" sldId="2147483708"/>
              <ac:spMk id="6" creationId="{59B4E778-3A3B-724B-85B9-DFC6DAAA576C}"/>
            </ac:spMkLst>
          </pc:spChg>
          <pc:spChg chg="add del mod">
            <ac:chgData name="Krasauskaitė Ugnė" userId="dbe9a6d3-80d0-4cdc-b180-3639bbb88ba5" providerId="ADAL" clId="{07B18557-A708-BB4C-BDBE-7183D1358208}" dt="2021-02-01T13:45:40.554" v="17"/>
            <ac:spMkLst>
              <pc:docMk/>
              <pc:sldMasterMk cId="1568673086" sldId="2147483707"/>
              <pc:sldLayoutMk cId="232310961" sldId="2147483708"/>
              <ac:spMk id="9" creationId="{54838777-6302-9B4F-988A-1F77AB4B1331}"/>
            </ac:spMkLst>
          </pc:spChg>
          <pc:spChg chg="add del mod">
            <ac:chgData name="Krasauskaitė Ugnė" userId="dbe9a6d3-80d0-4cdc-b180-3639bbb88ba5" providerId="ADAL" clId="{07B18557-A708-BB4C-BDBE-7183D1358208}" dt="2021-02-01T13:45:40.554" v="17"/>
            <ac:spMkLst>
              <pc:docMk/>
              <pc:sldMasterMk cId="1568673086" sldId="2147483707"/>
              <pc:sldLayoutMk cId="232310961" sldId="2147483708"/>
              <ac:spMk id="10" creationId="{2D6E4BA0-DCBE-0D42-AF01-C531421B2942}"/>
            </ac:spMkLst>
          </pc:spChg>
          <pc:spChg chg="add mod">
            <ac:chgData name="Krasauskaitė Ugnė" userId="dbe9a6d3-80d0-4cdc-b180-3639bbb88ba5" providerId="ADAL" clId="{07B18557-A708-BB4C-BDBE-7183D1358208}" dt="2021-02-01T14:03:01.780" v="195" actId="1076"/>
            <ac:spMkLst>
              <pc:docMk/>
              <pc:sldMasterMk cId="1568673086" sldId="2147483707"/>
              <pc:sldLayoutMk cId="232310961" sldId="2147483708"/>
              <ac:spMk id="13" creationId="{3AB4F772-2275-974B-AA4E-C0D2280B6421}"/>
            </ac:spMkLst>
          </pc:spChg>
          <pc:graphicFrameChg chg="add del mod">
            <ac:chgData name="Krasauskaitė Ugnė" userId="dbe9a6d3-80d0-4cdc-b180-3639bbb88ba5" providerId="ADAL" clId="{07B18557-A708-BB4C-BDBE-7183D1358208}" dt="2021-02-01T13:45:40.554" v="17"/>
            <ac:graphicFrameMkLst>
              <pc:docMk/>
              <pc:sldMasterMk cId="1568673086" sldId="2147483707"/>
              <pc:sldLayoutMk cId="232310961" sldId="2147483708"/>
              <ac:graphicFrameMk id="7" creationId="{D075572F-EE1E-8546-BC30-1CC57A0B3E7C}"/>
            </ac:graphicFrameMkLst>
          </pc:graphicFrameChg>
          <pc:graphicFrameChg chg="add del mod">
            <ac:chgData name="Krasauskaitė Ugnė" userId="dbe9a6d3-80d0-4cdc-b180-3639bbb88ba5" providerId="ADAL" clId="{07B18557-A708-BB4C-BDBE-7183D1358208}" dt="2021-02-01T13:45:40.554" v="17"/>
            <ac:graphicFrameMkLst>
              <pc:docMk/>
              <pc:sldMasterMk cId="1568673086" sldId="2147483707"/>
              <pc:sldLayoutMk cId="232310961" sldId="2147483708"/>
              <ac:graphicFrameMk id="8" creationId="{276C34B3-37F2-794A-B43E-3174D36EC177}"/>
            </ac:graphicFrameMkLst>
          </pc:graphicFrameChg>
          <pc:graphicFrameChg chg="add mod">
            <ac:chgData name="Krasauskaitė Ugnė" userId="dbe9a6d3-80d0-4cdc-b180-3639bbb88ba5" providerId="ADAL" clId="{07B18557-A708-BB4C-BDBE-7183D1358208}" dt="2021-02-01T13:53:24.327" v="114" actId="692"/>
            <ac:graphicFrameMkLst>
              <pc:docMk/>
              <pc:sldMasterMk cId="1568673086" sldId="2147483707"/>
              <pc:sldLayoutMk cId="232310961" sldId="2147483708"/>
              <ac:graphicFrameMk id="11" creationId="{E97E286C-F119-164D-98B5-7554300BFF15}"/>
            </ac:graphicFrameMkLst>
          </pc:graphicFrameChg>
          <pc:graphicFrameChg chg="add mod">
            <ac:chgData name="Krasauskaitė Ugnė" userId="dbe9a6d3-80d0-4cdc-b180-3639bbb88ba5" providerId="ADAL" clId="{07B18557-A708-BB4C-BDBE-7183D1358208}" dt="2021-02-02T07:54:47.686" v="1379" actId="692"/>
            <ac:graphicFrameMkLst>
              <pc:docMk/>
              <pc:sldMasterMk cId="1568673086" sldId="2147483707"/>
              <pc:sldLayoutMk cId="232310961" sldId="2147483708"/>
              <ac:graphicFrameMk id="12" creationId="{A36EB0B7-CB10-0C4C-B050-33BD0FB32D11}"/>
            </ac:graphicFrameMkLst>
          </pc:graphicFrameChg>
        </pc:sldLayoutChg>
        <pc:sldLayoutChg chg="addSp delSp modSp new mod replId">
          <pc:chgData name="Krasauskaitė Ugnė" userId="dbe9a6d3-80d0-4cdc-b180-3639bbb88ba5" providerId="ADAL" clId="{07B18557-A708-BB4C-BDBE-7183D1358208}" dt="2021-02-01T13:54:54.120" v="125" actId="207"/>
          <pc:sldLayoutMkLst>
            <pc:docMk/>
            <pc:sldMasterMk cId="1568673086" sldId="2147483707"/>
            <pc:sldLayoutMk cId="9681063" sldId="2147483709"/>
          </pc:sldLayoutMkLst>
          <pc:spChg chg="del">
            <ac:chgData name="Krasauskaitė Ugnė" userId="dbe9a6d3-80d0-4cdc-b180-3639bbb88ba5" providerId="ADAL" clId="{07B18557-A708-BB4C-BDBE-7183D1358208}" dt="2021-02-01T13:44:56.554" v="12" actId="478"/>
            <ac:spMkLst>
              <pc:docMk/>
              <pc:sldMasterMk cId="1568673086" sldId="2147483707"/>
              <pc:sldLayoutMk cId="9681063" sldId="2147483709"/>
              <ac:spMk id="2" creationId="{F5574145-972C-4347-96B3-B59C0E31AEC5}"/>
            </ac:spMkLst>
          </pc:spChg>
          <pc:spChg chg="del">
            <ac:chgData name="Krasauskaitė Ugnė" userId="dbe9a6d3-80d0-4cdc-b180-3639bbb88ba5" providerId="ADAL" clId="{07B18557-A708-BB4C-BDBE-7183D1358208}" dt="2021-02-01T13:44:56.554" v="12" actId="478"/>
            <ac:spMkLst>
              <pc:docMk/>
              <pc:sldMasterMk cId="1568673086" sldId="2147483707"/>
              <pc:sldLayoutMk cId="9681063" sldId="2147483709"/>
              <ac:spMk id="3" creationId="{1F976C9F-83D1-0343-BC7F-C55260672BFC}"/>
            </ac:spMkLst>
          </pc:spChg>
          <pc:spChg chg="del">
            <ac:chgData name="Krasauskaitė Ugnė" userId="dbe9a6d3-80d0-4cdc-b180-3639bbb88ba5" providerId="ADAL" clId="{07B18557-A708-BB4C-BDBE-7183D1358208}" dt="2021-02-01T13:44:56.554" v="12" actId="478"/>
            <ac:spMkLst>
              <pc:docMk/>
              <pc:sldMasterMk cId="1568673086" sldId="2147483707"/>
              <pc:sldLayoutMk cId="9681063" sldId="2147483709"/>
              <ac:spMk id="4" creationId="{9C20A6BC-78DD-F242-85B2-DBC46FBBB3D4}"/>
            </ac:spMkLst>
          </pc:spChg>
          <pc:spChg chg="del">
            <ac:chgData name="Krasauskaitė Ugnė" userId="dbe9a6d3-80d0-4cdc-b180-3639bbb88ba5" providerId="ADAL" clId="{07B18557-A708-BB4C-BDBE-7183D1358208}" dt="2021-02-01T13:44:56.554" v="12" actId="478"/>
            <ac:spMkLst>
              <pc:docMk/>
              <pc:sldMasterMk cId="1568673086" sldId="2147483707"/>
              <pc:sldLayoutMk cId="9681063" sldId="2147483709"/>
              <ac:spMk id="5" creationId="{790DA9A1-7BB8-964C-9274-03CD2133972C}"/>
            </ac:spMkLst>
          </pc:spChg>
          <pc:spChg chg="del">
            <ac:chgData name="Krasauskaitė Ugnė" userId="dbe9a6d3-80d0-4cdc-b180-3639bbb88ba5" providerId="ADAL" clId="{07B18557-A708-BB4C-BDBE-7183D1358208}" dt="2021-02-01T13:44:56.554" v="12" actId="478"/>
            <ac:spMkLst>
              <pc:docMk/>
              <pc:sldMasterMk cId="1568673086" sldId="2147483707"/>
              <pc:sldLayoutMk cId="9681063" sldId="2147483709"/>
              <ac:spMk id="6" creationId="{46A37E46-AF9E-EC42-BC68-6383B55375BE}"/>
            </ac:spMkLst>
          </pc:spChg>
          <pc:spChg chg="add mod">
            <ac:chgData name="Krasauskaitė Ugnė" userId="dbe9a6d3-80d0-4cdc-b180-3639bbb88ba5" providerId="ADAL" clId="{07B18557-A708-BB4C-BDBE-7183D1358208}" dt="2021-02-01T13:54:54.120" v="125" actId="207"/>
            <ac:spMkLst>
              <pc:docMk/>
              <pc:sldMasterMk cId="1568673086" sldId="2147483707"/>
              <pc:sldLayoutMk cId="9681063" sldId="2147483709"/>
              <ac:spMk id="9" creationId="{559BF6B7-A47F-0D4D-87F3-3C092B912EA2}"/>
            </ac:spMkLst>
          </pc:spChg>
          <pc:graphicFrameChg chg="add mod">
            <ac:chgData name="Krasauskaitė Ugnė" userId="dbe9a6d3-80d0-4cdc-b180-3639bbb88ba5" providerId="ADAL" clId="{07B18557-A708-BB4C-BDBE-7183D1358208}" dt="2021-02-01T13:54:39.812" v="123" actId="207"/>
            <ac:graphicFrameMkLst>
              <pc:docMk/>
              <pc:sldMasterMk cId="1568673086" sldId="2147483707"/>
              <pc:sldLayoutMk cId="9681063" sldId="2147483709"/>
              <ac:graphicFrameMk id="7" creationId="{219E62AA-E2D7-254E-B7E9-789668C3EE84}"/>
            </ac:graphicFrameMkLst>
          </pc:graphicFrameChg>
          <pc:graphicFrameChg chg="add mod">
            <ac:chgData name="Krasauskaitė Ugnė" userId="dbe9a6d3-80d0-4cdc-b180-3639bbb88ba5" providerId="ADAL" clId="{07B18557-A708-BB4C-BDBE-7183D1358208}" dt="2021-02-01T13:53:52.400" v="118"/>
            <ac:graphicFrameMkLst>
              <pc:docMk/>
              <pc:sldMasterMk cId="1568673086" sldId="2147483707"/>
              <pc:sldLayoutMk cId="9681063" sldId="2147483709"/>
              <ac:graphicFrameMk id="8" creationId="{8F4103FC-5D4B-6148-8344-357F85691C58}"/>
            </ac:graphicFrameMkLst>
          </pc:graphicFrameChg>
        </pc:sldLayoutChg>
        <pc:sldLayoutChg chg="new del replId">
          <pc:chgData name="Krasauskaitė Ugnė" userId="dbe9a6d3-80d0-4cdc-b180-3639bbb88ba5" providerId="ADAL" clId="{07B18557-A708-BB4C-BDBE-7183D1358208}" dt="2021-02-01T13:44:42.590" v="5" actId="2696"/>
          <pc:sldLayoutMkLst>
            <pc:docMk/>
            <pc:sldMasterMk cId="1568673086" sldId="2147483707"/>
            <pc:sldLayoutMk cId="3119484123" sldId="2147483710"/>
          </pc:sldLayoutMkLst>
        </pc:sldLayoutChg>
        <pc:sldLayoutChg chg="addSp delSp modSp add mod modTransition setBg">
          <pc:chgData name="Krasauskaitė Ugnė" userId="dbe9a6d3-80d0-4cdc-b180-3639bbb88ba5" providerId="ADAL" clId="{07B18557-A708-BB4C-BDBE-7183D1358208}" dt="2021-02-01T14:02:17.362" v="193" actId="478"/>
          <pc:sldLayoutMkLst>
            <pc:docMk/>
            <pc:sldMasterMk cId="1568673086" sldId="2147483707"/>
            <pc:sldLayoutMk cId="4242087196" sldId="2147483710"/>
          </pc:sldLayoutMkLst>
          <pc:spChg chg="add del mod">
            <ac:chgData name="Krasauskaitė Ugnė" userId="dbe9a6d3-80d0-4cdc-b180-3639bbb88ba5" providerId="ADAL" clId="{07B18557-A708-BB4C-BDBE-7183D1358208}" dt="2021-02-01T13:58:07.148" v="152" actId="478"/>
            <ac:spMkLst>
              <pc:docMk/>
              <pc:sldMasterMk cId="1568673086" sldId="2147483707"/>
              <pc:sldLayoutMk cId="4242087196" sldId="2147483710"/>
              <ac:spMk id="6" creationId="{B491214C-DC69-7F44-8A88-07841732D4FB}"/>
            </ac:spMkLst>
          </pc:spChg>
          <pc:spChg chg="del">
            <ac:chgData name="Krasauskaitė Ugnė" userId="dbe9a6d3-80d0-4cdc-b180-3639bbb88ba5" providerId="ADAL" clId="{07B18557-A708-BB4C-BDBE-7183D1358208}" dt="2021-02-01T13:55:21.507" v="127" actId="478"/>
            <ac:spMkLst>
              <pc:docMk/>
              <pc:sldMasterMk cId="1568673086" sldId="2147483707"/>
              <pc:sldLayoutMk cId="4242087196" sldId="2147483710"/>
              <ac:spMk id="9" creationId="{559BF6B7-A47F-0D4D-87F3-3C092B912EA2}"/>
            </ac:spMkLst>
          </pc:spChg>
          <pc:spChg chg="add del mod">
            <ac:chgData name="Krasauskaitė Ugnė" userId="dbe9a6d3-80d0-4cdc-b180-3639bbb88ba5" providerId="ADAL" clId="{07B18557-A708-BB4C-BDBE-7183D1358208}" dt="2021-02-01T13:55:35.082" v="130" actId="478"/>
            <ac:spMkLst>
              <pc:docMk/>
              <pc:sldMasterMk cId="1568673086" sldId="2147483707"/>
              <pc:sldLayoutMk cId="4242087196" sldId="2147483710"/>
              <ac:spMk id="10" creationId="{3130BDC9-60DC-5941-9DEA-8DC1CBF5AEFD}"/>
            </ac:spMkLst>
          </pc:spChg>
          <pc:spChg chg="add mod">
            <ac:chgData name="Krasauskaitė Ugnė" userId="dbe9a6d3-80d0-4cdc-b180-3639bbb88ba5" providerId="ADAL" clId="{07B18557-A708-BB4C-BDBE-7183D1358208}" dt="2021-02-01T13:58:58.252" v="164" actId="207"/>
            <ac:spMkLst>
              <pc:docMk/>
              <pc:sldMasterMk cId="1568673086" sldId="2147483707"/>
              <pc:sldLayoutMk cId="4242087196" sldId="2147483710"/>
              <ac:spMk id="12" creationId="{0A4775A3-EB07-A141-A562-5216ADEA360A}"/>
            </ac:spMkLst>
          </pc:spChg>
          <pc:spChg chg="add del mod">
            <ac:chgData name="Krasauskaitė Ugnė" userId="dbe9a6d3-80d0-4cdc-b180-3639bbb88ba5" providerId="ADAL" clId="{07B18557-A708-BB4C-BDBE-7183D1358208}" dt="2021-02-01T13:58:44.946" v="160" actId="478"/>
            <ac:spMkLst>
              <pc:docMk/>
              <pc:sldMasterMk cId="1568673086" sldId="2147483707"/>
              <pc:sldLayoutMk cId="4242087196" sldId="2147483710"/>
              <ac:spMk id="13" creationId="{D1CEB810-FD6E-8C44-927D-340C0FE3C641}"/>
            </ac:spMkLst>
          </pc:spChg>
          <pc:graphicFrameChg chg="add del">
            <ac:chgData name="Krasauskaitė Ugnė" userId="dbe9a6d3-80d0-4cdc-b180-3639bbb88ba5" providerId="ADAL" clId="{07B18557-A708-BB4C-BDBE-7183D1358208}" dt="2021-02-01T14:01:54.773" v="188"/>
            <ac:graphicFrameMkLst>
              <pc:docMk/>
              <pc:sldMasterMk cId="1568673086" sldId="2147483707"/>
              <pc:sldLayoutMk cId="4242087196" sldId="2147483710"/>
              <ac:graphicFrameMk id="2" creationId="{09E765AC-5483-9E40-A183-95768000C2EB}"/>
            </ac:graphicFrameMkLst>
          </pc:graphicFrameChg>
          <pc:graphicFrameChg chg="add del mod modGraphic">
            <ac:chgData name="Krasauskaitė Ugnė" userId="dbe9a6d3-80d0-4cdc-b180-3639bbb88ba5" providerId="ADAL" clId="{07B18557-A708-BB4C-BDBE-7183D1358208}" dt="2021-02-01T13:58:07.148" v="152" actId="478"/>
            <ac:graphicFrameMkLst>
              <pc:docMk/>
              <pc:sldMasterMk cId="1568673086" sldId="2147483707"/>
              <pc:sldLayoutMk cId="4242087196" sldId="2147483710"/>
              <ac:graphicFrameMk id="5" creationId="{3D4B7795-ED57-BA41-9394-B33607ADC5F5}"/>
            </ac:graphicFrameMkLst>
          </pc:graphicFrameChg>
          <pc:graphicFrameChg chg="del">
            <ac:chgData name="Krasauskaitė Ugnė" userId="dbe9a6d3-80d0-4cdc-b180-3639bbb88ba5" providerId="ADAL" clId="{07B18557-A708-BB4C-BDBE-7183D1358208}" dt="2021-02-01T13:55:21.507" v="127" actId="478"/>
            <ac:graphicFrameMkLst>
              <pc:docMk/>
              <pc:sldMasterMk cId="1568673086" sldId="2147483707"/>
              <pc:sldLayoutMk cId="4242087196" sldId="2147483710"/>
              <ac:graphicFrameMk id="7" creationId="{219E62AA-E2D7-254E-B7E9-789668C3EE84}"/>
            </ac:graphicFrameMkLst>
          </pc:graphicFrameChg>
          <pc:graphicFrameChg chg="del">
            <ac:chgData name="Krasauskaitė Ugnė" userId="dbe9a6d3-80d0-4cdc-b180-3639bbb88ba5" providerId="ADAL" clId="{07B18557-A708-BB4C-BDBE-7183D1358208}" dt="2021-02-01T13:55:21.507" v="127" actId="478"/>
            <ac:graphicFrameMkLst>
              <pc:docMk/>
              <pc:sldMasterMk cId="1568673086" sldId="2147483707"/>
              <pc:sldLayoutMk cId="4242087196" sldId="2147483710"/>
              <ac:graphicFrameMk id="8" creationId="{8F4103FC-5D4B-6148-8344-357F85691C58}"/>
            </ac:graphicFrameMkLst>
          </pc:graphicFrameChg>
          <pc:graphicFrameChg chg="add mod modGraphic">
            <ac:chgData name="Krasauskaitė Ugnė" userId="dbe9a6d3-80d0-4cdc-b180-3639bbb88ba5" providerId="ADAL" clId="{07B18557-A708-BB4C-BDBE-7183D1358208}" dt="2021-02-01T14:02:11.079" v="192" actId="14734"/>
            <ac:graphicFrameMkLst>
              <pc:docMk/>
              <pc:sldMasterMk cId="1568673086" sldId="2147483707"/>
              <pc:sldLayoutMk cId="4242087196" sldId="2147483710"/>
              <ac:graphicFrameMk id="11" creationId="{9C492272-9779-2241-83F3-E687CBCE187A}"/>
            </ac:graphicFrameMkLst>
          </pc:graphicFrameChg>
          <pc:graphicFrameChg chg="add del mod">
            <ac:chgData name="Krasauskaitė Ugnė" userId="dbe9a6d3-80d0-4cdc-b180-3639bbb88ba5" providerId="ADAL" clId="{07B18557-A708-BB4C-BDBE-7183D1358208}" dt="2021-02-01T14:02:17.362" v="193" actId="478"/>
            <ac:graphicFrameMkLst>
              <pc:docMk/>
              <pc:sldMasterMk cId="1568673086" sldId="2147483707"/>
              <pc:sldLayoutMk cId="4242087196" sldId="2147483710"/>
              <ac:graphicFrameMk id="14" creationId="{B0463595-F0EE-424B-A4D1-AEC6D01FB0E3}"/>
            </ac:graphicFrameMkLst>
          </pc:graphicFrameChg>
        </pc:sldLayoutChg>
        <pc:sldLayoutChg chg="modSp add mod modTransition">
          <pc:chgData name="Krasauskaitė Ugnė" userId="dbe9a6d3-80d0-4cdc-b180-3639bbb88ba5" providerId="ADAL" clId="{07B18557-A708-BB4C-BDBE-7183D1358208}" dt="2021-02-01T14:01:08.745" v="180"/>
          <pc:sldLayoutMkLst>
            <pc:docMk/>
            <pc:sldMasterMk cId="1568673086" sldId="2147483707"/>
            <pc:sldLayoutMk cId="152577745" sldId="2147483711"/>
          </pc:sldLayoutMkLst>
          <pc:graphicFrameChg chg="mod modGraphic">
            <ac:chgData name="Krasauskaitė Ugnė" userId="dbe9a6d3-80d0-4cdc-b180-3639bbb88ba5" providerId="ADAL" clId="{07B18557-A708-BB4C-BDBE-7183D1358208}" dt="2021-02-01T14:01:08.745" v="180"/>
            <ac:graphicFrameMkLst>
              <pc:docMk/>
              <pc:sldMasterMk cId="1568673086" sldId="2147483707"/>
              <pc:sldLayoutMk cId="152577745" sldId="2147483711"/>
              <ac:graphicFrameMk id="5" creationId="{3D4B7795-ED57-BA41-9394-B33607ADC5F5}"/>
            </ac:graphicFrameMkLst>
          </pc:graphicFrameChg>
        </pc:sldLayoutChg>
        <pc:sldLayoutChg chg="new del replId">
          <pc:chgData name="Krasauskaitė Ugnė" userId="dbe9a6d3-80d0-4cdc-b180-3639bbb88ba5" providerId="ADAL" clId="{07B18557-A708-BB4C-BDBE-7183D1358208}" dt="2021-02-01T13:44:42.591" v="6" actId="2696"/>
          <pc:sldLayoutMkLst>
            <pc:docMk/>
            <pc:sldMasterMk cId="1568673086" sldId="2147483707"/>
            <pc:sldLayoutMk cId="2012665223" sldId="2147483711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1T13:44:42.593" v="7" actId="2696"/>
          <pc:sldLayoutMkLst>
            <pc:docMk/>
            <pc:sldMasterMk cId="1568673086" sldId="2147483707"/>
            <pc:sldLayoutMk cId="1518374816" sldId="2147483712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1T13:44:42.594" v="8" actId="2696"/>
          <pc:sldLayoutMkLst>
            <pc:docMk/>
            <pc:sldMasterMk cId="1568673086" sldId="2147483707"/>
            <pc:sldLayoutMk cId="3224315519" sldId="2147483713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1T13:44:42.568" v="2" actId="2696"/>
          <pc:sldLayoutMkLst>
            <pc:docMk/>
            <pc:sldMasterMk cId="1568673086" sldId="2147483707"/>
            <pc:sldLayoutMk cId="4162233975" sldId="2147483714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1T13:44:42.595" v="9" actId="2696"/>
          <pc:sldLayoutMkLst>
            <pc:docMk/>
            <pc:sldMasterMk cId="1568673086" sldId="2147483707"/>
            <pc:sldLayoutMk cId="3396874248" sldId="2147483715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1T13:44:42.571" v="3" actId="2696"/>
          <pc:sldLayoutMkLst>
            <pc:docMk/>
            <pc:sldMasterMk cId="1568673086" sldId="2147483707"/>
            <pc:sldLayoutMk cId="2265120177" sldId="2147483716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1T13:44:42.573" v="4" actId="2696"/>
          <pc:sldLayoutMkLst>
            <pc:docMk/>
            <pc:sldMasterMk cId="1568673086" sldId="2147483707"/>
            <pc:sldLayoutMk cId="3390620181" sldId="2147483717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1T13:44:42.551" v="1" actId="2696"/>
          <pc:sldLayoutMkLst>
            <pc:docMk/>
            <pc:sldMasterMk cId="1568673086" sldId="2147483707"/>
            <pc:sldLayoutMk cId="2287143335" sldId="2147483718"/>
          </pc:sldLayoutMkLst>
        </pc:sldLayoutChg>
      </pc:sldMasterChg>
      <pc:sldMasterChg chg="delSp new mod addSldLayout delSldLayout modSldLayout sldLayoutOrd">
        <pc:chgData name="Krasauskaitė Ugnė" userId="dbe9a6d3-80d0-4cdc-b180-3639bbb88ba5" providerId="ADAL" clId="{07B18557-A708-BB4C-BDBE-7183D1358208}" dt="2021-02-02T07:52:28.824" v="1376" actId="6014"/>
        <pc:sldMasterMkLst>
          <pc:docMk/>
          <pc:sldMasterMk cId="3226558009" sldId="2147483740"/>
        </pc:sldMasterMkLst>
        <pc:spChg chg="del">
          <ac:chgData name="Krasauskaitė Ugnė" userId="dbe9a6d3-80d0-4cdc-b180-3639bbb88ba5" providerId="ADAL" clId="{07B18557-A708-BB4C-BDBE-7183D1358208}" dt="2021-02-02T07:44:22.469" v="1327" actId="478"/>
          <ac:spMkLst>
            <pc:docMk/>
            <pc:sldMasterMk cId="3226558009" sldId="2147483740"/>
            <ac:spMk id="2" creationId="{FC2D44AD-71EB-194A-B0A0-27D9CF6389F3}"/>
          </ac:spMkLst>
        </pc:spChg>
        <pc:spChg chg="del">
          <ac:chgData name="Krasauskaitė Ugnė" userId="dbe9a6d3-80d0-4cdc-b180-3639bbb88ba5" providerId="ADAL" clId="{07B18557-A708-BB4C-BDBE-7183D1358208}" dt="2021-02-02T07:44:22.469" v="1327" actId="478"/>
          <ac:spMkLst>
            <pc:docMk/>
            <pc:sldMasterMk cId="3226558009" sldId="2147483740"/>
            <ac:spMk id="3" creationId="{91E5A868-22D0-0445-9462-8B376E9B7F0D}"/>
          </ac:spMkLst>
        </pc:spChg>
        <pc:spChg chg="del">
          <ac:chgData name="Krasauskaitė Ugnė" userId="dbe9a6d3-80d0-4cdc-b180-3639bbb88ba5" providerId="ADAL" clId="{07B18557-A708-BB4C-BDBE-7183D1358208}" dt="2021-02-02T07:44:22.469" v="1327" actId="478"/>
          <ac:spMkLst>
            <pc:docMk/>
            <pc:sldMasterMk cId="3226558009" sldId="2147483740"/>
            <ac:spMk id="4" creationId="{B36BE693-AB24-F048-AD70-C7FADD370864}"/>
          </ac:spMkLst>
        </pc:spChg>
        <pc:spChg chg="del">
          <ac:chgData name="Krasauskaitė Ugnė" userId="dbe9a6d3-80d0-4cdc-b180-3639bbb88ba5" providerId="ADAL" clId="{07B18557-A708-BB4C-BDBE-7183D1358208}" dt="2021-02-02T07:44:22.469" v="1327" actId="478"/>
          <ac:spMkLst>
            <pc:docMk/>
            <pc:sldMasterMk cId="3226558009" sldId="2147483740"/>
            <ac:spMk id="5" creationId="{A134AD8B-B80A-DF49-BB8B-1AC3D78EDE20}"/>
          </ac:spMkLst>
        </pc:spChg>
        <pc:spChg chg="del">
          <ac:chgData name="Krasauskaitė Ugnė" userId="dbe9a6d3-80d0-4cdc-b180-3639bbb88ba5" providerId="ADAL" clId="{07B18557-A708-BB4C-BDBE-7183D1358208}" dt="2021-02-02T07:44:22.469" v="1327" actId="478"/>
          <ac:spMkLst>
            <pc:docMk/>
            <pc:sldMasterMk cId="3226558009" sldId="2147483740"/>
            <ac:spMk id="6" creationId="{026B8581-FA0F-8544-903C-A6E0CEBB690B}"/>
          </ac:spMkLst>
        </pc:spChg>
        <pc:sldLayoutChg chg="modSp mod ord">
          <pc:chgData name="Krasauskaitė Ugnė" userId="dbe9a6d3-80d0-4cdc-b180-3639bbb88ba5" providerId="ADAL" clId="{07B18557-A708-BB4C-BDBE-7183D1358208}" dt="2021-02-02T07:48:05.713" v="1355" actId="6014"/>
          <pc:sldLayoutMkLst>
            <pc:docMk/>
            <pc:sldMasterMk cId="3226558009" sldId="2147483740"/>
            <pc:sldLayoutMk cId="1696790623" sldId="2147483725"/>
          </pc:sldLayoutMkLst>
          <pc:spChg chg="mod">
            <ac:chgData name="Krasauskaitė Ugnė" userId="dbe9a6d3-80d0-4cdc-b180-3639bbb88ba5" providerId="ADAL" clId="{07B18557-A708-BB4C-BDBE-7183D1358208}" dt="2021-02-02T07:45:40.431" v="1338" actId="20578"/>
            <ac:spMkLst>
              <pc:docMk/>
              <pc:sldMasterMk cId="3226558009" sldId="2147483740"/>
              <pc:sldLayoutMk cId="1696790623" sldId="2147483725"/>
              <ac:spMk id="12" creationId="{50E515E2-7668-514A-A0B4-AC7D06DDB5FE}"/>
            </ac:spMkLst>
          </pc:spChg>
          <pc:spChg chg="mod">
            <ac:chgData name="Krasauskaitė Ugnė" userId="dbe9a6d3-80d0-4cdc-b180-3639bbb88ba5" providerId="ADAL" clId="{07B18557-A708-BB4C-BDBE-7183D1358208}" dt="2021-02-02T07:45:40.431" v="1338" actId="20578"/>
            <ac:spMkLst>
              <pc:docMk/>
              <pc:sldMasterMk cId="3226558009" sldId="2147483740"/>
              <pc:sldLayoutMk cId="1696790623" sldId="2147483725"/>
              <ac:spMk id="13" creationId="{5F302F9B-B4B3-B045-8492-FFC9D530256C}"/>
            </ac:spMkLst>
          </pc:spChg>
        </pc:sldLayoutChg>
        <pc:sldLayoutChg chg="modSp mod ord">
          <pc:chgData name="Krasauskaitė Ugnė" userId="dbe9a6d3-80d0-4cdc-b180-3639bbb88ba5" providerId="ADAL" clId="{07B18557-A708-BB4C-BDBE-7183D1358208}" dt="2021-02-02T07:48:12.569" v="1356" actId="6014"/>
          <pc:sldLayoutMkLst>
            <pc:docMk/>
            <pc:sldMasterMk cId="3226558009" sldId="2147483740"/>
            <pc:sldLayoutMk cId="3830311098" sldId="2147483726"/>
          </pc:sldLayoutMkLst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830311098" sldId="2147483726"/>
              <ac:spMk id="12" creationId="{50E515E2-7668-514A-A0B4-AC7D06DDB5FE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830311098" sldId="2147483726"/>
              <ac:spMk id="13" creationId="{5F302F9B-B4B3-B045-8492-FFC9D530256C}"/>
            </ac:spMkLst>
          </pc:spChg>
        </pc:sldLayoutChg>
        <pc:sldLayoutChg chg="modSp mod ord">
          <pc:chgData name="Krasauskaitė Ugnė" userId="dbe9a6d3-80d0-4cdc-b180-3639bbb88ba5" providerId="ADAL" clId="{07B18557-A708-BB4C-BDBE-7183D1358208}" dt="2021-02-02T07:49:03.455" v="1360" actId="6014"/>
          <pc:sldLayoutMkLst>
            <pc:docMk/>
            <pc:sldMasterMk cId="3226558009" sldId="2147483740"/>
            <pc:sldLayoutMk cId="3116550192" sldId="2147483727"/>
          </pc:sldLayoutMkLst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116550192" sldId="2147483727"/>
              <ac:spMk id="6" creationId="{45230BBD-D8AC-0545-A7D5-13382E10E93A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116550192" sldId="2147483727"/>
              <ac:spMk id="7" creationId="{10D8EEC7-A4A8-754E-B0D5-1BD7DE8A8170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116550192" sldId="2147483727"/>
              <ac:spMk id="12" creationId="{50E515E2-7668-514A-A0B4-AC7D06DDB5FE}"/>
            </ac:spMkLst>
          </pc:spChg>
        </pc:sldLayoutChg>
        <pc:sldLayoutChg chg="modSp mod ord">
          <pc:chgData name="Krasauskaitė Ugnė" userId="dbe9a6d3-80d0-4cdc-b180-3639bbb88ba5" providerId="ADAL" clId="{07B18557-A708-BB4C-BDBE-7183D1358208}" dt="2021-02-02T07:49:09.462" v="1361" actId="6014"/>
          <pc:sldLayoutMkLst>
            <pc:docMk/>
            <pc:sldMasterMk cId="3226558009" sldId="2147483740"/>
            <pc:sldLayoutMk cId="2001385822" sldId="2147483728"/>
          </pc:sldLayoutMkLst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2001385822" sldId="2147483728"/>
              <ac:spMk id="6" creationId="{45230BBD-D8AC-0545-A7D5-13382E10E93A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2001385822" sldId="2147483728"/>
              <ac:spMk id="7" creationId="{10D8EEC7-A4A8-754E-B0D5-1BD7DE8A8170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2001385822" sldId="2147483728"/>
              <ac:spMk id="12" creationId="{50E515E2-7668-514A-A0B4-AC7D06DDB5FE}"/>
            </ac:spMkLst>
          </pc:spChg>
        </pc:sldLayoutChg>
        <pc:sldLayoutChg chg="addSp delSp modSp mod ord setBg">
          <pc:chgData name="Krasauskaitė Ugnė" userId="dbe9a6d3-80d0-4cdc-b180-3639bbb88ba5" providerId="ADAL" clId="{07B18557-A708-BB4C-BDBE-7183D1358208}" dt="2021-02-02T07:50:54.110" v="1368" actId="6014"/>
          <pc:sldLayoutMkLst>
            <pc:docMk/>
            <pc:sldMasterMk cId="3226558009" sldId="2147483740"/>
            <pc:sldLayoutMk cId="2456432916" sldId="2147483729"/>
          </pc:sldLayoutMkLst>
          <pc:spChg chg="del mod">
            <ac:chgData name="Krasauskaitė Ugnė" userId="dbe9a6d3-80d0-4cdc-b180-3639bbb88ba5" providerId="ADAL" clId="{07B18557-A708-BB4C-BDBE-7183D1358208}" dt="2021-02-02T07:49:59.176" v="1363" actId="478"/>
            <ac:spMkLst>
              <pc:docMk/>
              <pc:sldMasterMk cId="3226558009" sldId="2147483740"/>
              <pc:sldLayoutMk cId="2456432916" sldId="2147483729"/>
              <ac:spMk id="13" creationId="{BFB2BAA7-03FA-7D45-B48B-16E2EB97900F}"/>
            </ac:spMkLst>
          </pc:spChg>
          <pc:spChg chg="add mod">
            <ac:chgData name="Krasauskaitė Ugnė" userId="dbe9a6d3-80d0-4cdc-b180-3639bbb88ba5" providerId="ADAL" clId="{07B18557-A708-BB4C-BDBE-7183D1358208}" dt="2021-02-02T07:50:21.614" v="1367" actId="207"/>
            <ac:spMkLst>
              <pc:docMk/>
              <pc:sldMasterMk cId="3226558009" sldId="2147483740"/>
              <pc:sldLayoutMk cId="2456432916" sldId="2147483729"/>
              <ac:spMk id="15" creationId="{B5F1E7A3-042D-1A41-A4EE-C4B741F2F954}"/>
            </ac:spMkLst>
          </pc:spChg>
          <pc:spChg chg="add mod">
            <ac:chgData name="Krasauskaitė Ugnė" userId="dbe9a6d3-80d0-4cdc-b180-3639bbb88ba5" providerId="ADAL" clId="{07B18557-A708-BB4C-BDBE-7183D1358208}" dt="2021-02-02T07:50:21.614" v="1367" actId="207"/>
            <ac:spMkLst>
              <pc:docMk/>
              <pc:sldMasterMk cId="3226558009" sldId="2147483740"/>
              <pc:sldLayoutMk cId="2456432916" sldId="2147483729"/>
              <ac:spMk id="16" creationId="{0393B77B-8341-1C44-8B13-EC418665B44B}"/>
            </ac:spMkLst>
          </pc:spChg>
          <pc:spChg chg="add mod">
            <ac:chgData name="Krasauskaitė Ugnė" userId="dbe9a6d3-80d0-4cdc-b180-3639bbb88ba5" providerId="ADAL" clId="{07B18557-A708-BB4C-BDBE-7183D1358208}" dt="2021-02-02T07:50:21.614" v="1367" actId="207"/>
            <ac:spMkLst>
              <pc:docMk/>
              <pc:sldMasterMk cId="3226558009" sldId="2147483740"/>
              <pc:sldLayoutMk cId="2456432916" sldId="2147483729"/>
              <ac:spMk id="18" creationId="{ACFBE8A1-80A2-3049-99A4-110551E71E65}"/>
            </ac:spMkLst>
          </pc:spChg>
          <pc:spChg chg="add mod">
            <ac:chgData name="Krasauskaitė Ugnė" userId="dbe9a6d3-80d0-4cdc-b180-3639bbb88ba5" providerId="ADAL" clId="{07B18557-A708-BB4C-BDBE-7183D1358208}" dt="2021-02-02T07:50:13.203" v="1365"/>
            <ac:spMkLst>
              <pc:docMk/>
              <pc:sldMasterMk cId="3226558009" sldId="2147483740"/>
              <pc:sldLayoutMk cId="2456432916" sldId="2147483729"/>
              <ac:spMk id="19" creationId="{87791077-CFD2-474A-ADBD-B95943A91900}"/>
            </ac:spMkLst>
          </pc:spChg>
          <pc:spChg chg="del mod">
            <ac:chgData name="Krasauskaitė Ugnė" userId="dbe9a6d3-80d0-4cdc-b180-3639bbb88ba5" providerId="ADAL" clId="{07B18557-A708-BB4C-BDBE-7183D1358208}" dt="2021-02-02T07:49:59.176" v="1363" actId="478"/>
            <ac:spMkLst>
              <pc:docMk/>
              <pc:sldMasterMk cId="3226558009" sldId="2147483740"/>
              <pc:sldLayoutMk cId="2456432916" sldId="2147483729"/>
              <ac:spMk id="23" creationId="{2E6D4784-2EA3-C74A-80A6-6E53A345902F}"/>
            </ac:spMkLst>
          </pc:spChg>
          <pc:spChg chg="del mod">
            <ac:chgData name="Krasauskaitė Ugnė" userId="dbe9a6d3-80d0-4cdc-b180-3639bbb88ba5" providerId="ADAL" clId="{07B18557-A708-BB4C-BDBE-7183D1358208}" dt="2021-02-02T07:49:59.176" v="1363" actId="478"/>
            <ac:spMkLst>
              <pc:docMk/>
              <pc:sldMasterMk cId="3226558009" sldId="2147483740"/>
              <pc:sldLayoutMk cId="2456432916" sldId="2147483729"/>
              <ac:spMk id="25" creationId="{5592035A-2271-5843-9AF4-E3E9FDCF0139}"/>
            </ac:spMkLst>
          </pc:spChg>
          <pc:spChg chg="del">
            <ac:chgData name="Krasauskaitė Ugnė" userId="dbe9a6d3-80d0-4cdc-b180-3639bbb88ba5" providerId="ADAL" clId="{07B18557-A708-BB4C-BDBE-7183D1358208}" dt="2021-02-02T07:49:59.176" v="1363" actId="478"/>
            <ac:spMkLst>
              <pc:docMk/>
              <pc:sldMasterMk cId="3226558009" sldId="2147483740"/>
              <pc:sldLayoutMk cId="2456432916" sldId="2147483729"/>
              <ac:spMk id="27" creationId="{61CEBCC4-E80B-604A-814A-EDFAF11839D4}"/>
            </ac:spMkLst>
          </pc:spChg>
        </pc:sldLayoutChg>
        <pc:sldLayoutChg chg="modSp mod ord">
          <pc:chgData name="Krasauskaitė Ugnė" userId="dbe9a6d3-80d0-4cdc-b180-3639bbb88ba5" providerId="ADAL" clId="{07B18557-A708-BB4C-BDBE-7183D1358208}" dt="2021-02-02T07:51:26.120" v="1372" actId="6014"/>
          <pc:sldLayoutMkLst>
            <pc:docMk/>
            <pc:sldMasterMk cId="3226558009" sldId="2147483740"/>
            <pc:sldLayoutMk cId="3322117946" sldId="2147483731"/>
          </pc:sldLayoutMkLst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322117946" sldId="2147483731"/>
              <ac:spMk id="6" creationId="{66AC166F-BD2D-6D49-902E-EA2D168F6C1B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322117946" sldId="2147483731"/>
              <ac:spMk id="7" creationId="{C1CCD885-C1EB-3A48-B8A0-CC1F23EEB6AE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322117946" sldId="2147483731"/>
              <ac:spMk id="13" creationId="{BFB2BAA7-03FA-7D45-B48B-16E2EB97900F}"/>
            </ac:spMkLst>
          </pc:spChg>
        </pc:sldLayoutChg>
        <pc:sldLayoutChg chg="modSp mod ord">
          <pc:chgData name="Krasauskaitė Ugnė" userId="dbe9a6d3-80d0-4cdc-b180-3639bbb88ba5" providerId="ADAL" clId="{07B18557-A708-BB4C-BDBE-7183D1358208}" dt="2021-02-02T07:51:19.318" v="1371" actId="6014"/>
          <pc:sldLayoutMkLst>
            <pc:docMk/>
            <pc:sldMasterMk cId="3226558009" sldId="2147483740"/>
            <pc:sldLayoutMk cId="1562306216" sldId="2147483732"/>
          </pc:sldLayoutMkLst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1562306216" sldId="2147483732"/>
              <ac:spMk id="6" creationId="{66AC166F-BD2D-6D49-902E-EA2D168F6C1B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1562306216" sldId="2147483732"/>
              <ac:spMk id="7" creationId="{C1CCD885-C1EB-3A48-B8A0-CC1F23EEB6AE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1562306216" sldId="2147483732"/>
              <ac:spMk id="13" creationId="{BFB2BAA7-03FA-7D45-B48B-16E2EB97900F}"/>
            </ac:spMkLst>
          </pc:spChg>
        </pc:sldLayoutChg>
        <pc:sldLayoutChg chg="modSp mod ord">
          <pc:chgData name="Krasauskaitė Ugnė" userId="dbe9a6d3-80d0-4cdc-b180-3639bbb88ba5" providerId="ADAL" clId="{07B18557-A708-BB4C-BDBE-7183D1358208}" dt="2021-02-02T07:52:03.552" v="1373" actId="6014"/>
          <pc:sldLayoutMkLst>
            <pc:docMk/>
            <pc:sldMasterMk cId="3226558009" sldId="2147483740"/>
            <pc:sldLayoutMk cId="2989932070" sldId="2147483733"/>
          </pc:sldLayoutMkLst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2989932070" sldId="2147483733"/>
              <ac:spMk id="8" creationId="{D95773F8-D068-1F4A-994E-CAA5A3CA9D73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2989932070" sldId="2147483733"/>
              <ac:spMk id="11" creationId="{52F83555-CE96-6D4C-89FF-4953A94371F1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2989932070" sldId="2147483733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2989932070" sldId="2147483733"/>
              <ac:spMk id="19" creationId="{BAFEA5EF-7EB5-B242-B569-0521DECA7C5F}"/>
            </ac:spMkLst>
          </pc:spChg>
        </pc:sldLayoutChg>
        <pc:sldLayoutChg chg="modSp mod ord">
          <pc:chgData name="Krasauskaitė Ugnė" userId="dbe9a6d3-80d0-4cdc-b180-3639bbb88ba5" providerId="ADAL" clId="{07B18557-A708-BB4C-BDBE-7183D1358208}" dt="2021-02-02T07:52:09.140" v="1374" actId="6014"/>
          <pc:sldLayoutMkLst>
            <pc:docMk/>
            <pc:sldMasterMk cId="3226558009" sldId="2147483740"/>
            <pc:sldLayoutMk cId="3899158391" sldId="2147483734"/>
          </pc:sldLayoutMkLst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899158391" sldId="2147483734"/>
              <ac:spMk id="8" creationId="{D95773F8-D068-1F4A-994E-CAA5A3CA9D73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899158391" sldId="2147483734"/>
              <ac:spMk id="11" creationId="{52F83555-CE96-6D4C-89FF-4953A94371F1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899158391" sldId="2147483734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3899158391" sldId="2147483734"/>
              <ac:spMk id="19" creationId="{BAFEA5EF-7EB5-B242-B569-0521DECA7C5F}"/>
            </ac:spMkLst>
          </pc:spChg>
        </pc:sldLayoutChg>
        <pc:sldLayoutChg chg="modSp mod ord">
          <pc:chgData name="Krasauskaitė Ugnė" userId="dbe9a6d3-80d0-4cdc-b180-3639bbb88ba5" providerId="ADAL" clId="{07B18557-A708-BB4C-BDBE-7183D1358208}" dt="2021-02-02T07:52:22.355" v="1375" actId="6014"/>
          <pc:sldLayoutMkLst>
            <pc:docMk/>
            <pc:sldMasterMk cId="3226558009" sldId="2147483740"/>
            <pc:sldLayoutMk cId="4197057146" sldId="2147483735"/>
          </pc:sldLayoutMkLst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4197057146" sldId="2147483735"/>
              <ac:spMk id="8" creationId="{D95773F8-D068-1F4A-994E-CAA5A3CA9D73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4197057146" sldId="2147483735"/>
              <ac:spMk id="11" creationId="{52F83555-CE96-6D4C-89FF-4953A94371F1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4197057146" sldId="2147483735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4197057146" sldId="2147483735"/>
              <ac:spMk id="19" creationId="{BAFEA5EF-7EB5-B242-B569-0521DECA7C5F}"/>
            </ac:spMkLst>
          </pc:spChg>
        </pc:sldLayoutChg>
        <pc:sldLayoutChg chg="modSp mod ord">
          <pc:chgData name="Krasauskaitė Ugnė" userId="dbe9a6d3-80d0-4cdc-b180-3639bbb88ba5" providerId="ADAL" clId="{07B18557-A708-BB4C-BDBE-7183D1358208}" dt="2021-02-02T07:52:28.824" v="1376" actId="6014"/>
          <pc:sldLayoutMkLst>
            <pc:docMk/>
            <pc:sldMasterMk cId="3226558009" sldId="2147483740"/>
            <pc:sldLayoutMk cId="1911777476" sldId="2147483736"/>
          </pc:sldLayoutMkLst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1911777476" sldId="2147483736"/>
              <ac:spMk id="8" creationId="{D95773F8-D068-1F4A-994E-CAA5A3CA9D73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1911777476" sldId="2147483736"/>
              <ac:spMk id="11" creationId="{52F83555-CE96-6D4C-89FF-4953A94371F1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1911777476" sldId="2147483736"/>
              <ac:spMk id="16" creationId="{69113ABE-874B-0647-8AAD-DE5BA4A26CCF}"/>
            </ac:spMkLst>
          </pc:spChg>
          <pc:spChg chg="mod">
            <ac:chgData name="Krasauskaitė Ugnė" userId="dbe9a6d3-80d0-4cdc-b180-3639bbb88ba5" providerId="ADAL" clId="{07B18557-A708-BB4C-BDBE-7183D1358208}" dt="2021-02-02T07:46:12.426" v="1340" actId="20578"/>
            <ac:spMkLst>
              <pc:docMk/>
              <pc:sldMasterMk cId="3226558009" sldId="2147483740"/>
              <pc:sldLayoutMk cId="1911777476" sldId="2147483736"/>
              <ac:spMk id="19" creationId="{BAFEA5EF-7EB5-B242-B569-0521DECA7C5F}"/>
            </ac:spMkLst>
          </pc:spChg>
        </pc:sldLayoutChg>
        <pc:sldLayoutChg chg="addSp delSp modSp new mod replId">
          <pc:chgData name="Krasauskaitė Ugnė" userId="dbe9a6d3-80d0-4cdc-b180-3639bbb88ba5" providerId="ADAL" clId="{07B18557-A708-BB4C-BDBE-7183D1358208}" dt="2021-02-02T07:47:56.456" v="1354" actId="6014"/>
          <pc:sldLayoutMkLst>
            <pc:docMk/>
            <pc:sldMasterMk cId="3226558009" sldId="2147483740"/>
            <pc:sldLayoutMk cId="571262370" sldId="2147483741"/>
          </pc:sldLayoutMkLst>
          <pc:spChg chg="del">
            <ac:chgData name="Krasauskaitė Ugnė" userId="dbe9a6d3-80d0-4cdc-b180-3639bbb88ba5" providerId="ADAL" clId="{07B18557-A708-BB4C-BDBE-7183D1358208}" dt="2021-02-02T07:44:30.733" v="1329" actId="478"/>
            <ac:spMkLst>
              <pc:docMk/>
              <pc:sldMasterMk cId="3226558009" sldId="2147483740"/>
              <pc:sldLayoutMk cId="571262370" sldId="2147483741"/>
              <ac:spMk id="2" creationId="{483D9D73-4BB7-DE4B-A7E7-8A5B4FCB120D}"/>
            </ac:spMkLst>
          </pc:spChg>
          <pc:spChg chg="del">
            <ac:chgData name="Krasauskaitė Ugnė" userId="dbe9a6d3-80d0-4cdc-b180-3639bbb88ba5" providerId="ADAL" clId="{07B18557-A708-BB4C-BDBE-7183D1358208}" dt="2021-02-02T07:44:30.733" v="1329" actId="478"/>
            <ac:spMkLst>
              <pc:docMk/>
              <pc:sldMasterMk cId="3226558009" sldId="2147483740"/>
              <pc:sldLayoutMk cId="571262370" sldId="2147483741"/>
              <ac:spMk id="3" creationId="{7B3C7969-F72B-2246-9B8E-892565E87EE9}"/>
            </ac:spMkLst>
          </pc:spChg>
          <pc:spChg chg="del">
            <ac:chgData name="Krasauskaitė Ugnė" userId="dbe9a6d3-80d0-4cdc-b180-3639bbb88ba5" providerId="ADAL" clId="{07B18557-A708-BB4C-BDBE-7183D1358208}" dt="2021-02-02T07:44:30.733" v="1329" actId="478"/>
            <ac:spMkLst>
              <pc:docMk/>
              <pc:sldMasterMk cId="3226558009" sldId="2147483740"/>
              <pc:sldLayoutMk cId="571262370" sldId="2147483741"/>
              <ac:spMk id="4" creationId="{35520A63-897F-0148-87A1-4409EBB07CAE}"/>
            </ac:spMkLst>
          </pc:spChg>
          <pc:spChg chg="del">
            <ac:chgData name="Krasauskaitė Ugnė" userId="dbe9a6d3-80d0-4cdc-b180-3639bbb88ba5" providerId="ADAL" clId="{07B18557-A708-BB4C-BDBE-7183D1358208}" dt="2021-02-02T07:44:30.733" v="1329" actId="478"/>
            <ac:spMkLst>
              <pc:docMk/>
              <pc:sldMasterMk cId="3226558009" sldId="2147483740"/>
              <pc:sldLayoutMk cId="571262370" sldId="2147483741"/>
              <ac:spMk id="5" creationId="{74885CD9-F319-3240-B81F-1043AA3B3D07}"/>
            </ac:spMkLst>
          </pc:spChg>
          <pc:spChg chg="del">
            <ac:chgData name="Krasauskaitė Ugnė" userId="dbe9a6d3-80d0-4cdc-b180-3639bbb88ba5" providerId="ADAL" clId="{07B18557-A708-BB4C-BDBE-7183D1358208}" dt="2021-02-02T07:44:30.733" v="1329" actId="478"/>
            <ac:spMkLst>
              <pc:docMk/>
              <pc:sldMasterMk cId="3226558009" sldId="2147483740"/>
              <pc:sldLayoutMk cId="571262370" sldId="2147483741"/>
              <ac:spMk id="6" creationId="{BD6F456C-AB95-9144-A4B2-997E72998BD2}"/>
            </ac:spMkLst>
          </pc:spChg>
          <pc:spChg chg="add mod">
            <ac:chgData name="Krasauskaitė Ugnė" userId="dbe9a6d3-80d0-4cdc-b180-3639bbb88ba5" providerId="ADAL" clId="{07B18557-A708-BB4C-BDBE-7183D1358208}" dt="2021-02-02T07:45:01.016" v="1332"/>
            <ac:spMkLst>
              <pc:docMk/>
              <pc:sldMasterMk cId="3226558009" sldId="2147483740"/>
              <pc:sldLayoutMk cId="571262370" sldId="2147483741"/>
              <ac:spMk id="7" creationId="{2968082D-F45E-1B49-9FC3-AAC24B320736}"/>
            </ac:spMkLst>
          </pc:spChg>
        </pc:sldLayoutChg>
        <pc:sldLayoutChg chg="addSp delSp modSp new del mod replId">
          <pc:chgData name="Krasauskaitė Ugnė" userId="dbe9a6d3-80d0-4cdc-b180-3639bbb88ba5" providerId="ADAL" clId="{07B18557-A708-BB4C-BDBE-7183D1358208}" dt="2021-02-02T07:45:43.530" v="1339" actId="2696"/>
          <pc:sldLayoutMkLst>
            <pc:docMk/>
            <pc:sldMasterMk cId="3226558009" sldId="2147483740"/>
            <pc:sldLayoutMk cId="3236624197" sldId="2147483742"/>
          </pc:sldLayoutMkLst>
          <pc:spChg chg="del">
            <ac:chgData name="Krasauskaitė Ugnė" userId="dbe9a6d3-80d0-4cdc-b180-3639bbb88ba5" providerId="ADAL" clId="{07B18557-A708-BB4C-BDBE-7183D1358208}" dt="2021-02-02T07:44:33.054" v="1330" actId="478"/>
            <ac:spMkLst>
              <pc:docMk/>
              <pc:sldMasterMk cId="3226558009" sldId="2147483740"/>
              <pc:sldLayoutMk cId="3236624197" sldId="2147483742"/>
              <ac:spMk id="2" creationId="{413AE0B7-1778-7F4C-A4B6-0BC229F79BF5}"/>
            </ac:spMkLst>
          </pc:spChg>
          <pc:spChg chg="del">
            <ac:chgData name="Krasauskaitė Ugnė" userId="dbe9a6d3-80d0-4cdc-b180-3639bbb88ba5" providerId="ADAL" clId="{07B18557-A708-BB4C-BDBE-7183D1358208}" dt="2021-02-02T07:44:33.054" v="1330" actId="478"/>
            <ac:spMkLst>
              <pc:docMk/>
              <pc:sldMasterMk cId="3226558009" sldId="2147483740"/>
              <pc:sldLayoutMk cId="3236624197" sldId="2147483742"/>
              <ac:spMk id="3" creationId="{4F873E71-A0A0-C049-9C34-48F2DDA58EBE}"/>
            </ac:spMkLst>
          </pc:spChg>
          <pc:spChg chg="del">
            <ac:chgData name="Krasauskaitė Ugnė" userId="dbe9a6d3-80d0-4cdc-b180-3639bbb88ba5" providerId="ADAL" clId="{07B18557-A708-BB4C-BDBE-7183D1358208}" dt="2021-02-02T07:44:33.054" v="1330" actId="478"/>
            <ac:spMkLst>
              <pc:docMk/>
              <pc:sldMasterMk cId="3226558009" sldId="2147483740"/>
              <pc:sldLayoutMk cId="3236624197" sldId="2147483742"/>
              <ac:spMk id="4" creationId="{626F6C85-A4D1-0B4D-A9A3-2762B41DBDCE}"/>
            </ac:spMkLst>
          </pc:spChg>
          <pc:spChg chg="del">
            <ac:chgData name="Krasauskaitė Ugnė" userId="dbe9a6d3-80d0-4cdc-b180-3639bbb88ba5" providerId="ADAL" clId="{07B18557-A708-BB4C-BDBE-7183D1358208}" dt="2021-02-02T07:44:33.054" v="1330" actId="478"/>
            <ac:spMkLst>
              <pc:docMk/>
              <pc:sldMasterMk cId="3226558009" sldId="2147483740"/>
              <pc:sldLayoutMk cId="3236624197" sldId="2147483742"/>
              <ac:spMk id="5" creationId="{F3C0173D-0E43-6B47-A26E-0922F2918AE5}"/>
            </ac:spMkLst>
          </pc:spChg>
          <pc:spChg chg="del">
            <ac:chgData name="Krasauskaitė Ugnė" userId="dbe9a6d3-80d0-4cdc-b180-3639bbb88ba5" providerId="ADAL" clId="{07B18557-A708-BB4C-BDBE-7183D1358208}" dt="2021-02-02T07:44:33.054" v="1330" actId="478"/>
            <ac:spMkLst>
              <pc:docMk/>
              <pc:sldMasterMk cId="3226558009" sldId="2147483740"/>
              <pc:sldLayoutMk cId="3236624197" sldId="2147483742"/>
              <ac:spMk id="6" creationId="{F864E92B-F094-A34D-BB82-A5B198C6344C}"/>
            </ac:spMkLst>
          </pc:spChg>
          <pc:spChg chg="add mod">
            <ac:chgData name="Krasauskaitė Ugnė" userId="dbe9a6d3-80d0-4cdc-b180-3639bbb88ba5" providerId="ADAL" clId="{07B18557-A708-BB4C-BDBE-7183D1358208}" dt="2021-02-02T07:45:25.504" v="1336"/>
            <ac:spMkLst>
              <pc:docMk/>
              <pc:sldMasterMk cId="3226558009" sldId="2147483740"/>
              <pc:sldLayoutMk cId="3236624197" sldId="2147483742"/>
              <ac:spMk id="7" creationId="{998AF5D2-11B6-744D-8CFF-C0E37AB266B9}"/>
            </ac:spMkLst>
          </pc:spChg>
          <pc:spChg chg="add mod">
            <ac:chgData name="Krasauskaitė Ugnė" userId="dbe9a6d3-80d0-4cdc-b180-3639bbb88ba5" providerId="ADAL" clId="{07B18557-A708-BB4C-BDBE-7183D1358208}" dt="2021-02-02T07:45:25.504" v="1336"/>
            <ac:spMkLst>
              <pc:docMk/>
              <pc:sldMasterMk cId="3226558009" sldId="2147483740"/>
              <pc:sldLayoutMk cId="3236624197" sldId="2147483742"/>
              <ac:spMk id="8" creationId="{D5CBF26C-ED1D-664F-85B9-CBCF7EEECB09}"/>
            </ac:spMkLst>
          </pc:spChg>
        </pc:sldLayoutChg>
        <pc:sldLayoutChg chg="add mod modTransition">
          <pc:chgData name="Krasauskaitė Ugnė" userId="dbe9a6d3-80d0-4cdc-b180-3639bbb88ba5" providerId="ADAL" clId="{07B18557-A708-BB4C-BDBE-7183D1358208}" dt="2021-02-02T07:51:01.589" v="1369" actId="6014"/>
          <pc:sldLayoutMkLst>
            <pc:docMk/>
            <pc:sldMasterMk cId="3226558009" sldId="2147483740"/>
            <pc:sldLayoutMk cId="4081787762" sldId="2147483742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2T07:44:20.170" v="1320" actId="2696"/>
          <pc:sldLayoutMkLst>
            <pc:docMk/>
            <pc:sldMasterMk cId="3226558009" sldId="2147483740"/>
            <pc:sldLayoutMk cId="3407068742" sldId="2147483743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2T07:44:20.197" v="1325" actId="2696"/>
          <pc:sldLayoutMkLst>
            <pc:docMk/>
            <pc:sldMasterMk cId="3226558009" sldId="2147483740"/>
            <pc:sldLayoutMk cId="241433942" sldId="2147483744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2T07:44:20.213" v="1326" actId="2696"/>
          <pc:sldLayoutMkLst>
            <pc:docMk/>
            <pc:sldMasterMk cId="3226558009" sldId="2147483740"/>
            <pc:sldLayoutMk cId="2981114081" sldId="2147483745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2T07:44:20.168" v="1319" actId="2696"/>
          <pc:sldLayoutMkLst>
            <pc:docMk/>
            <pc:sldMasterMk cId="3226558009" sldId="2147483740"/>
            <pc:sldLayoutMk cId="3396406504" sldId="2147483746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2T07:44:20.171" v="1321" actId="2696"/>
          <pc:sldLayoutMkLst>
            <pc:docMk/>
            <pc:sldMasterMk cId="3226558009" sldId="2147483740"/>
            <pc:sldLayoutMk cId="4024401170" sldId="2147483747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2T07:44:20.172" v="1322" actId="2696"/>
          <pc:sldLayoutMkLst>
            <pc:docMk/>
            <pc:sldMasterMk cId="3226558009" sldId="2147483740"/>
            <pc:sldLayoutMk cId="3963893550" sldId="2147483748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2T07:44:20.174" v="1323" actId="2696"/>
          <pc:sldLayoutMkLst>
            <pc:docMk/>
            <pc:sldMasterMk cId="3226558009" sldId="2147483740"/>
            <pc:sldLayoutMk cId="2800721775" sldId="2147483749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2T07:44:20.195" v="1324" actId="2696"/>
          <pc:sldLayoutMkLst>
            <pc:docMk/>
            <pc:sldMasterMk cId="3226558009" sldId="2147483740"/>
            <pc:sldLayoutMk cId="3258365954" sldId="2147483750"/>
          </pc:sldLayoutMkLst>
        </pc:sldLayoutChg>
        <pc:sldLayoutChg chg="new del replId">
          <pc:chgData name="Krasauskaitė Ugnė" userId="dbe9a6d3-80d0-4cdc-b180-3639bbb88ba5" providerId="ADAL" clId="{07B18557-A708-BB4C-BDBE-7183D1358208}" dt="2021-02-02T07:44:20.167" v="1318" actId="2696"/>
          <pc:sldLayoutMkLst>
            <pc:docMk/>
            <pc:sldMasterMk cId="3226558009" sldId="2147483740"/>
            <pc:sldLayoutMk cId="441769775" sldId="2147483751"/>
          </pc:sldLayoutMkLst>
        </pc:sldLayoutChg>
      </pc:sldMasterChg>
    </pc:docChg>
  </pc:docChgLst>
  <pc:docChgLst>
    <pc:chgData name="Krasauskaitė Ugnė" userId="dbe9a6d3-80d0-4cdc-b180-3639bbb88ba5" providerId="ADAL" clId="{9CCC38C9-5055-CD49-B363-2FE5606DEA82}"/>
    <pc:docChg chg="undo custSel delSld modSld modMainMaster">
      <pc:chgData name="Krasauskaitė Ugnė" userId="dbe9a6d3-80d0-4cdc-b180-3639bbb88ba5" providerId="ADAL" clId="{9CCC38C9-5055-CD49-B363-2FE5606DEA82}" dt="2021-02-02T14:53:24.581" v="1029" actId="255"/>
      <pc:docMkLst>
        <pc:docMk/>
      </pc:docMkLst>
      <pc:sldChg chg="del">
        <pc:chgData name="Krasauskaitė Ugnė" userId="dbe9a6d3-80d0-4cdc-b180-3639bbb88ba5" providerId="ADAL" clId="{9CCC38C9-5055-CD49-B363-2FE5606DEA82}" dt="2021-02-02T08:20:26.876" v="832" actId="2696"/>
        <pc:sldMkLst>
          <pc:docMk/>
          <pc:sldMk cId="2609066329" sldId="259"/>
        </pc:sldMkLst>
      </pc:sldChg>
      <pc:sldMasterChg chg="addSldLayout modSldLayout sldLayoutOrd">
        <pc:chgData name="Krasauskaitė Ugnė" userId="dbe9a6d3-80d0-4cdc-b180-3639bbb88ba5" providerId="ADAL" clId="{9CCC38C9-5055-CD49-B363-2FE5606DEA82}" dt="2021-02-02T14:53:24.581" v="1029" actId="255"/>
        <pc:sldMasterMkLst>
          <pc:docMk/>
          <pc:sldMasterMk cId="2010401343" sldId="2147483648"/>
        </pc:sldMasterMkLst>
        <pc:sldLayoutChg chg="addSp delSp modSp mod">
          <pc:chgData name="Krasauskaitė Ugnė" userId="dbe9a6d3-80d0-4cdc-b180-3639bbb88ba5" providerId="ADAL" clId="{9CCC38C9-5055-CD49-B363-2FE5606DEA82}" dt="2021-02-02T09:25:10.708" v="964" actId="255"/>
          <pc:sldLayoutMkLst>
            <pc:docMk/>
            <pc:sldMasterMk cId="2010401343" sldId="2147483648"/>
            <pc:sldLayoutMk cId="3154229607" sldId="2147483712"/>
          </pc:sldLayoutMkLst>
          <pc:spChg chg="add del mod">
            <ac:chgData name="Krasauskaitė Ugnė" userId="dbe9a6d3-80d0-4cdc-b180-3639bbb88ba5" providerId="ADAL" clId="{9CCC38C9-5055-CD49-B363-2FE5606DEA82}" dt="2021-02-02T09:11:42.512" v="845" actId="767"/>
            <ac:spMkLst>
              <pc:docMk/>
              <pc:sldMasterMk cId="2010401343" sldId="2147483648"/>
              <pc:sldLayoutMk cId="3154229607" sldId="2147483712"/>
              <ac:spMk id="2" creationId="{DF9A9609-4B66-9E4D-932B-8BB19411294D}"/>
            </ac:spMkLst>
          </pc:spChg>
          <pc:spChg chg="add del mod">
            <ac:chgData name="Krasauskaitė Ugnė" userId="dbe9a6d3-80d0-4cdc-b180-3639bbb88ba5" providerId="ADAL" clId="{9CCC38C9-5055-CD49-B363-2FE5606DEA82}" dt="2021-02-02T09:24:44.231" v="962"/>
            <ac:spMkLst>
              <pc:docMk/>
              <pc:sldMasterMk cId="2010401343" sldId="2147483648"/>
              <pc:sldLayoutMk cId="3154229607" sldId="2147483712"/>
              <ac:spMk id="3" creationId="{498707F0-97D1-1748-9A1A-F5C029730CFD}"/>
            </ac:spMkLst>
          </pc:spChg>
          <pc:spChg chg="mod">
            <ac:chgData name="Krasauskaitė Ugnė" userId="dbe9a6d3-80d0-4cdc-b180-3639bbb88ba5" providerId="ADAL" clId="{9CCC38C9-5055-CD49-B363-2FE5606DEA82}" dt="2021-02-02T09:25:10.708" v="964" actId="255"/>
            <ac:spMkLst>
              <pc:docMk/>
              <pc:sldMasterMk cId="2010401343" sldId="2147483648"/>
              <pc:sldLayoutMk cId="3154229607" sldId="2147483712"/>
              <ac:spMk id="9" creationId="{7AF8862B-96D5-3A40-B92F-BAC6CDE874C0}"/>
            </ac:spMkLst>
          </pc:spChg>
          <pc:spChg chg="mod">
            <ac:chgData name="Krasauskaitė Ugnė" userId="dbe9a6d3-80d0-4cdc-b180-3639bbb88ba5" providerId="ADAL" clId="{9CCC38C9-5055-CD49-B363-2FE5606DEA82}" dt="2021-02-02T09:11:45.997" v="847" actId="20577"/>
            <ac:spMkLst>
              <pc:docMk/>
              <pc:sldMasterMk cId="2010401343" sldId="2147483648"/>
              <pc:sldLayoutMk cId="3154229607" sldId="2147483712"/>
              <ac:spMk id="20" creationId="{46D6B95C-B687-614F-8DA6-5031F96661AD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3:12.416" v="953" actId="1035"/>
          <pc:sldLayoutMkLst>
            <pc:docMk/>
            <pc:sldMasterMk cId="2010401343" sldId="2147483648"/>
            <pc:sldLayoutMk cId="3364796189" sldId="2147483714"/>
          </pc:sldLayoutMkLst>
          <pc:spChg chg="add mod">
            <ac:chgData name="Krasauskaitė Ugnė" userId="dbe9a6d3-80d0-4cdc-b180-3639bbb88ba5" providerId="ADAL" clId="{9CCC38C9-5055-CD49-B363-2FE5606DEA82}" dt="2021-02-02T09:23:12.416" v="953" actId="1035"/>
            <ac:spMkLst>
              <pc:docMk/>
              <pc:sldMasterMk cId="2010401343" sldId="2147483648"/>
              <pc:sldLayoutMk cId="3364796189" sldId="2147483714"/>
              <ac:spMk id="12" creationId="{323ABD1B-A1CE-B243-B0AE-AFA3DF058648}"/>
            </ac:spMkLst>
          </pc:spChg>
          <pc:spChg chg="del">
            <ac:chgData name="Krasauskaitė Ugnė" userId="dbe9a6d3-80d0-4cdc-b180-3639bbb88ba5" providerId="ADAL" clId="{9CCC38C9-5055-CD49-B363-2FE5606DEA82}" dt="2021-02-02T09:21:43.004" v="884" actId="478"/>
            <ac:spMkLst>
              <pc:docMk/>
              <pc:sldMasterMk cId="2010401343" sldId="2147483648"/>
              <pc:sldLayoutMk cId="3364796189" sldId="2147483714"/>
              <ac:spMk id="17" creationId="{658CBE40-AB00-2B41-923F-CF9D7BE30F5F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4:29.415" v="957" actId="1076"/>
          <pc:sldLayoutMkLst>
            <pc:docMk/>
            <pc:sldMasterMk cId="2010401343" sldId="2147483648"/>
            <pc:sldLayoutMk cId="3744837837" sldId="2147483715"/>
          </pc:sldLayoutMkLst>
          <pc:spChg chg="add mod">
            <ac:chgData name="Krasauskaitė Ugnė" userId="dbe9a6d3-80d0-4cdc-b180-3639bbb88ba5" providerId="ADAL" clId="{9CCC38C9-5055-CD49-B363-2FE5606DEA82}" dt="2021-02-02T09:24:29.415" v="957" actId="1076"/>
            <ac:spMkLst>
              <pc:docMk/>
              <pc:sldMasterMk cId="2010401343" sldId="2147483648"/>
              <pc:sldLayoutMk cId="3744837837" sldId="2147483715"/>
              <ac:spMk id="13" creationId="{FD500F5A-81CA-2F4B-BDD4-88D7FC1AE05F}"/>
            </ac:spMkLst>
          </pc:spChg>
          <pc:spChg chg="del">
            <ac:chgData name="Krasauskaitė Ugnė" userId="dbe9a6d3-80d0-4cdc-b180-3639bbb88ba5" providerId="ADAL" clId="{9CCC38C9-5055-CD49-B363-2FE5606DEA82}" dt="2021-02-02T09:24:23.958" v="955" actId="478"/>
            <ac:spMkLst>
              <pc:docMk/>
              <pc:sldMasterMk cId="2010401343" sldId="2147483648"/>
              <pc:sldLayoutMk cId="3744837837" sldId="2147483715"/>
              <ac:spMk id="17" creationId="{658CBE40-AB00-2B41-923F-CF9D7BE30F5F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5:21.203" v="966"/>
          <pc:sldLayoutMkLst>
            <pc:docMk/>
            <pc:sldMasterMk cId="2010401343" sldId="2147483648"/>
            <pc:sldLayoutMk cId="1195424930" sldId="2147483716"/>
          </pc:sldLayoutMkLst>
          <pc:spChg chg="add mod">
            <ac:chgData name="Krasauskaitė Ugnė" userId="dbe9a6d3-80d0-4cdc-b180-3639bbb88ba5" providerId="ADAL" clId="{9CCC38C9-5055-CD49-B363-2FE5606DEA82}" dt="2021-02-02T09:25:21.203" v="966"/>
            <ac:spMkLst>
              <pc:docMk/>
              <pc:sldMasterMk cId="2010401343" sldId="2147483648"/>
              <pc:sldLayoutMk cId="1195424930" sldId="2147483716"/>
              <ac:spMk id="11" creationId="{7EE7EFB9-58EC-4E46-B135-D34F2910C588}"/>
            </ac:spMkLst>
          </pc:spChg>
          <pc:spChg chg="del">
            <ac:chgData name="Krasauskaitė Ugnė" userId="dbe9a6d3-80d0-4cdc-b180-3639bbb88ba5" providerId="ADAL" clId="{9CCC38C9-5055-CD49-B363-2FE5606DEA82}" dt="2021-02-02T09:25:20.739" v="965" actId="478"/>
            <ac:spMkLst>
              <pc:docMk/>
              <pc:sldMasterMk cId="2010401343" sldId="2147483648"/>
              <pc:sldLayoutMk cId="1195424930" sldId="2147483716"/>
              <ac:spMk id="20" creationId="{0DA89282-BC77-374F-8ABF-0748E20950C4}"/>
            </ac:spMkLst>
          </pc:spChg>
          <pc:spChg chg="mod">
            <ac:chgData name="Krasauskaitė Ugnė" userId="dbe9a6d3-80d0-4cdc-b180-3639bbb88ba5" providerId="ADAL" clId="{9CCC38C9-5055-CD49-B363-2FE5606DEA82}" dt="2021-02-02T09:11:52.803" v="856" actId="20577"/>
            <ac:spMkLst>
              <pc:docMk/>
              <pc:sldMasterMk cId="2010401343" sldId="2147483648"/>
              <pc:sldLayoutMk cId="1195424930" sldId="2147483716"/>
              <ac:spMk id="22" creationId="{587BF503-4657-4144-AE5A-7FC3C4A8467D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5:51.586" v="980" actId="207"/>
          <pc:sldLayoutMkLst>
            <pc:docMk/>
            <pc:sldMasterMk cId="2010401343" sldId="2147483648"/>
            <pc:sldLayoutMk cId="3796437252" sldId="2147483717"/>
          </pc:sldLayoutMkLst>
          <pc:spChg chg="add mod">
            <ac:chgData name="Krasauskaitė Ugnė" userId="dbe9a6d3-80d0-4cdc-b180-3639bbb88ba5" providerId="ADAL" clId="{9CCC38C9-5055-CD49-B363-2FE5606DEA82}" dt="2021-02-02T09:25:51.586" v="980" actId="207"/>
            <ac:spMkLst>
              <pc:docMk/>
              <pc:sldMasterMk cId="2010401343" sldId="2147483648"/>
              <pc:sldLayoutMk cId="3796437252" sldId="2147483717"/>
              <ac:spMk id="8" creationId="{BEC282FF-8A8E-4743-8FE6-0CBA9BBA69B5}"/>
            </ac:spMkLst>
          </pc:spChg>
          <pc:spChg chg="del">
            <ac:chgData name="Krasauskaitė Ugnė" userId="dbe9a6d3-80d0-4cdc-b180-3639bbb88ba5" providerId="ADAL" clId="{9CCC38C9-5055-CD49-B363-2FE5606DEA82}" dt="2021-02-02T09:25:49.772" v="978" actId="478"/>
            <ac:spMkLst>
              <pc:docMk/>
              <pc:sldMasterMk cId="2010401343" sldId="2147483648"/>
              <pc:sldLayoutMk cId="3796437252" sldId="2147483717"/>
              <ac:spMk id="27" creationId="{61CEBCC4-E80B-604A-814A-EDFAF11839D4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5:55.781" v="982"/>
          <pc:sldLayoutMkLst>
            <pc:docMk/>
            <pc:sldMasterMk cId="2010401343" sldId="2147483648"/>
            <pc:sldLayoutMk cId="2153394625" sldId="2147483718"/>
          </pc:sldLayoutMkLst>
          <pc:spChg chg="del">
            <ac:chgData name="Krasauskaitė Ugnė" userId="dbe9a6d3-80d0-4cdc-b180-3639bbb88ba5" providerId="ADAL" clId="{9CCC38C9-5055-CD49-B363-2FE5606DEA82}" dt="2021-02-02T09:25:55.249" v="981" actId="478"/>
            <ac:spMkLst>
              <pc:docMk/>
              <pc:sldMasterMk cId="2010401343" sldId="2147483648"/>
              <pc:sldLayoutMk cId="2153394625" sldId="2147483718"/>
              <ac:spMk id="8" creationId="{89A93297-600A-0145-80AA-A90D2242E4D0}"/>
            </ac:spMkLst>
          </pc:spChg>
          <pc:spChg chg="add mod">
            <ac:chgData name="Krasauskaitė Ugnė" userId="dbe9a6d3-80d0-4cdc-b180-3639bbb88ba5" providerId="ADAL" clId="{9CCC38C9-5055-CD49-B363-2FE5606DEA82}" dt="2021-02-02T09:25:55.781" v="982"/>
            <ac:spMkLst>
              <pc:docMk/>
              <pc:sldMasterMk cId="2010401343" sldId="2147483648"/>
              <pc:sldLayoutMk cId="2153394625" sldId="2147483718"/>
              <ac:spMk id="9" creationId="{B83568EC-B77A-0E4D-9628-B5B410A3918A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5:32.368" v="970" actId="207"/>
          <pc:sldLayoutMkLst>
            <pc:docMk/>
            <pc:sldMasterMk cId="2010401343" sldId="2147483648"/>
            <pc:sldLayoutMk cId="149757217" sldId="2147483723"/>
          </pc:sldLayoutMkLst>
          <pc:spChg chg="add mod">
            <ac:chgData name="Krasauskaitė Ugnė" userId="dbe9a6d3-80d0-4cdc-b180-3639bbb88ba5" providerId="ADAL" clId="{9CCC38C9-5055-CD49-B363-2FE5606DEA82}" dt="2021-02-02T09:25:32.368" v="970" actId="207"/>
            <ac:spMkLst>
              <pc:docMk/>
              <pc:sldMasterMk cId="2010401343" sldId="2147483648"/>
              <pc:sldLayoutMk cId="149757217" sldId="2147483723"/>
              <ac:spMk id="10" creationId="{D1705FAF-CC62-BB49-B817-BC45A057FA08}"/>
            </ac:spMkLst>
          </pc:spChg>
          <pc:spChg chg="del">
            <ac:chgData name="Krasauskaitė Ugnė" userId="dbe9a6d3-80d0-4cdc-b180-3639bbb88ba5" providerId="ADAL" clId="{9CCC38C9-5055-CD49-B363-2FE5606DEA82}" dt="2021-02-02T09:25:28.514" v="967" actId="478"/>
            <ac:spMkLst>
              <pc:docMk/>
              <pc:sldMasterMk cId="2010401343" sldId="2147483648"/>
              <pc:sldLayoutMk cId="149757217" sldId="2147483723"/>
              <ac:spMk id="17" creationId="{0FAEFB1A-435A-D349-AF5F-08B370B8F014}"/>
            </ac:spMkLst>
          </pc:spChg>
          <pc:spChg chg="mod">
            <ac:chgData name="Krasauskaitė Ugnė" userId="dbe9a6d3-80d0-4cdc-b180-3639bbb88ba5" providerId="ADAL" clId="{9CCC38C9-5055-CD49-B363-2FE5606DEA82}" dt="2021-02-02T09:12:00.267" v="865" actId="20577"/>
            <ac:spMkLst>
              <pc:docMk/>
              <pc:sldMasterMk cId="2010401343" sldId="2147483648"/>
              <pc:sldLayoutMk cId="149757217" sldId="2147483723"/>
              <ac:spMk id="22" creationId="{587BF503-4657-4144-AE5A-7FC3C4A8467D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5:39.658" v="974" actId="1035"/>
          <pc:sldLayoutMkLst>
            <pc:docMk/>
            <pc:sldMasterMk cId="2010401343" sldId="2147483648"/>
            <pc:sldLayoutMk cId="4182828940" sldId="2147483737"/>
          </pc:sldLayoutMkLst>
          <pc:spChg chg="add mod">
            <ac:chgData name="Krasauskaitė Ugnė" userId="dbe9a6d3-80d0-4cdc-b180-3639bbb88ba5" providerId="ADAL" clId="{9CCC38C9-5055-CD49-B363-2FE5606DEA82}" dt="2021-02-02T09:25:39.658" v="974" actId="1035"/>
            <ac:spMkLst>
              <pc:docMk/>
              <pc:sldMasterMk cId="2010401343" sldId="2147483648"/>
              <pc:sldLayoutMk cId="4182828940" sldId="2147483737"/>
              <ac:spMk id="8" creationId="{EE81F693-50CC-E74A-92F2-28556691589B}"/>
            </ac:spMkLst>
          </pc:spChg>
          <pc:spChg chg="del">
            <ac:chgData name="Krasauskaitė Ugnė" userId="dbe9a6d3-80d0-4cdc-b180-3639bbb88ba5" providerId="ADAL" clId="{9CCC38C9-5055-CD49-B363-2FE5606DEA82}" dt="2021-02-02T09:25:36.954" v="971" actId="478"/>
            <ac:spMkLst>
              <pc:docMk/>
              <pc:sldMasterMk cId="2010401343" sldId="2147483648"/>
              <pc:sldLayoutMk cId="4182828940" sldId="2147483737"/>
              <ac:spMk id="20" creationId="{0DA89282-BC77-374F-8ABF-0748E20950C4}"/>
            </ac:spMkLst>
          </pc:spChg>
          <pc:spChg chg="mod">
            <ac:chgData name="Krasauskaitė Ugnė" userId="dbe9a6d3-80d0-4cdc-b180-3639bbb88ba5" providerId="ADAL" clId="{9CCC38C9-5055-CD49-B363-2FE5606DEA82}" dt="2021-02-02T09:12:04.779" v="874" actId="20577"/>
            <ac:spMkLst>
              <pc:docMk/>
              <pc:sldMasterMk cId="2010401343" sldId="2147483648"/>
              <pc:sldLayoutMk cId="4182828940" sldId="2147483737"/>
              <ac:spMk id="22" creationId="{587BF503-4657-4144-AE5A-7FC3C4A8467D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5:45.419" v="977" actId="207"/>
          <pc:sldLayoutMkLst>
            <pc:docMk/>
            <pc:sldMasterMk cId="2010401343" sldId="2147483648"/>
            <pc:sldLayoutMk cId="2233462981" sldId="2147483738"/>
          </pc:sldLayoutMkLst>
          <pc:spChg chg="add mod">
            <ac:chgData name="Krasauskaitė Ugnė" userId="dbe9a6d3-80d0-4cdc-b180-3639bbb88ba5" providerId="ADAL" clId="{9CCC38C9-5055-CD49-B363-2FE5606DEA82}" dt="2021-02-02T09:25:45.419" v="977" actId="207"/>
            <ac:spMkLst>
              <pc:docMk/>
              <pc:sldMasterMk cId="2010401343" sldId="2147483648"/>
              <pc:sldLayoutMk cId="2233462981" sldId="2147483738"/>
              <ac:spMk id="8" creationId="{BD405FBB-9895-7146-BF23-12D1784B464A}"/>
            </ac:spMkLst>
          </pc:spChg>
          <pc:spChg chg="del">
            <ac:chgData name="Krasauskaitė Ugnė" userId="dbe9a6d3-80d0-4cdc-b180-3639bbb88ba5" providerId="ADAL" clId="{9CCC38C9-5055-CD49-B363-2FE5606DEA82}" dt="2021-02-02T09:25:43.434" v="975" actId="478"/>
            <ac:spMkLst>
              <pc:docMk/>
              <pc:sldMasterMk cId="2010401343" sldId="2147483648"/>
              <pc:sldLayoutMk cId="2233462981" sldId="2147483738"/>
              <ac:spMk id="20" creationId="{0DA89282-BC77-374F-8ABF-0748E20950C4}"/>
            </ac:spMkLst>
          </pc:spChg>
          <pc:spChg chg="mod">
            <ac:chgData name="Krasauskaitė Ugnė" userId="dbe9a6d3-80d0-4cdc-b180-3639bbb88ba5" providerId="ADAL" clId="{9CCC38C9-5055-CD49-B363-2FE5606DEA82}" dt="2021-02-02T09:12:08.302" v="883" actId="20577"/>
            <ac:spMkLst>
              <pc:docMk/>
              <pc:sldMasterMk cId="2010401343" sldId="2147483648"/>
              <pc:sldLayoutMk cId="2233462981" sldId="2147483738"/>
              <ac:spMk id="22" creationId="{587BF503-4657-4144-AE5A-7FC3C4A8467D}"/>
            </ac:spMkLst>
          </pc:spChg>
        </pc:sldLayoutChg>
        <pc:sldLayoutChg chg="delSp modSp add mod ord replId modTransition">
          <pc:chgData name="Krasauskaitė Ugnė" userId="dbe9a6d3-80d0-4cdc-b180-3639bbb88ba5" providerId="ADAL" clId="{9CCC38C9-5055-CD49-B363-2FE5606DEA82}" dt="2021-02-02T14:53:24.581" v="1029" actId="255"/>
          <pc:sldLayoutMkLst>
            <pc:docMk/>
            <pc:sldMasterMk cId="2010401343" sldId="2147483648"/>
            <pc:sldLayoutMk cId="2764757651" sldId="2147483743"/>
          </pc:sldLayoutMkLst>
          <pc:spChg chg="del">
            <ac:chgData name="Krasauskaitė Ugnė" userId="dbe9a6d3-80d0-4cdc-b180-3639bbb88ba5" providerId="ADAL" clId="{9CCC38C9-5055-CD49-B363-2FE5606DEA82}" dt="2021-02-02T14:52:20.021" v="998" actId="478"/>
            <ac:spMkLst>
              <pc:docMk/>
              <pc:sldMasterMk cId="2010401343" sldId="2147483648"/>
              <pc:sldLayoutMk cId="2764757651" sldId="2147483743"/>
              <ac:spMk id="14" creationId="{462B305F-E454-6A49-BE5A-20AC4E248E21}"/>
            </ac:spMkLst>
          </pc:spChg>
          <pc:spChg chg="mod">
            <ac:chgData name="Krasauskaitė Ugnė" userId="dbe9a6d3-80d0-4cdc-b180-3639bbb88ba5" providerId="ADAL" clId="{9CCC38C9-5055-CD49-B363-2FE5606DEA82}" dt="2021-02-02T14:53:24.581" v="1029" actId="255"/>
            <ac:spMkLst>
              <pc:docMk/>
              <pc:sldMasterMk cId="2010401343" sldId="2147483648"/>
              <pc:sldLayoutMk cId="2764757651" sldId="2147483743"/>
              <ac:spMk id="15" creationId="{AD15DE3A-FC37-F54E-907A-A159B33E946B}"/>
            </ac:spMkLst>
          </pc:spChg>
        </pc:sldLayoutChg>
      </pc:sldMasterChg>
      <pc:sldMasterChg chg="mod addSldLayout delSldLayout modSldLayout">
        <pc:chgData name="Krasauskaitė Ugnė" userId="dbe9a6d3-80d0-4cdc-b180-3639bbb88ba5" providerId="ADAL" clId="{9CCC38C9-5055-CD49-B363-2FE5606DEA82}" dt="2021-02-02T08:30:08.128" v="843"/>
        <pc:sldMasterMkLst>
          <pc:docMk/>
          <pc:sldMasterMk cId="1568673086" sldId="2147483707"/>
        </pc:sldMasterMkLst>
        <pc:sldLayoutChg chg="addSp delSp modSp mod">
          <pc:chgData name="Krasauskaitė Ugnė" userId="dbe9a6d3-80d0-4cdc-b180-3639bbb88ba5" providerId="ADAL" clId="{9CCC38C9-5055-CD49-B363-2FE5606DEA82}" dt="2021-02-02T08:29:43.574" v="838"/>
          <pc:sldLayoutMkLst>
            <pc:docMk/>
            <pc:sldMasterMk cId="1568673086" sldId="2147483707"/>
            <pc:sldLayoutMk cId="232310961" sldId="2147483708"/>
          </pc:sldLayoutMkLst>
          <pc:spChg chg="mod">
            <ac:chgData name="Krasauskaitė Ugnė" userId="dbe9a6d3-80d0-4cdc-b180-3639bbb88ba5" providerId="ADAL" clId="{9CCC38C9-5055-CD49-B363-2FE5606DEA82}" dt="2021-02-02T08:16:59.231" v="688" actId="20577"/>
            <ac:spMkLst>
              <pc:docMk/>
              <pc:sldMasterMk cId="1568673086" sldId="2147483707"/>
              <pc:sldLayoutMk cId="232310961" sldId="2147483708"/>
              <ac:spMk id="13" creationId="{3AB4F772-2275-974B-AA4E-C0D2280B6421}"/>
            </ac:spMkLst>
          </pc:spChg>
          <pc:graphicFrameChg chg="add del mod">
            <ac:chgData name="Krasauskaitė Ugnė" userId="dbe9a6d3-80d0-4cdc-b180-3639bbb88ba5" providerId="ADAL" clId="{9CCC38C9-5055-CD49-B363-2FE5606DEA82}" dt="2021-02-02T08:29:33.396" v="835"/>
            <ac:graphicFrameMkLst>
              <pc:docMk/>
              <pc:sldMasterMk cId="1568673086" sldId="2147483707"/>
              <pc:sldLayoutMk cId="232310961" sldId="2147483708"/>
              <ac:graphicFrameMk id="5" creationId="{2B6F5CA7-0298-0243-9E44-2A2540AB8541}"/>
            </ac:graphicFrameMkLst>
          </pc:graphicFrameChg>
          <pc:graphicFrameChg chg="add del mod">
            <ac:chgData name="Krasauskaitė Ugnė" userId="dbe9a6d3-80d0-4cdc-b180-3639bbb88ba5" providerId="ADAL" clId="{9CCC38C9-5055-CD49-B363-2FE5606DEA82}" dt="2021-02-02T08:29:33.396" v="835"/>
            <ac:graphicFrameMkLst>
              <pc:docMk/>
              <pc:sldMasterMk cId="1568673086" sldId="2147483707"/>
              <pc:sldLayoutMk cId="232310961" sldId="2147483708"/>
              <ac:graphicFrameMk id="6" creationId="{1EDE0A55-A201-6248-A27E-B54B718BCD0C}"/>
            </ac:graphicFrameMkLst>
          </pc:graphicFrameChg>
          <pc:graphicFrameChg chg="add mod">
            <ac:chgData name="Krasauskaitė Ugnė" userId="dbe9a6d3-80d0-4cdc-b180-3639bbb88ba5" providerId="ADAL" clId="{9CCC38C9-5055-CD49-B363-2FE5606DEA82}" dt="2021-02-02T08:29:43.574" v="838"/>
            <ac:graphicFrameMkLst>
              <pc:docMk/>
              <pc:sldMasterMk cId="1568673086" sldId="2147483707"/>
              <pc:sldLayoutMk cId="232310961" sldId="2147483708"/>
              <ac:graphicFrameMk id="7" creationId="{0ECDE41A-C15A-8C4B-A12D-1A07B994E01E}"/>
            </ac:graphicFrameMkLst>
          </pc:graphicFrameChg>
          <pc:graphicFrameChg chg="add mod">
            <ac:chgData name="Krasauskaitė Ugnė" userId="dbe9a6d3-80d0-4cdc-b180-3639bbb88ba5" providerId="ADAL" clId="{9CCC38C9-5055-CD49-B363-2FE5606DEA82}" dt="2021-02-02T08:29:43.574" v="838"/>
            <ac:graphicFrameMkLst>
              <pc:docMk/>
              <pc:sldMasterMk cId="1568673086" sldId="2147483707"/>
              <pc:sldLayoutMk cId="232310961" sldId="2147483708"/>
              <ac:graphicFrameMk id="8" creationId="{1E189536-B994-8B44-9AD6-1E9B3000F884}"/>
            </ac:graphicFrameMkLst>
          </pc:graphicFrameChg>
          <pc:graphicFrameChg chg="del mod">
            <ac:chgData name="Krasauskaitė Ugnė" userId="dbe9a6d3-80d0-4cdc-b180-3639bbb88ba5" providerId="ADAL" clId="{9CCC38C9-5055-CD49-B363-2FE5606DEA82}" dt="2021-02-02T08:29:24.609" v="833" actId="478"/>
            <ac:graphicFrameMkLst>
              <pc:docMk/>
              <pc:sldMasterMk cId="1568673086" sldId="2147483707"/>
              <pc:sldLayoutMk cId="232310961" sldId="2147483708"/>
              <ac:graphicFrameMk id="11" creationId="{E97E286C-F119-164D-98B5-7554300BFF15}"/>
            </ac:graphicFrameMkLst>
          </pc:graphicFrameChg>
          <pc:graphicFrameChg chg="del mod">
            <ac:chgData name="Krasauskaitė Ugnė" userId="dbe9a6d3-80d0-4cdc-b180-3639bbb88ba5" providerId="ADAL" clId="{9CCC38C9-5055-CD49-B363-2FE5606DEA82}" dt="2021-02-02T08:29:24.609" v="833" actId="478"/>
            <ac:graphicFrameMkLst>
              <pc:docMk/>
              <pc:sldMasterMk cId="1568673086" sldId="2147483707"/>
              <pc:sldLayoutMk cId="232310961" sldId="2147483708"/>
              <ac:graphicFrameMk id="12" creationId="{A36EB0B7-CB10-0C4C-B050-33BD0FB32D11}"/>
            </ac:graphicFrameMkLst>
          </pc:graphicFrameChg>
        </pc:sldLayoutChg>
        <pc:sldLayoutChg chg="addSp delSp modSp add del mod">
          <pc:chgData name="Krasauskaitė Ugnė" userId="dbe9a6d3-80d0-4cdc-b180-3639bbb88ba5" providerId="ADAL" clId="{9CCC38C9-5055-CD49-B363-2FE5606DEA82}" dt="2021-02-02T08:29:37.184" v="837"/>
          <pc:sldLayoutMkLst>
            <pc:docMk/>
            <pc:sldMasterMk cId="1568673086" sldId="2147483707"/>
            <pc:sldLayoutMk cId="9681063" sldId="2147483709"/>
          </pc:sldLayoutMkLst>
          <pc:spChg chg="add mod">
            <ac:chgData name="Krasauskaitė Ugnė" userId="dbe9a6d3-80d0-4cdc-b180-3639bbb88ba5" providerId="ADAL" clId="{9CCC38C9-5055-CD49-B363-2FE5606DEA82}" dt="2021-02-02T08:17:03.679" v="690" actId="20577"/>
            <ac:spMkLst>
              <pc:docMk/>
              <pc:sldMasterMk cId="1568673086" sldId="2147483707"/>
              <pc:sldLayoutMk cId="9681063" sldId="2147483709"/>
              <ac:spMk id="5" creationId="{F822D502-64E2-DE49-8A59-1D3013B76A6E}"/>
            </ac:spMkLst>
          </pc:spChg>
          <pc:spChg chg="del">
            <ac:chgData name="Krasauskaitė Ugnė" userId="dbe9a6d3-80d0-4cdc-b180-3639bbb88ba5" providerId="ADAL" clId="{9CCC38C9-5055-CD49-B363-2FE5606DEA82}" dt="2021-02-02T08:12:58.385" v="468" actId="478"/>
            <ac:spMkLst>
              <pc:docMk/>
              <pc:sldMasterMk cId="1568673086" sldId="2147483707"/>
              <pc:sldLayoutMk cId="9681063" sldId="2147483709"/>
              <ac:spMk id="9" creationId="{559BF6B7-A47F-0D4D-87F3-3C092B912EA2}"/>
            </ac:spMkLst>
          </pc:spChg>
          <pc:graphicFrameChg chg="add mod">
            <ac:chgData name="Krasauskaitė Ugnė" userId="dbe9a6d3-80d0-4cdc-b180-3639bbb88ba5" providerId="ADAL" clId="{9CCC38C9-5055-CD49-B363-2FE5606DEA82}" dt="2021-02-02T08:29:37.184" v="837"/>
            <ac:graphicFrameMkLst>
              <pc:docMk/>
              <pc:sldMasterMk cId="1568673086" sldId="2147483707"/>
              <pc:sldLayoutMk cId="9681063" sldId="2147483709"/>
              <ac:graphicFrameMk id="6" creationId="{8EE4845D-B78D-4A46-9763-62D727630EA1}"/>
            </ac:graphicFrameMkLst>
          </pc:graphicFrameChg>
          <pc:graphicFrameChg chg="del mod">
            <ac:chgData name="Krasauskaitė Ugnė" userId="dbe9a6d3-80d0-4cdc-b180-3639bbb88ba5" providerId="ADAL" clId="{9CCC38C9-5055-CD49-B363-2FE5606DEA82}" dt="2021-02-02T08:29:36.772" v="836" actId="478"/>
            <ac:graphicFrameMkLst>
              <pc:docMk/>
              <pc:sldMasterMk cId="1568673086" sldId="2147483707"/>
              <pc:sldLayoutMk cId="9681063" sldId="2147483709"/>
              <ac:graphicFrameMk id="7" creationId="{219E62AA-E2D7-254E-B7E9-789668C3EE84}"/>
            </ac:graphicFrameMkLst>
          </pc:graphicFrameChg>
          <pc:graphicFrameChg chg="del mod">
            <ac:chgData name="Krasauskaitė Ugnė" userId="dbe9a6d3-80d0-4cdc-b180-3639bbb88ba5" providerId="ADAL" clId="{9CCC38C9-5055-CD49-B363-2FE5606DEA82}" dt="2021-02-02T08:29:36.772" v="836" actId="478"/>
            <ac:graphicFrameMkLst>
              <pc:docMk/>
              <pc:sldMasterMk cId="1568673086" sldId="2147483707"/>
              <pc:sldLayoutMk cId="9681063" sldId="2147483709"/>
              <ac:graphicFrameMk id="8" creationId="{8F4103FC-5D4B-6148-8344-357F85691C58}"/>
            </ac:graphicFrameMkLst>
          </pc:graphicFrameChg>
          <pc:graphicFrameChg chg="add mod">
            <ac:chgData name="Krasauskaitė Ugnė" userId="dbe9a6d3-80d0-4cdc-b180-3639bbb88ba5" providerId="ADAL" clId="{9CCC38C9-5055-CD49-B363-2FE5606DEA82}" dt="2021-02-02T08:29:37.184" v="837"/>
            <ac:graphicFrameMkLst>
              <pc:docMk/>
              <pc:sldMasterMk cId="1568673086" sldId="2147483707"/>
              <pc:sldLayoutMk cId="9681063" sldId="2147483709"/>
              <ac:graphicFrameMk id="9" creationId="{5A0CB8A1-1010-EC4F-B6C5-EFB7467F76EE}"/>
            </ac:graphicFrameMkLst>
          </pc:graphicFrameChg>
        </pc:sldLayoutChg>
        <pc:sldLayoutChg chg="addSp delSp modSp mod">
          <pc:chgData name="Krasauskaitė Ugnė" userId="dbe9a6d3-80d0-4cdc-b180-3639bbb88ba5" providerId="ADAL" clId="{9CCC38C9-5055-CD49-B363-2FE5606DEA82}" dt="2021-02-02T08:29:55.764" v="840"/>
          <pc:sldLayoutMkLst>
            <pc:docMk/>
            <pc:sldMasterMk cId="1568673086" sldId="2147483707"/>
            <pc:sldLayoutMk cId="4242087196" sldId="2147483710"/>
          </pc:sldLayoutMkLst>
          <pc:spChg chg="mod">
            <ac:chgData name="Krasauskaitė Ugnė" userId="dbe9a6d3-80d0-4cdc-b180-3639bbb88ba5" providerId="ADAL" clId="{9CCC38C9-5055-CD49-B363-2FE5606DEA82}" dt="2021-02-02T08:18:22.470" v="759" actId="20577"/>
            <ac:spMkLst>
              <pc:docMk/>
              <pc:sldMasterMk cId="1568673086" sldId="2147483707"/>
              <pc:sldLayoutMk cId="4242087196" sldId="2147483710"/>
              <ac:spMk id="12" creationId="{0A4775A3-EB07-A141-A562-5216ADEA360A}"/>
            </ac:spMkLst>
          </pc:spChg>
          <pc:graphicFrameChg chg="add mod">
            <ac:chgData name="Krasauskaitė Ugnė" userId="dbe9a6d3-80d0-4cdc-b180-3639bbb88ba5" providerId="ADAL" clId="{9CCC38C9-5055-CD49-B363-2FE5606DEA82}" dt="2021-02-02T08:29:55.764" v="840"/>
            <ac:graphicFrameMkLst>
              <pc:docMk/>
              <pc:sldMasterMk cId="1568673086" sldId="2147483707"/>
              <pc:sldLayoutMk cId="4242087196" sldId="2147483710"/>
              <ac:graphicFrameMk id="4" creationId="{8EDCF25F-588F-FA48-A5FB-9F332A23BADD}"/>
            </ac:graphicFrameMkLst>
          </pc:graphicFrameChg>
          <pc:graphicFrameChg chg="del mod">
            <ac:chgData name="Krasauskaitė Ugnė" userId="dbe9a6d3-80d0-4cdc-b180-3639bbb88ba5" providerId="ADAL" clId="{9CCC38C9-5055-CD49-B363-2FE5606DEA82}" dt="2021-02-02T08:29:49.330" v="839" actId="478"/>
            <ac:graphicFrameMkLst>
              <pc:docMk/>
              <pc:sldMasterMk cId="1568673086" sldId="2147483707"/>
              <pc:sldLayoutMk cId="4242087196" sldId="2147483710"/>
              <ac:graphicFrameMk id="11" creationId="{9C492272-9779-2241-83F3-E687CBCE187A}"/>
            </ac:graphicFrameMkLst>
          </pc:graphicFrameChg>
        </pc:sldLayoutChg>
        <pc:sldLayoutChg chg="addSp delSp modSp mod">
          <pc:chgData name="Krasauskaitė Ugnė" userId="dbe9a6d3-80d0-4cdc-b180-3639bbb88ba5" providerId="ADAL" clId="{9CCC38C9-5055-CD49-B363-2FE5606DEA82}" dt="2021-02-02T08:30:08.128" v="843"/>
          <pc:sldLayoutMkLst>
            <pc:docMk/>
            <pc:sldMasterMk cId="1568673086" sldId="2147483707"/>
            <pc:sldLayoutMk cId="152577745" sldId="2147483711"/>
          </pc:sldLayoutMkLst>
          <pc:spChg chg="add del mod">
            <ac:chgData name="Krasauskaitė Ugnė" userId="dbe9a6d3-80d0-4cdc-b180-3639bbb88ba5" providerId="ADAL" clId="{9CCC38C9-5055-CD49-B363-2FE5606DEA82}" dt="2021-02-02T08:18:58.487" v="822"/>
            <ac:spMkLst>
              <pc:docMk/>
              <pc:sldMasterMk cId="1568673086" sldId="2147483707"/>
              <pc:sldLayoutMk cId="152577745" sldId="2147483711"/>
              <ac:spMk id="2" creationId="{C43E1ADD-70A1-5544-A10B-1FE47339B540}"/>
            </ac:spMkLst>
          </pc:spChg>
          <pc:spChg chg="del">
            <ac:chgData name="Krasauskaitė Ugnė" userId="dbe9a6d3-80d0-4cdc-b180-3639bbb88ba5" providerId="ADAL" clId="{9CCC38C9-5055-CD49-B363-2FE5606DEA82}" dt="2021-02-02T08:18:51.139" v="820" actId="478"/>
            <ac:spMkLst>
              <pc:docMk/>
              <pc:sldMasterMk cId="1568673086" sldId="2147483707"/>
              <pc:sldLayoutMk cId="152577745" sldId="2147483711"/>
              <ac:spMk id="6" creationId="{B491214C-DC69-7F44-8A88-07841732D4FB}"/>
            </ac:spMkLst>
          </pc:spChg>
          <pc:spChg chg="add mod">
            <ac:chgData name="Krasauskaitė Ugnė" userId="dbe9a6d3-80d0-4cdc-b180-3639bbb88ba5" providerId="ADAL" clId="{9CCC38C9-5055-CD49-B363-2FE5606DEA82}" dt="2021-02-02T08:19:05.761" v="824" actId="207"/>
            <ac:spMkLst>
              <pc:docMk/>
              <pc:sldMasterMk cId="1568673086" sldId="2147483707"/>
              <pc:sldLayoutMk cId="152577745" sldId="2147483711"/>
              <ac:spMk id="7" creationId="{95245F59-08C9-D44E-AAB0-68B4A977944C}"/>
            </ac:spMkLst>
          </pc:spChg>
          <pc:graphicFrameChg chg="add mod">
            <ac:chgData name="Krasauskaitė Ugnė" userId="dbe9a6d3-80d0-4cdc-b180-3639bbb88ba5" providerId="ADAL" clId="{9CCC38C9-5055-CD49-B363-2FE5606DEA82}" dt="2021-02-02T08:30:08.128" v="843"/>
            <ac:graphicFrameMkLst>
              <pc:docMk/>
              <pc:sldMasterMk cId="1568673086" sldId="2147483707"/>
              <pc:sldLayoutMk cId="152577745" sldId="2147483711"/>
              <ac:graphicFrameMk id="4" creationId="{40D29DF7-224A-0946-B65F-B6854B3ABD98}"/>
            </ac:graphicFrameMkLst>
          </pc:graphicFrameChg>
          <pc:graphicFrameChg chg="del mod modGraphic">
            <ac:chgData name="Krasauskaitė Ugnė" userId="dbe9a6d3-80d0-4cdc-b180-3639bbb88ba5" providerId="ADAL" clId="{9CCC38C9-5055-CD49-B363-2FE5606DEA82}" dt="2021-02-02T08:30:07.084" v="842" actId="478"/>
            <ac:graphicFrameMkLst>
              <pc:docMk/>
              <pc:sldMasterMk cId="1568673086" sldId="2147483707"/>
              <pc:sldLayoutMk cId="152577745" sldId="2147483711"/>
              <ac:graphicFrameMk id="5" creationId="{3D4B7795-ED57-BA41-9394-B33607ADC5F5}"/>
            </ac:graphicFrameMkLst>
          </pc:graphicFrameChg>
        </pc:sldLayoutChg>
      </pc:sldMasterChg>
      <pc:sldMasterChg chg="modSldLayout">
        <pc:chgData name="Krasauskaitė Ugnė" userId="dbe9a6d3-80d0-4cdc-b180-3639bbb88ba5" providerId="ADAL" clId="{9CCC38C9-5055-CD49-B363-2FE5606DEA82}" dt="2021-02-02T09:26:24.251" v="992" actId="207"/>
        <pc:sldMasterMkLst>
          <pc:docMk/>
          <pc:sldMasterMk cId="3226558009" sldId="2147483740"/>
        </pc:sldMasterMkLst>
        <pc:sldLayoutChg chg="addSp delSp modSp mod">
          <pc:chgData name="Krasauskaitė Ugnė" userId="dbe9a6d3-80d0-4cdc-b180-3639bbb88ba5" providerId="ADAL" clId="{9CCC38C9-5055-CD49-B363-2FE5606DEA82}" dt="2021-02-02T09:26:07.058" v="984"/>
          <pc:sldLayoutMkLst>
            <pc:docMk/>
            <pc:sldMasterMk cId="3226558009" sldId="2147483740"/>
            <pc:sldLayoutMk cId="3116550192" sldId="2147483727"/>
          </pc:sldLayoutMkLst>
          <pc:spChg chg="del">
            <ac:chgData name="Krasauskaitė Ugnė" userId="dbe9a6d3-80d0-4cdc-b180-3639bbb88ba5" providerId="ADAL" clId="{9CCC38C9-5055-CD49-B363-2FE5606DEA82}" dt="2021-02-02T09:26:06.562" v="983" actId="478"/>
            <ac:spMkLst>
              <pc:docMk/>
              <pc:sldMasterMk cId="3226558009" sldId="2147483740"/>
              <pc:sldLayoutMk cId="3116550192" sldId="2147483727"/>
              <ac:spMk id="8" creationId="{4B331744-C198-9B45-85BF-0BDB03F95D70}"/>
            </ac:spMkLst>
          </pc:spChg>
          <pc:spChg chg="add mod">
            <ac:chgData name="Krasauskaitė Ugnė" userId="dbe9a6d3-80d0-4cdc-b180-3639bbb88ba5" providerId="ADAL" clId="{9CCC38C9-5055-CD49-B363-2FE5606DEA82}" dt="2021-02-02T09:26:07.058" v="984"/>
            <ac:spMkLst>
              <pc:docMk/>
              <pc:sldMasterMk cId="3226558009" sldId="2147483740"/>
              <pc:sldLayoutMk cId="3116550192" sldId="2147483727"/>
              <ac:spMk id="9" creationId="{B18BB3B5-113D-8548-9F2F-322C167FD2BE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6:12.800" v="987" actId="207"/>
          <pc:sldLayoutMkLst>
            <pc:docMk/>
            <pc:sldMasterMk cId="3226558009" sldId="2147483740"/>
            <pc:sldLayoutMk cId="2001385822" sldId="2147483728"/>
          </pc:sldLayoutMkLst>
          <pc:spChg chg="add mod">
            <ac:chgData name="Krasauskaitė Ugnė" userId="dbe9a6d3-80d0-4cdc-b180-3639bbb88ba5" providerId="ADAL" clId="{9CCC38C9-5055-CD49-B363-2FE5606DEA82}" dt="2021-02-02T09:26:12.800" v="987" actId="207"/>
            <ac:spMkLst>
              <pc:docMk/>
              <pc:sldMasterMk cId="3226558009" sldId="2147483740"/>
              <pc:sldLayoutMk cId="2001385822" sldId="2147483728"/>
              <ac:spMk id="8" creationId="{786F870C-64A2-4745-A31D-1B11AEC206B2}"/>
            </ac:spMkLst>
          </pc:spChg>
          <pc:spChg chg="del">
            <ac:chgData name="Krasauskaitė Ugnė" userId="dbe9a6d3-80d0-4cdc-b180-3639bbb88ba5" providerId="ADAL" clId="{9CCC38C9-5055-CD49-B363-2FE5606DEA82}" dt="2021-02-02T09:26:10.947" v="985" actId="478"/>
            <ac:spMkLst>
              <pc:docMk/>
              <pc:sldMasterMk cId="3226558009" sldId="2147483740"/>
              <pc:sldLayoutMk cId="2001385822" sldId="2147483728"/>
              <ac:spMk id="9" creationId="{5C3FF9AB-7E5F-234A-995C-67E3E6EB9445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6:17.006" v="989"/>
          <pc:sldLayoutMkLst>
            <pc:docMk/>
            <pc:sldMasterMk cId="3226558009" sldId="2147483740"/>
            <pc:sldLayoutMk cId="2456432916" sldId="2147483729"/>
          </pc:sldLayoutMkLst>
          <pc:spChg chg="add mod">
            <ac:chgData name="Krasauskaitė Ugnė" userId="dbe9a6d3-80d0-4cdc-b180-3639bbb88ba5" providerId="ADAL" clId="{9CCC38C9-5055-CD49-B363-2FE5606DEA82}" dt="2021-02-02T09:26:17.006" v="989"/>
            <ac:spMkLst>
              <pc:docMk/>
              <pc:sldMasterMk cId="3226558009" sldId="2147483740"/>
              <pc:sldLayoutMk cId="2456432916" sldId="2147483729"/>
              <ac:spMk id="6" creationId="{3D9565FE-3CF5-C940-8534-EF27E7FE6B39}"/>
            </ac:spMkLst>
          </pc:spChg>
          <pc:spChg chg="del">
            <ac:chgData name="Krasauskaitė Ugnė" userId="dbe9a6d3-80d0-4cdc-b180-3639bbb88ba5" providerId="ADAL" clId="{9CCC38C9-5055-CD49-B363-2FE5606DEA82}" dt="2021-02-02T09:26:16.600" v="988" actId="478"/>
            <ac:spMkLst>
              <pc:docMk/>
              <pc:sldMasterMk cId="3226558009" sldId="2147483740"/>
              <pc:sldLayoutMk cId="2456432916" sldId="2147483729"/>
              <ac:spMk id="18" creationId="{ACFBE8A1-80A2-3049-99A4-110551E71E65}"/>
            </ac:spMkLst>
          </pc:spChg>
        </pc:sldLayoutChg>
        <pc:sldLayoutChg chg="addSp delSp modSp mod">
          <pc:chgData name="Krasauskaitė Ugnė" userId="dbe9a6d3-80d0-4cdc-b180-3639bbb88ba5" providerId="ADAL" clId="{9CCC38C9-5055-CD49-B363-2FE5606DEA82}" dt="2021-02-02T09:26:24.251" v="992" actId="207"/>
          <pc:sldLayoutMkLst>
            <pc:docMk/>
            <pc:sldMasterMk cId="3226558009" sldId="2147483740"/>
            <pc:sldLayoutMk cId="4081787762" sldId="2147483742"/>
          </pc:sldLayoutMkLst>
          <pc:spChg chg="add mod">
            <ac:chgData name="Krasauskaitė Ugnė" userId="dbe9a6d3-80d0-4cdc-b180-3639bbb88ba5" providerId="ADAL" clId="{9CCC38C9-5055-CD49-B363-2FE5606DEA82}" dt="2021-02-02T09:26:24.251" v="992" actId="207"/>
            <ac:spMkLst>
              <pc:docMk/>
              <pc:sldMasterMk cId="3226558009" sldId="2147483740"/>
              <pc:sldLayoutMk cId="4081787762" sldId="2147483742"/>
              <ac:spMk id="6" creationId="{E960C207-DFB8-7C44-BEFE-3C8BB4B229DC}"/>
            </ac:spMkLst>
          </pc:spChg>
          <pc:spChg chg="del">
            <ac:chgData name="Krasauskaitė Ugnė" userId="dbe9a6d3-80d0-4cdc-b180-3639bbb88ba5" providerId="ADAL" clId="{9CCC38C9-5055-CD49-B363-2FE5606DEA82}" dt="2021-02-02T09:26:21.891" v="990" actId="478"/>
            <ac:spMkLst>
              <pc:docMk/>
              <pc:sldMasterMk cId="3226558009" sldId="2147483740"/>
              <pc:sldLayoutMk cId="4081787762" sldId="2147483742"/>
              <ac:spMk id="27" creationId="{61CEBCC4-E80B-604A-814A-EDFAF11839D4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CHART TITLE</a:t>
            </a:r>
          </a:p>
        </c:rich>
      </c:tx>
      <c:layout>
        <c:manualLayout>
          <c:xMode val="edge"/>
          <c:yMode val="edge"/>
          <c:x val="0.412559167001457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bg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9F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86-7743-A8E3-CB06C727B3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86-7743-A8E3-CB06C727B3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86-7743-A8E3-CB06C727B3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4763968"/>
        <c:axId val="571192768"/>
      </c:barChart>
      <c:catAx>
        <c:axId val="115476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571192768"/>
        <c:crosses val="autoZero"/>
        <c:auto val="1"/>
        <c:lblAlgn val="ctr"/>
        <c:lblOffset val="100"/>
        <c:noMultiLvlLbl val="0"/>
      </c:catAx>
      <c:valAx>
        <c:axId val="571192768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E6E6E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15476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52552523746062"/>
          <c:y val="0.93412845896881036"/>
          <c:w val="0.40894878693928838"/>
          <c:h val="6.5871541031189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SALES</a:t>
            </a:r>
          </a:p>
        </c:rich>
      </c:tx>
      <c:layout>
        <c:manualLayout>
          <c:xMode val="edge"/>
          <c:yMode val="edge"/>
          <c:x val="0.4031579225872410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54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FFF00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AE5-BC47-8800-5A9F6026E152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AE5-BC47-8800-5A9F6026E152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AE5-BC47-8800-5A9F6026E152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AE5-BC47-8800-5A9F6026E152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65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AE5-BC47-8800-5A9F6026E1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155787985527038E-2"/>
          <c:y val="0.92494248187899974"/>
          <c:w val="0.81568842402894592"/>
          <c:h val="7.5057518121000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CHART TITLE</a:t>
            </a:r>
          </a:p>
        </c:rich>
      </c:tx>
      <c:layout>
        <c:manualLayout>
          <c:xMode val="edge"/>
          <c:yMode val="edge"/>
          <c:x val="0.412559167001457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9F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4B-6C47-972A-B110C8D37B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4B-6C47-972A-B110C8D37B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4B-6C47-972A-B110C8D37BE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4763968"/>
        <c:axId val="571192768"/>
      </c:barChart>
      <c:catAx>
        <c:axId val="115476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571192768"/>
        <c:crosses val="autoZero"/>
        <c:auto val="1"/>
        <c:lblAlgn val="ctr"/>
        <c:lblOffset val="100"/>
        <c:noMultiLvlLbl val="0"/>
      </c:catAx>
      <c:valAx>
        <c:axId val="571192768"/>
        <c:scaling>
          <c:orientation val="minMax"/>
        </c:scaling>
        <c:delete val="0"/>
        <c:axPos val="l"/>
        <c:majorGridlines>
          <c:spPr>
            <a:ln w="15875" cap="flat" cmpd="sng" algn="ctr">
              <a:solidFill>
                <a:srgbClr val="E6E6E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15476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52552523746062"/>
          <c:y val="0.93412845896881036"/>
          <c:w val="0.40894878693928838"/>
          <c:h val="6.5871541031189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SALES</a:t>
            </a:r>
          </a:p>
        </c:rich>
      </c:tx>
      <c:layout>
        <c:manualLayout>
          <c:xMode val="edge"/>
          <c:yMode val="edge"/>
          <c:x val="0.4031579225872410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54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FFF00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8E-CD47-A703-74F3E808FEB0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8E-CD47-A703-74F3E808FEB0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98E-CD47-A703-74F3E808FEB0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98E-CD47-A703-74F3E808FEB0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65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8E-CD47-A703-74F3E808FE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155787985527038E-2"/>
          <c:y val="0.92494248187899974"/>
          <c:w val="0.81568842402894592"/>
          <c:h val="7.5057518121000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8C3969-9E63-A345-BB21-C4F80F17B8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AFF04-979D-ED46-A90F-3C0B9D5964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77756-703A-4C45-96D0-2261A4FADC57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A9E3F-2800-654D-A508-43B1B8C345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DB950-E412-6D41-986A-A4F7198885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AD6D8-DF40-6D42-973A-CD331A9D1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097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A7845-6E42-A54B-BDCA-C3518250E7BF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41982-9C9C-C141-8575-EDABC034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41982-9C9C-C141-8575-EDABC0346C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2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41982-9C9C-C141-8575-EDABC0346C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85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62B305F-E454-6A49-BE5A-20AC4E248E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2355" y="5837238"/>
            <a:ext cx="8854531" cy="400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Subantraštė</a:t>
            </a:r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D15DE3A-FC37-F54E-907A-A159B33E94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355" y="1952625"/>
            <a:ext cx="8854531" cy="353452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BC27-E701-EC4E-A29B-BA55A67673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236F9-E2AE-0F43-8E57-369CAB552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" r="14257" b="-238517"/>
          <a:stretch/>
        </p:blipFill>
        <p:spPr>
          <a:xfrm>
            <a:off x="0" y="958421"/>
            <a:ext cx="10453816" cy="128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0B7D9-02D2-AC4C-8368-6F07A5A2E8F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3495" y="858795"/>
            <a:ext cx="1104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35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8978606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6F165C-7173-9B41-9B41-5FC5C0B7D5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1225"/>
            <a:ext cx="12192000" cy="190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47D6DC-D91B-A144-80BE-9E55BF0FD1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63222" y="696316"/>
            <a:ext cx="590985" cy="31847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D405FBB-9895-7146-BF23-12D1784B464A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462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as_Dvi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D8A384-C846-7641-BEB4-42006FEB544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F497E261-9388-AC42-BFA8-252592EA0D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FF6581-2E75-F54C-AC74-4CFB30823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EC282FF-8A8E-4743-8FE6-0CBA9BBA69B5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437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as_Dvi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D8A384-C846-7641-BEB4-42006FEB544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F497E261-9388-AC42-BFA8-252592EA0D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FF6581-2E75-F54C-AC74-4CFB30823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83568EC-B77A-0E4D-9628-B5B410A3918A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394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224FEE-B2A5-5B45-808C-F0B694341654}"/>
              </a:ext>
            </a:extLst>
          </p:cNvPr>
          <p:cNvSpPr/>
          <p:nvPr userDrawn="1"/>
        </p:nvSpPr>
        <p:spPr>
          <a:xfrm>
            <a:off x="6096001" y="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B72BBEF3-610E-084B-8035-69D7E509C5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E145C-81F0-8344-8DEA-9501D7BD7159}"/>
              </a:ext>
            </a:extLst>
          </p:cNvPr>
          <p:cNvSpPr/>
          <p:nvPr userDrawn="1"/>
        </p:nvSpPr>
        <p:spPr>
          <a:xfrm>
            <a:off x="1" y="342900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3E63EFE9-5010-3C45-ABA3-DB0AF79AC1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962774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04E145C-81F0-8344-8DEA-9501D7BD7159}"/>
              </a:ext>
            </a:extLst>
          </p:cNvPr>
          <p:cNvSpPr/>
          <p:nvPr userDrawn="1"/>
        </p:nvSpPr>
        <p:spPr>
          <a:xfrm>
            <a:off x="1" y="-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224FEE-B2A5-5B45-808C-F0B694341654}"/>
              </a:ext>
            </a:extLst>
          </p:cNvPr>
          <p:cNvSpPr/>
          <p:nvPr userDrawn="1"/>
        </p:nvSpPr>
        <p:spPr>
          <a:xfrm>
            <a:off x="6096001" y="3428998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B72BBEF3-610E-084B-8035-69D7E509C5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3E63EFE9-5010-3C45-ABA3-DB0AF79AC1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36036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kstas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CE84176-04FD-7E44-80FE-534E00AD68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A2479587-0613-014A-907C-7A6BD40A26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0FAD5EC6-4199-5C46-B4E6-5A8F477342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63654EC9-44A8-5048-83C2-2359A000B8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87ED44B0-B49B-2E43-9448-B9CA2D9A13B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967530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747910-06FD-4846-B37B-91A91EE5B3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719F9151-DC16-CE4F-9309-39250B29EA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C502A480-02A7-4745-AB98-DBF61781251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9DD59F3E-D979-E24A-8E0A-3B87A2DA64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8037D3B-F9E1-394A-A1A9-880049C2F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1770696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skutin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D15DE3A-FC37-F54E-907A-A159B33E94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355" y="2909230"/>
            <a:ext cx="8854531" cy="3534526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Q&amp;A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BC27-E701-EC4E-A29B-BA55A67673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236F9-E2AE-0F43-8E57-369CAB552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" r="14257" b="-238517"/>
          <a:stretch/>
        </p:blipFill>
        <p:spPr>
          <a:xfrm>
            <a:off x="0" y="958421"/>
            <a:ext cx="10453816" cy="128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0B7D9-02D2-AC4C-8368-6F07A5A2E8F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3495" y="858795"/>
            <a:ext cx="1104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57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2968082D-F45E-1B49-9FC3-AAC24B3207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62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F302F9B-B4B3-B045-8492-FFC9D53025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449388"/>
            <a:ext cx="12192000" cy="54086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90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ulin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4141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F302F9B-B4B3-B045-8492-FFC9D53025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449388"/>
            <a:ext cx="12192000" cy="54086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11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i_Foto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10908714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5230BBD-D8AC-0545-A7D5-13382E10E9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177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0D8EEC7-A4A8-754E-B0D5-1BD7DE8A8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8761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18BB3B5-113D-8548-9F2F-322C167FD2BE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550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i_Foto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10908714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5230BBD-D8AC-0545-A7D5-13382E10E9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177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0D8EEC7-A4A8-754E-B0D5-1BD7DE8A8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8761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86F870C-64A2-4745-A31D-1B11AEC206B2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38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Teksta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B5F1E7A3-042D-1A41-A4EE-C4B741F2F95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393B77B-8341-1C44-8B13-EC418665B4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87791077-CFD2-474A-ADBD-B95943A9190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D9565FE-3CF5-C940-8534-EF27E7FE6B39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4329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Teksta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960C207-DFB8-7C44-BEFE-3C8BB4B229DC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787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raštė_Tekstas_Foto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66AC166F-BD2D-6D49-902E-EA2D168F6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1CCD885-C1EB-3A48-B8A0-CC1F23EEB6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</p:spTree>
    <p:extLst>
      <p:ext uri="{BB962C8B-B14F-4D97-AF65-F5344CB8AC3E}">
        <p14:creationId xmlns:p14="http://schemas.microsoft.com/office/powerpoint/2010/main" val="1562306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raštė_Tekstas_Foto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66AC166F-BD2D-6D49-902E-EA2D168F6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1CCD885-C1EB-3A48-B8A0-CC1F23EEB6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</p:spTree>
    <p:extLst>
      <p:ext uri="{BB962C8B-B14F-4D97-AF65-F5344CB8AC3E}">
        <p14:creationId xmlns:p14="http://schemas.microsoft.com/office/powerpoint/2010/main" val="3322117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to_Antraštė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342900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29899320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to_Antraštė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342900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3899158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to_Antraštė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3428998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3429003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4197057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ulin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147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to_Antraštė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3428998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3429003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1911777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a_Juodas fon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B4F772-2275-974B-AA4E-C0D2280B6421}"/>
              </a:ext>
            </a:extLst>
          </p:cNvPr>
          <p:cNvSpPr txBox="1"/>
          <p:nvPr userDrawn="1"/>
        </p:nvSpPr>
        <p:spPr>
          <a:xfrm>
            <a:off x="1279922" y="403225"/>
            <a:ext cx="9632156" cy="198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rgbClr val="FFFF00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0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diagramą:</a:t>
            </a: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b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bg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1" i="0" dirty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Visos kitos diagramos turi būti kuriamos remiantis esama stilistika.</a:t>
            </a:r>
            <a:endParaRPr lang="en-US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ECDE41A-C15A-8C4B-A12D-1A07B994E01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983733450"/>
              </p:ext>
            </p:extLst>
          </p:nvPr>
        </p:nvGraphicFramePr>
        <p:xfrm>
          <a:off x="988701" y="2767449"/>
          <a:ext cx="5988569" cy="3899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E189536-B994-8B44-9AD6-1E9B3000F88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81667176"/>
              </p:ext>
            </p:extLst>
          </p:nvPr>
        </p:nvGraphicFramePr>
        <p:xfrm>
          <a:off x="7585316" y="3085203"/>
          <a:ext cx="4006368" cy="358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310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a_Baltas f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22D502-64E2-DE49-8A59-1D3013B76A6E}"/>
              </a:ext>
            </a:extLst>
          </p:cNvPr>
          <p:cNvSpPr txBox="1"/>
          <p:nvPr userDrawn="1"/>
        </p:nvSpPr>
        <p:spPr>
          <a:xfrm>
            <a:off x="1279922" y="403225"/>
            <a:ext cx="9632156" cy="198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0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diagramą:</a:t>
            </a: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b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1" i="0" dirty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Visos kitos diagramos turi būti kuriamos remiantis esama stilistika.</a:t>
            </a:r>
            <a:endParaRPr lang="en-US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EE4845D-B78D-4A46-9763-62D727630EA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37979793"/>
              </p:ext>
            </p:extLst>
          </p:nvPr>
        </p:nvGraphicFramePr>
        <p:xfrm>
          <a:off x="988701" y="2763075"/>
          <a:ext cx="5995285" cy="3903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A0CB8A1-1010-EC4F-B6C5-EFB7467F76E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245475880"/>
              </p:ext>
            </p:extLst>
          </p:nvPr>
        </p:nvGraphicFramePr>
        <p:xfrm>
          <a:off x="7585316" y="3085203"/>
          <a:ext cx="4006368" cy="358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6810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ntelė_Juodas fon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A4775A3-EB07-A141-A562-5216ADEA360A}"/>
              </a:ext>
            </a:extLst>
          </p:cNvPr>
          <p:cNvSpPr txBox="1"/>
          <p:nvPr userDrawn="1"/>
        </p:nvSpPr>
        <p:spPr>
          <a:xfrm>
            <a:off x="1102519" y="698500"/>
            <a:ext cx="9986962" cy="153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rgbClr val="FFFF00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lt-LT" b="0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lentelę: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b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bg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DCF25F-588F-FA48-A5FB-9F332A23BAD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31052889"/>
              </p:ext>
            </p:extLst>
          </p:nvPr>
        </p:nvGraphicFramePr>
        <p:xfrm>
          <a:off x="947737" y="2736570"/>
          <a:ext cx="10077314" cy="3475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463">
                  <a:extLst>
                    <a:ext uri="{9D8B030D-6E8A-4147-A177-3AD203B41FA5}">
                      <a16:colId xmlns:a16="http://schemas.microsoft.com/office/drawing/2014/main" val="553379762"/>
                    </a:ext>
                  </a:extLst>
                </a:gridCol>
                <a:gridCol w="5672183">
                  <a:extLst>
                    <a:ext uri="{9D8B030D-6E8A-4147-A177-3AD203B41FA5}">
                      <a16:colId xmlns:a16="http://schemas.microsoft.com/office/drawing/2014/main" val="2887563481"/>
                    </a:ext>
                  </a:extLst>
                </a:gridCol>
                <a:gridCol w="2632166">
                  <a:extLst>
                    <a:ext uri="{9D8B030D-6E8A-4147-A177-3AD203B41FA5}">
                      <a16:colId xmlns:a16="http://schemas.microsoft.com/office/drawing/2014/main" val="1877026651"/>
                    </a:ext>
                  </a:extLst>
                </a:gridCol>
                <a:gridCol w="1247502">
                  <a:extLst>
                    <a:ext uri="{9D8B030D-6E8A-4147-A177-3AD203B41FA5}">
                      <a16:colId xmlns:a16="http://schemas.microsoft.com/office/drawing/2014/main" val="2481374449"/>
                    </a:ext>
                  </a:extLst>
                </a:gridCol>
              </a:tblGrid>
              <a:tr h="695007"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Nr.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Magna aliquam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Enim ad minim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Iriure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61061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Aoreet dolore magna aliquam erat volutpat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Praesent luptatum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534893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Ut wisi enim ad minim veniam, quis nostrud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Dolore te feugait nul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09185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Exerci tation ullamcorper suscipit lobortis nisl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Augue duis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808814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Duis autem vel eum iriure dolor 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 feugait nulla facilisi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44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08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ntelė_Baltas f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5245F59-08C9-D44E-AAB0-68B4A977944C}"/>
              </a:ext>
            </a:extLst>
          </p:cNvPr>
          <p:cNvSpPr txBox="1"/>
          <p:nvPr userDrawn="1"/>
        </p:nvSpPr>
        <p:spPr>
          <a:xfrm>
            <a:off x="1102519" y="698500"/>
            <a:ext cx="9986962" cy="153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lt-LT" b="0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lentelę: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b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D29DF7-224A-0946-B65F-B6854B3ABD9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36463211"/>
              </p:ext>
            </p:extLst>
          </p:nvPr>
        </p:nvGraphicFramePr>
        <p:xfrm>
          <a:off x="947737" y="2736570"/>
          <a:ext cx="10279789" cy="3475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8366">
                  <a:extLst>
                    <a:ext uri="{9D8B030D-6E8A-4147-A177-3AD203B41FA5}">
                      <a16:colId xmlns:a16="http://schemas.microsoft.com/office/drawing/2014/main" val="553379762"/>
                    </a:ext>
                  </a:extLst>
                </a:gridCol>
                <a:gridCol w="5669280">
                  <a:extLst>
                    <a:ext uri="{9D8B030D-6E8A-4147-A177-3AD203B41FA5}">
                      <a16:colId xmlns:a16="http://schemas.microsoft.com/office/drawing/2014/main" val="2887563481"/>
                    </a:ext>
                  </a:extLst>
                </a:gridCol>
                <a:gridCol w="2625634">
                  <a:extLst>
                    <a:ext uri="{9D8B030D-6E8A-4147-A177-3AD203B41FA5}">
                      <a16:colId xmlns:a16="http://schemas.microsoft.com/office/drawing/2014/main" val="1877026651"/>
                    </a:ext>
                  </a:extLst>
                </a:gridCol>
                <a:gridCol w="1456509">
                  <a:extLst>
                    <a:ext uri="{9D8B030D-6E8A-4147-A177-3AD203B41FA5}">
                      <a16:colId xmlns:a16="http://schemas.microsoft.com/office/drawing/2014/main" val="2481374449"/>
                    </a:ext>
                  </a:extLst>
                </a:gridCol>
              </a:tblGrid>
              <a:tr h="695007"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Nr.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Magna aliquam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Enim ad minim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Iriure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61061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Aoreet dolore magna aliquam erat volutpat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Praesent luptatum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534893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Ut wisi enim ad minim veniam, quis nostrud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Dolore te feugait nul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09185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Exerci tation ullamcorper suscipit lobortis nisl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Augue duis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808814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Duis autem vel eum iriure dolor 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 feugait nulla facilisi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44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7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6921" y="424809"/>
            <a:ext cx="862883" cy="983770"/>
          </a:xfrm>
          <a:prstGeom prst="rect">
            <a:avLst/>
          </a:prstGeom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46D6B95C-B687-614F-8DA6-5031F96661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3221" y="1960510"/>
            <a:ext cx="6975279" cy="4276777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10000"/>
              </a:lnSpc>
              <a:spcBef>
                <a:spcPts val="1200"/>
              </a:spcBef>
              <a:buClr>
                <a:srgbClr val="FFFF00"/>
              </a:buClr>
              <a:buFont typeface="+mj-lt"/>
              <a:buAutoNum type="arabicPeriod"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5D01418-F6D6-EA49-BF7F-FFFFA2FDDC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13221" y="600737"/>
            <a:ext cx="8037512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Turinys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8C0BA-DBA4-9E4F-97DF-579214DE10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46472" y="0"/>
            <a:ext cx="190500" cy="6858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D862C0A-2BED-074B-8AF0-3A7D2789C0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1604416" y="3603891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AF8862B-96D5-3A40-B92F-BAC6CDE874C0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229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731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yrius_Vienas skaičiu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892914-F5A9-F642-B52A-C75D04F092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40052" y="0"/>
            <a:ext cx="381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4D699B-062F-E34A-B8AF-6AF33D54CB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119640" t="58032" r="-170830" b="390"/>
          <a:stretch/>
        </p:blipFill>
        <p:spPr>
          <a:xfrm rot="5400000">
            <a:off x="1351336" y="52466"/>
            <a:ext cx="148773" cy="2851446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24758FE-FB03-7945-8489-CE74EBB534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67098" y="3668711"/>
            <a:ext cx="6222494" cy="2724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6E61C04-401B-A548-95BE-432EEC7539D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73481" y="1329925"/>
            <a:ext cx="1104900" cy="254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3BDE46-B3FD-934A-954D-8ED9ABBD06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3ABD1B-A1CE-B243-B0AE-AFA3DF058648}"/>
              </a:ext>
            </a:extLst>
          </p:cNvPr>
          <p:cNvSpPr txBox="1"/>
          <p:nvPr userDrawn="1"/>
        </p:nvSpPr>
        <p:spPr>
          <a:xfrm>
            <a:off x="3467098" y="1289465"/>
            <a:ext cx="4604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sz="1500" b="1" i="0" dirty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KAUNO TECHNOLOGIJOS UNIVERSITETAS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0045096-48AE-2F45-81DE-246F7A97B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373722"/>
            <a:ext cx="2828658" cy="3222561"/>
          </a:xfrm>
          <a:prstGeom prst="rect">
            <a:avLst/>
          </a:prstGeom>
          <a:ln w="19050">
            <a:noFill/>
          </a:ln>
        </p:spPr>
        <p:txBody>
          <a:bodyPr/>
          <a:lstStyle>
            <a:lvl1pPr marL="0" indent="0" algn="ctr">
              <a:buNone/>
              <a:defRPr sz="26000" b="1" i="0">
                <a:ln w="19050">
                  <a:solidFill>
                    <a:schemeClr val="bg1"/>
                  </a:solidFill>
                </a:ln>
                <a:noFill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64796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yrius_Du skaičia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55EE49-EA86-604D-B79E-1835648D4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254768" t="1" r="-836988" b="29251"/>
          <a:stretch/>
        </p:blipFill>
        <p:spPr>
          <a:xfrm rot="5400000">
            <a:off x="2198923" y="-847734"/>
            <a:ext cx="454047" cy="485189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892914-F5A9-F642-B52A-C75D04F092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32844" y="0"/>
            <a:ext cx="381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8C8245-A0B5-4343-A773-99B1AC5A1C1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278535" y="1329925"/>
            <a:ext cx="1104900" cy="254000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24758FE-FB03-7945-8489-CE74EBB534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77810" y="3668711"/>
            <a:ext cx="4361134" cy="2724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0FA2AC1-A86F-6246-9CF6-463924E7F5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500F5A-81CA-2F4B-BDD4-88D7FC1AE05F}"/>
              </a:ext>
            </a:extLst>
          </p:cNvPr>
          <p:cNvSpPr txBox="1"/>
          <p:nvPr userDrawn="1"/>
        </p:nvSpPr>
        <p:spPr>
          <a:xfrm>
            <a:off x="5477810" y="1289465"/>
            <a:ext cx="4604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sz="1500" b="1" i="0" dirty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KAUNO TECHNOLOGIJOS UNIVERSITETAS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D6224EDB-B787-DE4E-BE6F-8D8484097F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373722"/>
            <a:ext cx="4832844" cy="3222561"/>
          </a:xfrm>
          <a:prstGeom prst="rect">
            <a:avLst/>
          </a:prstGeom>
          <a:ln w="19050">
            <a:noFill/>
          </a:ln>
        </p:spPr>
        <p:txBody>
          <a:bodyPr/>
          <a:lstStyle>
            <a:lvl1pPr marL="0" indent="0" algn="ctr">
              <a:buNone/>
              <a:defRPr sz="26000" b="1" i="0">
                <a:ln w="19050">
                  <a:solidFill>
                    <a:schemeClr val="bg1"/>
                  </a:solidFill>
                </a:ln>
                <a:noFill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744837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Šūki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7DEC24-8D93-6D48-A79C-7BDDFFA2B1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3890" y="0"/>
            <a:ext cx="38100" cy="6858000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D1AB869-1A97-C74F-B22C-8C4A3C8553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3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015AA5-A63A-AA42-ACD1-300F08FBDC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-1" r="9663" b="-12809"/>
          <a:stretch/>
        </p:blipFill>
        <p:spPr>
          <a:xfrm>
            <a:off x="0" y="1356723"/>
            <a:ext cx="11013890" cy="214901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10A3938-1C5A-734A-9AEB-AA2A81156F6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14565" y="696317"/>
            <a:ext cx="590984" cy="318475"/>
          </a:xfrm>
          <a:prstGeom prst="rect">
            <a:avLst/>
          </a:prstGeom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7EE7EFB9-58EC-4E46-B135-D34F2910C588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424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Šūki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D1AB869-1A97-C74F-B22C-8C4A3C8553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300" b="1" i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028207-03C6-EB4F-8087-70DFE414C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B3520C-4886-5844-B632-0EFDEEFA0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BDCAF9-A99D-AB48-B61A-DEA4A9FF6C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1705FAF-CC62-BB49-B817-BC45A057FA08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7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8978606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C3A560-9403-BC49-A5F7-C015081D15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1225"/>
            <a:ext cx="12192000" cy="190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36B143-6BE1-0541-83D6-F8722667238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63044" y="696317"/>
            <a:ext cx="590984" cy="31847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E81F693-50CC-E74A-92F2-28556691589B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28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40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44" r:id="rId2"/>
    <p:sldLayoutId id="2147483745" r:id="rId3"/>
    <p:sldLayoutId id="2147483712" r:id="rId4"/>
    <p:sldLayoutId id="2147483714" r:id="rId5"/>
    <p:sldLayoutId id="2147483715" r:id="rId6"/>
    <p:sldLayoutId id="2147483716" r:id="rId7"/>
    <p:sldLayoutId id="2147483723" r:id="rId8"/>
    <p:sldLayoutId id="2147483737" r:id="rId9"/>
    <p:sldLayoutId id="2147483738" r:id="rId10"/>
    <p:sldLayoutId id="2147483717" r:id="rId11"/>
    <p:sldLayoutId id="2147483718" r:id="rId12"/>
    <p:sldLayoutId id="2147483719" r:id="rId13"/>
    <p:sldLayoutId id="2147483720" r:id="rId14"/>
    <p:sldLayoutId id="2147483677" r:id="rId15"/>
    <p:sldLayoutId id="2147483739" r:id="rId16"/>
    <p:sldLayoutId id="214748374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55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42" r:id="rId7"/>
    <p:sldLayoutId id="2147483732" r:id="rId8"/>
    <p:sldLayoutId id="2147483731" r:id="rId9"/>
    <p:sldLayoutId id="2147483733" r:id="rId10"/>
    <p:sldLayoutId id="2147483734" r:id="rId11"/>
    <p:sldLayoutId id="2147483735" r:id="rId12"/>
    <p:sldLayoutId id="214748373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67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jpeg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26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emf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eg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13388A-EE5E-F84E-96EC-2F74F012C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8D94D4E1-C06D-704D-A98C-46703D721A44}"/>
              </a:ext>
            </a:extLst>
          </p:cNvPr>
          <p:cNvSpPr txBox="1">
            <a:spLocks/>
          </p:cNvSpPr>
          <p:nvPr/>
        </p:nvSpPr>
        <p:spPr>
          <a:xfrm>
            <a:off x="632355" y="5487152"/>
            <a:ext cx="8854531" cy="839830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i="0" kern="120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Projekto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autorius</a:t>
            </a:r>
            <a:r>
              <a:rPr lang="lt-LT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Eduardas Vitkus</a:t>
            </a:r>
            <a:endParaRPr lang="lt-LT" dirty="0">
              <a:solidFill>
                <a:schemeClr val="tx1"/>
              </a:solidFill>
            </a:endParaRPr>
          </a:p>
          <a:p>
            <a:r>
              <a:rPr lang="lt-LT" dirty="0" err="1">
                <a:solidFill>
                  <a:schemeClr val="tx1"/>
                </a:solidFill>
              </a:rPr>
              <a:t>Ba</a:t>
            </a:r>
            <a:r>
              <a:rPr lang="en-US" dirty="0" err="1">
                <a:solidFill>
                  <a:schemeClr val="tx1"/>
                </a:solidFill>
              </a:rPr>
              <a:t>igiamojo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darbo</a:t>
            </a:r>
            <a:r>
              <a:rPr lang="lt-LT" dirty="0">
                <a:solidFill>
                  <a:schemeClr val="tx1"/>
                </a:solidFill>
              </a:rPr>
              <a:t> v</a:t>
            </a:r>
            <a:r>
              <a:rPr lang="en-US" dirty="0" err="1">
                <a:solidFill>
                  <a:schemeClr val="tx1"/>
                </a:solidFill>
              </a:rPr>
              <a:t>adovas</a:t>
            </a:r>
            <a:r>
              <a:rPr lang="lt-LT" dirty="0">
                <a:solidFill>
                  <a:schemeClr val="tx1"/>
                </a:solidFill>
              </a:rPr>
              <a:t>: l</a:t>
            </a:r>
            <a:r>
              <a:rPr lang="en-US" dirty="0" err="1">
                <a:solidFill>
                  <a:schemeClr val="tx1"/>
                </a:solidFill>
              </a:rPr>
              <a:t>ekt</a:t>
            </a:r>
            <a:r>
              <a:rPr lang="en-US" dirty="0">
                <a:solidFill>
                  <a:schemeClr val="tx1"/>
                </a:solidFill>
              </a:rPr>
              <a:t>. Andrius </a:t>
            </a:r>
            <a:r>
              <a:rPr lang="en-US" dirty="0" err="1">
                <a:solidFill>
                  <a:schemeClr val="tx1"/>
                </a:solidFill>
              </a:rPr>
              <a:t>Paulauskas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F43B101-836F-7849-B640-6B542DBC814C}"/>
              </a:ext>
            </a:extLst>
          </p:cNvPr>
          <p:cNvSpPr txBox="1">
            <a:spLocks/>
          </p:cNvSpPr>
          <p:nvPr/>
        </p:nvSpPr>
        <p:spPr>
          <a:xfrm>
            <a:off x="632355" y="1952625"/>
            <a:ext cx="9821461" cy="3534526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000" b="1" i="0" kern="120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„</a:t>
            </a:r>
            <a:r>
              <a:rPr lang="es-ES" dirty="0" err="1"/>
              <a:t>Caecitas</a:t>
            </a:r>
            <a:r>
              <a:rPr lang="es-ES" dirty="0"/>
              <a:t>“ – </a:t>
            </a:r>
            <a:r>
              <a:rPr lang="es-ES" dirty="0" err="1"/>
              <a:t>siaubo</a:t>
            </a:r>
            <a:r>
              <a:rPr lang="es-ES" dirty="0"/>
              <a:t> </a:t>
            </a:r>
            <a:r>
              <a:rPr lang="es-ES" dirty="0" err="1"/>
              <a:t>vaizdo</a:t>
            </a:r>
            <a:r>
              <a:rPr lang="es-ES" dirty="0"/>
              <a:t> </a:t>
            </a:r>
            <a:r>
              <a:rPr lang="es-ES" dirty="0" err="1"/>
              <a:t>žaidimas</a:t>
            </a:r>
            <a:r>
              <a:rPr lang="es-ES" dirty="0"/>
              <a:t> su </a:t>
            </a:r>
            <a:r>
              <a:rPr lang="es-ES" dirty="0" err="1"/>
              <a:t>garso</a:t>
            </a:r>
            <a:r>
              <a:rPr lang="es-ES" dirty="0"/>
              <a:t> </a:t>
            </a:r>
            <a:r>
              <a:rPr lang="es-ES" dirty="0" err="1"/>
              <a:t>vizualizacija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EE182-6452-884A-B8BC-F4D515486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BF6A53A-64ED-D24E-9605-263180428E60}"/>
              </a:ext>
            </a:extLst>
          </p:cNvPr>
          <p:cNvSpPr txBox="1">
            <a:spLocks/>
          </p:cNvSpPr>
          <p:nvPr/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UŽ KIEKVIENOS TECHNOLOGIJOS – ŽMOGUS</a:t>
            </a:r>
            <a:endParaRPr lang="en-LT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9935D9-B675-2A4C-BC04-3CF96A0029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" r="14257" b="-238517"/>
          <a:stretch/>
        </p:blipFill>
        <p:spPr>
          <a:xfrm>
            <a:off x="0" y="958421"/>
            <a:ext cx="10453816" cy="1289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A5E0F2-68F2-B243-8DB3-90B38C236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3495" y="858795"/>
            <a:ext cx="1104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73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3FFCAE4-A5B0-CC4A-A0A2-7EE0AEA8E284}"/>
              </a:ext>
            </a:extLst>
          </p:cNvPr>
          <p:cNvSpPr txBox="1">
            <a:spLocks/>
          </p:cNvSpPr>
          <p:nvPr/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Techniniai ribojimai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7DED3-3155-614C-8E96-7212F102B0E8}"/>
              </a:ext>
            </a:extLst>
          </p:cNvPr>
          <p:cNvSpPr txBox="1">
            <a:spLocks/>
          </p:cNvSpPr>
          <p:nvPr/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UŽ KIEKVIENOS TECHNOLOGIJOS – ŽMOGUS</a:t>
            </a:r>
            <a:endParaRPr lang="en-LT" dirty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B4D335FC-89FC-0D40-837C-DFD23905E7F8}"/>
              </a:ext>
            </a:extLst>
          </p:cNvPr>
          <p:cNvSpPr txBox="1">
            <a:spLocks/>
          </p:cNvSpPr>
          <p:nvPr/>
        </p:nvSpPr>
        <p:spPr>
          <a:xfrm>
            <a:off x="643723" y="1767840"/>
            <a:ext cx="9041815" cy="2108658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Tikslas</a:t>
            </a:r>
            <a:r>
              <a:rPr lang="lt-LT" b="0" dirty="0"/>
              <a:t> – pasiekti </a:t>
            </a:r>
            <a:r>
              <a:rPr lang="lt-LT" dirty="0"/>
              <a:t>60 kadrų per sekundę </a:t>
            </a:r>
            <a:r>
              <a:rPr lang="lt-LT" b="0" dirty="0"/>
              <a:t>greitį su:</a:t>
            </a:r>
          </a:p>
          <a:p>
            <a:r>
              <a:rPr lang="lt-LT" b="0" dirty="0"/>
              <a:t>Turi veikti turint </a:t>
            </a:r>
            <a:r>
              <a:rPr lang="lt-LT" dirty="0"/>
              <a:t>8GB</a:t>
            </a:r>
            <a:r>
              <a:rPr lang="lt-LT" b="0" dirty="0"/>
              <a:t> operatyviosios atminties– </a:t>
            </a:r>
            <a:r>
              <a:rPr lang="lt-LT" dirty="0"/>
              <a:t>95</a:t>
            </a:r>
            <a:r>
              <a:rPr lang="en-US" dirty="0"/>
              <a:t>% </a:t>
            </a:r>
            <a:r>
              <a:rPr lang="lt-LT" b="0" dirty="0"/>
              <a:t>vartotojų</a:t>
            </a:r>
          </a:p>
          <a:p>
            <a:r>
              <a:rPr lang="lt-LT" b="0" dirty="0"/>
              <a:t>Turi veikti turint </a:t>
            </a:r>
            <a:r>
              <a:rPr lang="lt-LT" dirty="0"/>
              <a:t>4-is </a:t>
            </a:r>
            <a:r>
              <a:rPr lang="lt-LT" b="0" dirty="0"/>
              <a:t>branduoliais – </a:t>
            </a:r>
            <a:r>
              <a:rPr lang="lt-LT" dirty="0"/>
              <a:t>91</a:t>
            </a:r>
            <a:r>
              <a:rPr lang="en-US" dirty="0"/>
              <a:t>%</a:t>
            </a:r>
            <a:r>
              <a:rPr lang="lt-LT" dirty="0"/>
              <a:t> </a:t>
            </a:r>
            <a:r>
              <a:rPr lang="lt-LT" b="0" dirty="0"/>
              <a:t>vartotojų</a:t>
            </a:r>
          </a:p>
          <a:p>
            <a:r>
              <a:rPr lang="lt-LT" b="0" dirty="0"/>
              <a:t>Turi veikti turint </a:t>
            </a:r>
            <a:r>
              <a:rPr lang="lt-LT" dirty="0"/>
              <a:t>1366x768px-elių</a:t>
            </a:r>
            <a:r>
              <a:rPr lang="lt-LT" b="0" dirty="0"/>
              <a:t> rezoliuciją – </a:t>
            </a:r>
            <a:r>
              <a:rPr lang="lt-LT" dirty="0"/>
              <a:t>97</a:t>
            </a:r>
            <a:r>
              <a:rPr lang="en-US" dirty="0"/>
              <a:t>%</a:t>
            </a:r>
            <a:r>
              <a:rPr lang="lt-LT" dirty="0"/>
              <a:t> </a:t>
            </a:r>
            <a:r>
              <a:rPr lang="lt-LT" b="0" dirty="0"/>
              <a:t>vartotojų</a:t>
            </a:r>
            <a:endParaRPr lang="en-US" b="0" dirty="0"/>
          </a:p>
          <a:p>
            <a:r>
              <a:rPr lang="lt-LT" b="0" dirty="0"/>
              <a:t>Turi veikti turint  </a:t>
            </a:r>
            <a:r>
              <a:rPr lang="lt-LT" dirty="0"/>
              <a:t>GTX 750Ti/AMD </a:t>
            </a:r>
            <a:r>
              <a:rPr lang="lt-LT" dirty="0" err="1"/>
              <a:t>Radeon</a:t>
            </a:r>
            <a:r>
              <a:rPr lang="lt-LT" dirty="0"/>
              <a:t> HD 6950 </a:t>
            </a:r>
            <a:r>
              <a:rPr lang="lt-LT" b="0" dirty="0"/>
              <a:t>– </a:t>
            </a:r>
            <a:r>
              <a:rPr lang="lt-LT" dirty="0"/>
              <a:t>90</a:t>
            </a:r>
            <a:r>
              <a:rPr lang="en-US" dirty="0"/>
              <a:t>%</a:t>
            </a:r>
            <a:r>
              <a:rPr lang="lt-LT" dirty="0"/>
              <a:t> </a:t>
            </a:r>
            <a:r>
              <a:rPr lang="lt-LT" b="0" dirty="0"/>
              <a:t>vartotojų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D0070-EA15-1546-8ABA-C298D8409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8048AC-E386-D140-990D-A0F5398AF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06EAE1-AC92-714B-AC11-7893905C97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B346149-C025-084D-9F3F-94C4EFE3F60E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10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pic>
        <p:nvPicPr>
          <p:cNvPr id="6148" name="Picture 4" descr="Nvidia RTX 30-Series Ranks First in Latest Steam Survey | Tom's Hardware">
            <a:extLst>
              <a:ext uri="{FF2B5EF4-FFF2-40B4-BE49-F238E27FC236}">
                <a16:creationId xmlns:a16="http://schemas.microsoft.com/office/drawing/2014/main" id="{52CA6CFC-B307-C12B-1505-64501F521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1" y="3911593"/>
            <a:ext cx="4530331" cy="254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238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3FFCAE4-A5B0-CC4A-A0A2-7EE0AEA8E284}"/>
              </a:ext>
            </a:extLst>
          </p:cNvPr>
          <p:cNvSpPr txBox="1">
            <a:spLocks/>
          </p:cNvSpPr>
          <p:nvPr/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Naudoti įrankiai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7DED3-3155-614C-8E96-7212F102B0E8}"/>
              </a:ext>
            </a:extLst>
          </p:cNvPr>
          <p:cNvSpPr txBox="1">
            <a:spLocks/>
          </p:cNvSpPr>
          <p:nvPr/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UŽ KIEKVIENOS TECHNOLOGIJOS – ŽMOGUS</a:t>
            </a:r>
            <a:endParaRPr lang="en-LT" dirty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B4D335FC-89FC-0D40-837C-DFD23905E7F8}"/>
              </a:ext>
            </a:extLst>
          </p:cNvPr>
          <p:cNvSpPr txBox="1">
            <a:spLocks/>
          </p:cNvSpPr>
          <p:nvPr/>
        </p:nvSpPr>
        <p:spPr>
          <a:xfrm>
            <a:off x="643723" y="1767840"/>
            <a:ext cx="8751737" cy="4302034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 err="1"/>
              <a:t>Unity</a:t>
            </a:r>
            <a:r>
              <a:rPr lang="lt-LT" dirty="0"/>
              <a:t> 2023.1 </a:t>
            </a:r>
            <a:r>
              <a:rPr lang="lt-LT" b="0" dirty="0"/>
              <a:t>– žaidimų variklis ir integruota kūrimo aplinka. Leidžia sukurti daug funkcionalumo greičiau, nei alternatyvos, kurios gali priverstinai išpūsti kodą, arba reikalauja daug laiko. Suteikia „</a:t>
            </a:r>
            <a:r>
              <a:rPr lang="lt-LT" b="0" dirty="0" err="1"/>
              <a:t>cross-platform</a:t>
            </a:r>
            <a:r>
              <a:rPr lang="lt-LT" b="0" dirty="0"/>
              <a:t>“ galimybes.</a:t>
            </a:r>
          </a:p>
          <a:p>
            <a:endParaRPr lang="lt-LT" b="0" dirty="0"/>
          </a:p>
          <a:p>
            <a:r>
              <a:rPr lang="lt-LT" dirty="0" err="1"/>
              <a:t>Blender</a:t>
            </a:r>
            <a:r>
              <a:rPr lang="lt-LT" dirty="0"/>
              <a:t> 3.4 </a:t>
            </a:r>
            <a:r>
              <a:rPr lang="lt-LT" b="0" dirty="0"/>
              <a:t>– žaidimo objektų modeliavimo programa. Turi integraciją su </a:t>
            </a:r>
            <a:r>
              <a:rPr lang="lt-LT" b="0" dirty="0" err="1"/>
              <a:t>Unity</a:t>
            </a:r>
            <a:r>
              <a:rPr lang="lt-LT" b="0" dirty="0"/>
              <a:t>, nemokama, atviro kodo, leidžia modeliuoti ir kurti animacijas objektams. </a:t>
            </a:r>
            <a:r>
              <a:rPr lang="lt-LT" b="0" dirty="0" err="1"/>
              <a:t>Daugiaplatformė</a:t>
            </a:r>
            <a:r>
              <a:rPr lang="lt-LT" b="0" dirty="0"/>
              <a:t>.</a:t>
            </a:r>
          </a:p>
          <a:p>
            <a:endParaRPr lang="en-US" b="0" dirty="0"/>
          </a:p>
          <a:p>
            <a:r>
              <a:rPr lang="en-US" dirty="0" err="1"/>
              <a:t>Krita</a:t>
            </a:r>
            <a:r>
              <a:rPr lang="en-US" dirty="0"/>
              <a:t> 5.1.5 </a:t>
            </a:r>
            <a:r>
              <a:rPr lang="en-US" b="0" dirty="0"/>
              <a:t>– FOSS </a:t>
            </a:r>
            <a:r>
              <a:rPr lang="lt-LT" b="0" dirty="0"/>
              <a:t>tipo</a:t>
            </a:r>
            <a:r>
              <a:rPr lang="en-US" b="0" dirty="0"/>
              <a:t> </a:t>
            </a:r>
            <a:r>
              <a:rPr lang="lt-LT" b="0" dirty="0"/>
              <a:t>įrankis skirtas 2D vaizdinės medžiagos kūrimui.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D0070-EA15-1546-8ABA-C298D8409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8048AC-E386-D140-990D-A0F5398AF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06EAE1-AC92-714B-AC11-7893905C97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B346149-C025-084D-9F3F-94C4EFE3F60E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11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8E8F958-52E3-7C02-344F-4E4DED48F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476" y="3684039"/>
            <a:ext cx="1384433" cy="113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Unity new logo transparent PNG - StickPNG">
            <a:extLst>
              <a:ext uri="{FF2B5EF4-FFF2-40B4-BE49-F238E27FC236}">
                <a16:creationId xmlns:a16="http://schemas.microsoft.com/office/drawing/2014/main" id="{F66F4982-D696-DC0F-7D7E-0F2D9B381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864" y="2079161"/>
            <a:ext cx="1283602" cy="128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Krita - Wikipedia">
            <a:extLst>
              <a:ext uri="{FF2B5EF4-FFF2-40B4-BE49-F238E27FC236}">
                <a16:creationId xmlns:a16="http://schemas.microsoft.com/office/drawing/2014/main" id="{D4D9B0B8-183F-7C4E-8493-DF203A9CB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148" y="5056709"/>
            <a:ext cx="1320932" cy="132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220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3FFCAE4-A5B0-CC4A-A0A2-7EE0AEA8E284}"/>
              </a:ext>
            </a:extLst>
          </p:cNvPr>
          <p:cNvSpPr txBox="1">
            <a:spLocks/>
          </p:cNvSpPr>
          <p:nvPr/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Diegimas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7DED3-3155-614C-8E96-7212F102B0E8}"/>
              </a:ext>
            </a:extLst>
          </p:cNvPr>
          <p:cNvSpPr txBox="1">
            <a:spLocks/>
          </p:cNvSpPr>
          <p:nvPr/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UŽ KIEKVIENOS TECHNOLOGIJOS – ŽMOGUS</a:t>
            </a:r>
            <a:endParaRPr lang="en-LT" dirty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B4D335FC-89FC-0D40-837C-DFD23905E7F8}"/>
              </a:ext>
            </a:extLst>
          </p:cNvPr>
          <p:cNvSpPr txBox="1">
            <a:spLocks/>
          </p:cNvSpPr>
          <p:nvPr/>
        </p:nvSpPr>
        <p:spPr>
          <a:xfrm>
            <a:off x="643723" y="1678403"/>
            <a:ext cx="5452277" cy="1819399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lt-LT" b="0" dirty="0"/>
          </a:p>
          <a:p>
            <a:r>
              <a:rPr lang="lt-LT" dirty="0"/>
              <a:t>Galimos alternatyvos (</a:t>
            </a:r>
            <a:r>
              <a:rPr lang="lt-LT" dirty="0" err="1"/>
              <a:t>Steam</a:t>
            </a:r>
            <a:r>
              <a:rPr lang="lt-LT" dirty="0"/>
              <a:t>, GOG)</a:t>
            </a:r>
          </a:p>
          <a:p>
            <a:pPr marL="457200" indent="-457200">
              <a:buFont typeface="+mj-lt"/>
              <a:buAutoNum type="arabicPeriod"/>
            </a:pPr>
            <a:r>
              <a:rPr lang="lt-LT" b="0" dirty="0"/>
              <a:t>Paspausti atsisiuntimo mygtuką</a:t>
            </a:r>
          </a:p>
          <a:p>
            <a:pPr marL="457200" indent="-457200">
              <a:buFont typeface="+mj-lt"/>
              <a:buAutoNum type="arabicPeriod"/>
            </a:pPr>
            <a:r>
              <a:rPr lang="lt-LT" b="0" dirty="0"/>
              <a:t>Paspausti mygtuką „žaisti žaidimą“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D0070-EA15-1546-8ABA-C298D8409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8048AC-E386-D140-990D-A0F5398AF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06EAE1-AC92-714B-AC11-7893905C97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B346149-C025-084D-9F3F-94C4EFE3F60E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12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1254AD-7A93-306C-98BB-60D1D60E8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2214" y="3720946"/>
            <a:ext cx="6087475" cy="241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75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3FFCAE4-A5B0-CC4A-A0A2-7EE0AEA8E284}"/>
              </a:ext>
            </a:extLst>
          </p:cNvPr>
          <p:cNvSpPr txBox="1">
            <a:spLocks/>
          </p:cNvSpPr>
          <p:nvPr/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Statinis</a:t>
            </a:r>
            <a:r>
              <a:rPr lang="en-US" dirty="0"/>
              <a:t> </a:t>
            </a:r>
            <a:r>
              <a:rPr lang="en-US" dirty="0" err="1"/>
              <a:t>sistemos</a:t>
            </a:r>
            <a:r>
              <a:rPr lang="en-US" dirty="0"/>
              <a:t> </a:t>
            </a:r>
            <a:r>
              <a:rPr lang="en-US" dirty="0" err="1"/>
              <a:t>modelis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7DED3-3155-614C-8E96-7212F102B0E8}"/>
              </a:ext>
            </a:extLst>
          </p:cNvPr>
          <p:cNvSpPr txBox="1">
            <a:spLocks/>
          </p:cNvSpPr>
          <p:nvPr/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UŽ KIEKVIENOS TECHNOLOGIJOS – ŽMOGUS</a:t>
            </a:r>
            <a:endParaRPr lang="en-L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D0070-EA15-1546-8ABA-C298D8409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8048AC-E386-D140-990D-A0F5398AF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06EAE1-AC92-714B-AC11-7893905C97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B346149-C025-084D-9F3F-94C4EFE3F60E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13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02A4FC-13A2-BB42-F002-D2AED23093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383" y="1690816"/>
            <a:ext cx="7010400" cy="50666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46AE70-12EB-25EC-8526-3ABFCFCAD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5534" y="2020389"/>
            <a:ext cx="3958793" cy="257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3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3FFCAE4-A5B0-CC4A-A0A2-7EE0AEA8E284}"/>
              </a:ext>
            </a:extLst>
          </p:cNvPr>
          <p:cNvSpPr txBox="1">
            <a:spLocks/>
          </p:cNvSpPr>
          <p:nvPr/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Testavimas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7DED3-3155-614C-8E96-7212F102B0E8}"/>
              </a:ext>
            </a:extLst>
          </p:cNvPr>
          <p:cNvSpPr txBox="1">
            <a:spLocks/>
          </p:cNvSpPr>
          <p:nvPr/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UŽ KIEKVIENOS TECHNOLOGIJOS – ŽMOGUS</a:t>
            </a:r>
            <a:endParaRPr lang="en-LT" dirty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B4D335FC-89FC-0D40-837C-DFD23905E7F8}"/>
              </a:ext>
            </a:extLst>
          </p:cNvPr>
          <p:cNvSpPr txBox="1">
            <a:spLocks/>
          </p:cNvSpPr>
          <p:nvPr/>
        </p:nvSpPr>
        <p:spPr>
          <a:xfrm>
            <a:off x="563968" y="1779635"/>
            <a:ext cx="9828212" cy="2073274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Statinė analizė </a:t>
            </a:r>
            <a:r>
              <a:rPr lang="lt-LT" b="0" dirty="0"/>
              <a:t>– iškeliami programavimo konvencijų reikalavimai ir tikrinami „</a:t>
            </a:r>
            <a:r>
              <a:rPr lang="lt-LT" b="0" dirty="0" err="1"/>
              <a:t>Jetbrains</a:t>
            </a:r>
            <a:r>
              <a:rPr lang="lt-LT" b="0" dirty="0"/>
              <a:t> </a:t>
            </a:r>
            <a:r>
              <a:rPr lang="lt-LT" b="0" dirty="0" err="1"/>
              <a:t>Rider</a:t>
            </a:r>
            <a:r>
              <a:rPr lang="lt-LT" b="0" dirty="0"/>
              <a:t>“ įrankiu</a:t>
            </a:r>
          </a:p>
          <a:p>
            <a:r>
              <a:rPr lang="lt-LT" dirty="0"/>
              <a:t>Scenarijų testavimas</a:t>
            </a:r>
            <a:r>
              <a:rPr lang="lt-LT" b="0" dirty="0"/>
              <a:t> – rankiniu būdu testuojami iškelti scenarijai</a:t>
            </a:r>
          </a:p>
          <a:p>
            <a:r>
              <a:rPr lang="lt-LT" dirty="0"/>
              <a:t>Naudotojo sąsajos testavimas </a:t>
            </a:r>
            <a:r>
              <a:rPr lang="lt-LT" b="0" dirty="0"/>
              <a:t>– testuojami apibrėžti scenarijai su „</a:t>
            </a:r>
            <a:r>
              <a:rPr lang="lt-LT" b="0" dirty="0" err="1"/>
              <a:t>Selenium</a:t>
            </a:r>
            <a:r>
              <a:rPr lang="lt-LT" b="0" dirty="0"/>
              <a:t> IDE“ ant </a:t>
            </a:r>
            <a:r>
              <a:rPr lang="lt-LT" b="0" dirty="0" err="1"/>
              <a:t>naršyklinės</a:t>
            </a:r>
            <a:r>
              <a:rPr lang="lt-LT" b="0" dirty="0"/>
              <a:t> žaidimo versijos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D0070-EA15-1546-8ABA-C298D8409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8048AC-E386-D140-990D-A0F5398AF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06EAE1-AC92-714B-AC11-7893905C97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B346149-C025-084D-9F3F-94C4EFE3F60E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14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717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3FFCAE4-A5B0-CC4A-A0A2-7EE0AEA8E284}"/>
              </a:ext>
            </a:extLst>
          </p:cNvPr>
          <p:cNvSpPr txBox="1">
            <a:spLocks/>
          </p:cNvSpPr>
          <p:nvPr/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</a:t>
            </a:r>
            <a:r>
              <a:rPr lang="lt-LT" dirty="0" err="1"/>
              <a:t>švados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7DED3-3155-614C-8E96-7212F102B0E8}"/>
              </a:ext>
            </a:extLst>
          </p:cNvPr>
          <p:cNvSpPr txBox="1">
            <a:spLocks/>
          </p:cNvSpPr>
          <p:nvPr/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UŽ KIEKVIENOS TECHNOLOGIJOS – ŽMOGUS</a:t>
            </a:r>
            <a:endParaRPr lang="en-LT" dirty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B4D335FC-89FC-0D40-837C-DFD23905E7F8}"/>
              </a:ext>
            </a:extLst>
          </p:cNvPr>
          <p:cNvSpPr txBox="1">
            <a:spLocks/>
          </p:cNvSpPr>
          <p:nvPr/>
        </p:nvSpPr>
        <p:spPr>
          <a:xfrm>
            <a:off x="643723" y="1888705"/>
            <a:ext cx="9828212" cy="3189322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b="0" dirty="0"/>
              <a:t>Analizuojant „</a:t>
            </a:r>
            <a:r>
              <a:rPr lang="lt-LT" b="0" dirty="0" err="1"/>
              <a:t>Unity</a:t>
            </a:r>
            <a:r>
              <a:rPr lang="lt-LT" b="0" dirty="0"/>
              <a:t>“, „</a:t>
            </a:r>
            <a:r>
              <a:rPr lang="lt-LT" b="0" dirty="0" err="1"/>
              <a:t>Unreal</a:t>
            </a:r>
            <a:r>
              <a:rPr lang="lt-LT" b="0" dirty="0"/>
              <a:t> </a:t>
            </a:r>
            <a:r>
              <a:rPr lang="lt-LT" b="0" dirty="0" err="1"/>
              <a:t>Engine</a:t>
            </a:r>
            <a:r>
              <a:rPr lang="lt-LT" b="0" dirty="0"/>
              <a:t>“ ir „Godot“ įrankius buvo nuspręsta pasirinkti „</a:t>
            </a:r>
            <a:r>
              <a:rPr lang="lt-LT" b="0" dirty="0" err="1"/>
              <a:t>Unity</a:t>
            </a:r>
            <a:r>
              <a:rPr lang="lt-LT" b="0" dirty="0"/>
              <a:t>“. Šis įrankis suteikia reikiamą 3D funkcionalumą, be didelių reikalavimų, ir suteikia galimybę produktą plėsti daugelyje skirtingų vaizdo žaidimų platformų.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b="0" dirty="0"/>
              <a:t>Apibrėžiant kūrimo procesą, per specifikacijų sudarymą, buvo iškelti funkciniai, nefunkciniai reikalavimai. Buvo naudotas perteklinis skaičius diagramų. Su specifikacijos diagramų pertekliumi nelieka vietos nereikalingai interpretacijai.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D0070-EA15-1546-8ABA-C298D8409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8048AC-E386-D140-990D-A0F5398AF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06EAE1-AC92-714B-AC11-7893905C97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B346149-C025-084D-9F3F-94C4EFE3F60E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15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545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3FFCAE4-A5B0-CC4A-A0A2-7EE0AEA8E284}"/>
              </a:ext>
            </a:extLst>
          </p:cNvPr>
          <p:cNvSpPr txBox="1">
            <a:spLocks/>
          </p:cNvSpPr>
          <p:nvPr/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</a:t>
            </a:r>
            <a:r>
              <a:rPr lang="lt-LT" dirty="0" err="1"/>
              <a:t>švados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7DED3-3155-614C-8E96-7212F102B0E8}"/>
              </a:ext>
            </a:extLst>
          </p:cNvPr>
          <p:cNvSpPr txBox="1">
            <a:spLocks/>
          </p:cNvSpPr>
          <p:nvPr/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B4D335FC-89FC-0D40-837C-DFD23905E7F8}"/>
              </a:ext>
            </a:extLst>
          </p:cNvPr>
          <p:cNvSpPr txBox="1">
            <a:spLocks/>
          </p:cNvSpPr>
          <p:nvPr/>
        </p:nvSpPr>
        <p:spPr>
          <a:xfrm>
            <a:off x="643723" y="1888704"/>
            <a:ext cx="10100008" cy="3278100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b="0" dirty="0"/>
              <a:t>„</a:t>
            </a:r>
            <a:r>
              <a:rPr lang="lt-LT" b="0" dirty="0" err="1"/>
              <a:t>Kanban</a:t>
            </a:r>
            <a:r>
              <a:rPr lang="lt-LT" b="0" dirty="0"/>
              <a:t>“ metodika ir </a:t>
            </a:r>
            <a:r>
              <a:rPr lang="lt-LT" b="0" dirty="0" err="1"/>
              <a:t>versijavimas</a:t>
            </a:r>
            <a:r>
              <a:rPr lang="lt-LT" b="0" dirty="0"/>
              <a:t> atliktas su „</a:t>
            </a:r>
            <a:r>
              <a:rPr lang="lt-LT" b="0" dirty="0" err="1"/>
              <a:t>Github</a:t>
            </a:r>
            <a:r>
              <a:rPr lang="lt-LT" b="0" dirty="0"/>
              <a:t>“. Buvo pastebėta, kad plėtojant produktą vienam asmeniui yra labai riboti pasirinkimai projektavimo valdymo eigoje, nes šie orientuoti į komandas, o ne individus.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b="0" dirty="0"/>
              <a:t>Dokumentacija buvo sudaryta naudojantis rankiniu būdų. Daug geresnė alternatyva naudoti įrankius kaip „</a:t>
            </a:r>
            <a:r>
              <a:rPr lang="lt-LT" b="0" dirty="0" err="1"/>
              <a:t>DoxyGen</a:t>
            </a:r>
            <a:r>
              <a:rPr lang="lt-LT" b="0" dirty="0"/>
              <a:t>“, kurie leidžia dokumentaciją generuoti ir ją viešinti be didelių palaikymo pastangų.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lt-LT"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D0070-EA15-1546-8ABA-C298D8409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8048AC-E386-D140-990D-A0F5398AF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06EAE1-AC92-714B-AC11-7893905C97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B346149-C025-084D-9F3F-94C4EFE3F60E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16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87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3FFCAE4-A5B0-CC4A-A0A2-7EE0AEA8E284}"/>
              </a:ext>
            </a:extLst>
          </p:cNvPr>
          <p:cNvSpPr txBox="1">
            <a:spLocks/>
          </p:cNvSpPr>
          <p:nvPr/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Darbo</a:t>
            </a:r>
            <a:r>
              <a:rPr lang="en-US" dirty="0"/>
              <a:t> </a:t>
            </a:r>
            <a:r>
              <a:rPr lang="en-US" dirty="0" err="1"/>
              <a:t>tikslas</a:t>
            </a:r>
            <a:r>
              <a:rPr lang="en-US" dirty="0"/>
              <a:t>, </a:t>
            </a:r>
            <a:r>
              <a:rPr lang="en-US" dirty="0" err="1"/>
              <a:t>uždaviniai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7DED3-3155-614C-8E96-7212F102B0E8}"/>
              </a:ext>
            </a:extLst>
          </p:cNvPr>
          <p:cNvSpPr txBox="1">
            <a:spLocks/>
          </p:cNvSpPr>
          <p:nvPr/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UŽ KIEKVIENOS TECHNOLOGIJOS – ŽMOGUS</a:t>
            </a:r>
            <a:endParaRPr lang="en-LT" dirty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B4D335FC-89FC-0D40-837C-DFD23905E7F8}"/>
              </a:ext>
            </a:extLst>
          </p:cNvPr>
          <p:cNvSpPr txBox="1">
            <a:spLocks/>
          </p:cNvSpPr>
          <p:nvPr/>
        </p:nvSpPr>
        <p:spPr>
          <a:xfrm>
            <a:off x="241213" y="1386341"/>
            <a:ext cx="10764621" cy="4277612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Darbo tikslas </a:t>
            </a:r>
            <a:r>
              <a:rPr lang="lt-LT" b="0" dirty="0"/>
              <a:t>– sukurti kompiuterinių žaidimų entuziastams produktą, kuris suteikia progą atrasti save psichologiškai nepatogiose situacijose per vaizdo žaidimo terpę.</a:t>
            </a:r>
          </a:p>
          <a:p>
            <a:endParaRPr lang="lt-LT" b="0" dirty="0"/>
          </a:p>
          <a:p>
            <a:r>
              <a:rPr lang="lt-LT" dirty="0"/>
              <a:t>Uždaviniai</a:t>
            </a:r>
            <a:r>
              <a:rPr lang="lt-LT" b="0" dirty="0"/>
              <a:t>:</a:t>
            </a:r>
          </a:p>
          <a:p>
            <a:r>
              <a:rPr lang="lt-LT" b="0" dirty="0"/>
              <a:t>1. Išanalizuoti</a:t>
            </a:r>
            <a:r>
              <a:rPr lang="en-US" b="0" dirty="0"/>
              <a:t>,</a:t>
            </a:r>
            <a:r>
              <a:rPr lang="lt-LT" b="0" dirty="0"/>
              <a:t> kas nejaukų žaidimą padaro nejaukiu;</a:t>
            </a:r>
          </a:p>
          <a:p>
            <a:r>
              <a:rPr lang="lt-LT" b="0" dirty="0"/>
              <a:t>2. Sudaryti reikalavimų specifikaciją žaidimui „</a:t>
            </a:r>
            <a:r>
              <a:rPr lang="lt-LT" b="0" dirty="0" err="1"/>
              <a:t>Caecitas</a:t>
            </a:r>
            <a:r>
              <a:rPr lang="lt-LT" b="0" dirty="0"/>
              <a:t>“;</a:t>
            </a:r>
          </a:p>
          <a:p>
            <a:r>
              <a:rPr lang="lt-LT" b="0" dirty="0"/>
              <a:t>3. Paruošti kūrimo eigos procesą;</a:t>
            </a:r>
          </a:p>
          <a:p>
            <a:r>
              <a:rPr lang="lt-LT" b="0" dirty="0"/>
              <a:t>4. Realizuoti žaidimą pagal apibrėžtą specifikaciją;</a:t>
            </a:r>
          </a:p>
          <a:p>
            <a:r>
              <a:rPr lang="lt-LT" b="0" dirty="0"/>
              <a:t>5. Sudaryti žaidimo testavimo strategiją;</a:t>
            </a:r>
          </a:p>
          <a:p>
            <a:r>
              <a:rPr lang="lt-LT" b="0" dirty="0"/>
              <a:t>6. Sudaryti žaidimo „</a:t>
            </a:r>
            <a:r>
              <a:rPr lang="lt-LT" b="0" dirty="0" err="1"/>
              <a:t>Caecitas</a:t>
            </a:r>
            <a:r>
              <a:rPr lang="lt-LT" b="0" dirty="0"/>
              <a:t>“ dokumentaciją.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D0070-EA15-1546-8ABA-C298D8409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8048AC-E386-D140-990D-A0F5398AF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06EAE1-AC92-714B-AC11-7893905C97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B346149-C025-084D-9F3F-94C4EFE3F60E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2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3FFCAE4-A5B0-CC4A-A0A2-7EE0AEA8E284}"/>
              </a:ext>
            </a:extLst>
          </p:cNvPr>
          <p:cNvSpPr txBox="1">
            <a:spLocks/>
          </p:cNvSpPr>
          <p:nvPr/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Analizė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7DED3-3155-614C-8E96-7212F102B0E8}"/>
              </a:ext>
            </a:extLst>
          </p:cNvPr>
          <p:cNvSpPr txBox="1">
            <a:spLocks/>
          </p:cNvSpPr>
          <p:nvPr/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UŽ KIEKVIENOS TECHNOLOGIJOS – ŽMOGUS</a:t>
            </a:r>
            <a:endParaRPr lang="en-LT" dirty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B4D335FC-89FC-0D40-837C-DFD23905E7F8}"/>
              </a:ext>
            </a:extLst>
          </p:cNvPr>
          <p:cNvSpPr txBox="1">
            <a:spLocks/>
          </p:cNvSpPr>
          <p:nvPr/>
        </p:nvSpPr>
        <p:spPr>
          <a:xfrm>
            <a:off x="590943" y="1905636"/>
            <a:ext cx="9828212" cy="2941571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b="0" dirty="0"/>
              <a:t>Nepatogumą žaidimuose protą sužadinantys </a:t>
            </a:r>
            <a:r>
              <a:rPr lang="lt-LT" b="0" dirty="0" err="1"/>
              <a:t>vizualai</a:t>
            </a:r>
            <a:r>
              <a:rPr lang="lt-LT" b="0" dirty="0"/>
              <a:t>. Šiuolaikiniai žaidimai labai retai naudoja vaizdus, kaip žaidimo elementą.12,6 iš 142,6 milijardų </a:t>
            </a:r>
            <a:r>
              <a:rPr lang="en-US" b="0" dirty="0" err="1"/>
              <a:t>vaizdo</a:t>
            </a:r>
            <a:r>
              <a:rPr lang="en-US" b="0" dirty="0"/>
              <a:t> </a:t>
            </a:r>
            <a:r>
              <a:rPr lang="lt-LT" b="0" dirty="0"/>
              <a:t>žaidimų yra </a:t>
            </a:r>
            <a:r>
              <a:rPr lang="lt-LT" b="0" dirty="0" err="1"/>
              <a:t>galvosūkiniai</a:t>
            </a:r>
            <a:r>
              <a:rPr lang="lt-LT" b="0" dirty="0"/>
              <a:t>. Dauguma, vaizdą naudoja užuominoms. Egzistuoja išimtys, naudojančios vaizdą, kaip funkcionalumą. Galvosūkių žaidimas „</a:t>
            </a:r>
            <a:r>
              <a:rPr lang="lt-LT" b="0" dirty="0" err="1"/>
              <a:t>The</a:t>
            </a:r>
            <a:r>
              <a:rPr lang="lt-LT" b="0" dirty="0"/>
              <a:t> </a:t>
            </a:r>
            <a:r>
              <a:rPr lang="lt-LT" b="0" dirty="0" err="1"/>
              <a:t>Room</a:t>
            </a:r>
            <a:r>
              <a:rPr lang="lt-LT" b="0" dirty="0"/>
              <a:t>“ suteikia užuominas kitoje erdvėje. „</a:t>
            </a:r>
            <a:r>
              <a:rPr lang="lt-LT" b="0" dirty="0" err="1"/>
              <a:t>Witness</a:t>
            </a:r>
            <a:r>
              <a:rPr lang="lt-LT" b="0" dirty="0"/>
              <a:t>“ sudaro sąlygas, kai galvosūkiai slepiasi 3D erdvėje. „</a:t>
            </a:r>
            <a:r>
              <a:rPr lang="lt-LT" b="0" dirty="0" err="1"/>
              <a:t>Antichamber</a:t>
            </a:r>
            <a:r>
              <a:rPr lang="lt-LT" b="0" dirty="0"/>
              <a:t>“ naudoja pažengusius vaizdo kūrimo metodus, kuriant erdvę, neapibrėžtą </a:t>
            </a:r>
            <a:r>
              <a:rPr lang="lt-LT" b="0" dirty="0" err="1"/>
              <a:t>Euklidinės</a:t>
            </a:r>
            <a:r>
              <a:rPr lang="lt-LT" b="0" dirty="0"/>
              <a:t> erdvės samprata.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D0070-EA15-1546-8ABA-C298D8409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8048AC-E386-D140-990D-A0F5398AF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06EAE1-AC92-714B-AC11-7893905C970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B346149-C025-084D-9F3F-94C4EFE3F60E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3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86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3FFCAE4-A5B0-CC4A-A0A2-7EE0AEA8E284}"/>
              </a:ext>
            </a:extLst>
          </p:cNvPr>
          <p:cNvSpPr txBox="1">
            <a:spLocks/>
          </p:cNvSpPr>
          <p:nvPr/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Egzistuojantys sprendimai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7DED3-3155-614C-8E96-7212F102B0E8}"/>
              </a:ext>
            </a:extLst>
          </p:cNvPr>
          <p:cNvSpPr txBox="1">
            <a:spLocks/>
          </p:cNvSpPr>
          <p:nvPr/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UŽ KIEKVIENOS TECHNOLOGIJOS – ŽMOGUS</a:t>
            </a:r>
            <a:endParaRPr lang="en-L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D0070-EA15-1546-8ABA-C298D8409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8048AC-E386-D140-990D-A0F5398AF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06EAE1-AC92-714B-AC11-7893905C970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B346149-C025-084D-9F3F-94C4EFE3F60E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4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0F0F675-70FC-31E0-D178-B4C2B3425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44" y="1888704"/>
            <a:ext cx="4058120" cy="228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4CB430D-48CD-CD5B-480D-21A904290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481" y="4020928"/>
            <a:ext cx="3507418" cy="263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F118BCB-56E6-DA11-7956-C97F799D0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616" y="1888704"/>
            <a:ext cx="4447074" cy="228269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6260C307-F5D6-C84B-F430-13AA3CFB0D79}"/>
              </a:ext>
            </a:extLst>
          </p:cNvPr>
          <p:cNvSpPr txBox="1">
            <a:spLocks/>
          </p:cNvSpPr>
          <p:nvPr/>
        </p:nvSpPr>
        <p:spPr>
          <a:xfrm>
            <a:off x="1410262" y="4167008"/>
            <a:ext cx="2186823" cy="829624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lt-LT" dirty="0" err="1"/>
              <a:t>The</a:t>
            </a:r>
            <a:r>
              <a:rPr lang="lt-LT" dirty="0"/>
              <a:t> </a:t>
            </a:r>
            <a:r>
              <a:rPr lang="lt-LT" dirty="0" err="1"/>
              <a:t>Witness</a:t>
            </a:r>
            <a:r>
              <a:rPr lang="lt-LT" dirty="0"/>
              <a:t>▲</a:t>
            </a:r>
          </a:p>
          <a:p>
            <a:pPr algn="r"/>
            <a:r>
              <a:rPr lang="lt-LT" dirty="0" err="1"/>
              <a:t>The</a:t>
            </a:r>
            <a:r>
              <a:rPr lang="lt-LT" dirty="0"/>
              <a:t> </a:t>
            </a:r>
            <a:r>
              <a:rPr lang="lt-LT" dirty="0" err="1"/>
              <a:t>Room</a:t>
            </a:r>
            <a:r>
              <a:rPr lang="lt-LT" dirty="0"/>
              <a:t> ►</a:t>
            </a:r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9189CB4C-74E4-BC40-E481-175370941709}"/>
              </a:ext>
            </a:extLst>
          </p:cNvPr>
          <p:cNvSpPr txBox="1">
            <a:spLocks/>
          </p:cNvSpPr>
          <p:nvPr/>
        </p:nvSpPr>
        <p:spPr>
          <a:xfrm>
            <a:off x="7177891" y="3865060"/>
            <a:ext cx="2401335" cy="829624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▲ </a:t>
            </a:r>
            <a:r>
              <a:rPr lang="lt-LT" dirty="0" err="1"/>
              <a:t>Antichamber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8161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3FFCAE4-A5B0-CC4A-A0A2-7EE0AEA8E284}"/>
              </a:ext>
            </a:extLst>
          </p:cNvPr>
          <p:cNvSpPr txBox="1">
            <a:spLocks/>
          </p:cNvSpPr>
          <p:nvPr/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Egzistuojančių sprendimų analizė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D0070-EA15-1546-8ABA-C298D8409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06EAE1-AC92-714B-AC11-7893905C97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1" b="-49952"/>
          <a:stretch/>
        </p:blipFill>
        <p:spPr>
          <a:xfrm>
            <a:off x="0" y="1356709"/>
            <a:ext cx="12192000" cy="285659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B346149-C025-084D-9F3F-94C4EFE3F60E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5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9780520-5815-0C57-BC1D-734D023DE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749849"/>
              </p:ext>
            </p:extLst>
          </p:nvPr>
        </p:nvGraphicFramePr>
        <p:xfrm>
          <a:off x="177800" y="2007493"/>
          <a:ext cx="11811000" cy="4006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5393">
                  <a:extLst>
                    <a:ext uri="{9D8B030D-6E8A-4147-A177-3AD203B41FA5}">
                      <a16:colId xmlns:a16="http://schemas.microsoft.com/office/drawing/2014/main" val="553379762"/>
                    </a:ext>
                  </a:extLst>
                </a:gridCol>
                <a:gridCol w="2805885">
                  <a:extLst>
                    <a:ext uri="{9D8B030D-6E8A-4147-A177-3AD203B41FA5}">
                      <a16:colId xmlns:a16="http://schemas.microsoft.com/office/drawing/2014/main" val="2887563481"/>
                    </a:ext>
                  </a:extLst>
                </a:gridCol>
                <a:gridCol w="2266504">
                  <a:extLst>
                    <a:ext uri="{9D8B030D-6E8A-4147-A177-3AD203B41FA5}">
                      <a16:colId xmlns:a16="http://schemas.microsoft.com/office/drawing/2014/main" val="1877026651"/>
                    </a:ext>
                  </a:extLst>
                </a:gridCol>
                <a:gridCol w="2114728">
                  <a:extLst>
                    <a:ext uri="{9D8B030D-6E8A-4147-A177-3AD203B41FA5}">
                      <a16:colId xmlns:a16="http://schemas.microsoft.com/office/drawing/2014/main" val="2481374449"/>
                    </a:ext>
                  </a:extLst>
                </a:gridCol>
                <a:gridCol w="2428396">
                  <a:extLst>
                    <a:ext uri="{9D8B030D-6E8A-4147-A177-3AD203B41FA5}">
                      <a16:colId xmlns:a16="http://schemas.microsoft.com/office/drawing/2014/main" val="2778242210"/>
                    </a:ext>
                  </a:extLst>
                </a:gridCol>
                <a:gridCol w="1850094">
                  <a:extLst>
                    <a:ext uri="{9D8B030D-6E8A-4147-A177-3AD203B41FA5}">
                      <a16:colId xmlns:a16="http://schemas.microsoft.com/office/drawing/2014/main" val="3781627942"/>
                    </a:ext>
                  </a:extLst>
                </a:gridCol>
              </a:tblGrid>
              <a:tr h="351532"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#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Kriterijai</a:t>
                      </a:r>
                      <a:endParaRPr lang="en-US" sz="1500" b="1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500" b="1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Antichamber</a:t>
                      </a:r>
                      <a:endParaRPr lang="en-US" sz="1500" b="1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500" b="1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lt-LT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lt-LT" sz="1500" b="1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Witness</a:t>
                      </a:r>
                      <a:endParaRPr lang="en-US" sz="1500" b="1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500" b="1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lt-LT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lt-LT" sz="1500" b="1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Room</a:t>
                      </a:r>
                      <a:endParaRPr lang="en-US" sz="1500" b="1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500" b="1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Caecitas</a:t>
                      </a:r>
                      <a:endParaRPr lang="en-US" sz="1500" b="1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61061"/>
                  </a:ext>
                </a:extLst>
              </a:tr>
              <a:tr h="913847"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lt-LT" sz="1500" b="0" i="0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Vizualiniai efektai naudojami</a:t>
                      </a:r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lt-LT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žaidimo funkcionalumui</a:t>
                      </a:r>
                      <a:endParaRPr lang="en-US" sz="15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lt-LT" sz="15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Neeuklidinė</a:t>
                      </a:r>
                      <a:r>
                        <a:rPr lang="lt-LT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erdvė</a:t>
                      </a:r>
                      <a:endParaRPr lang="en-US" sz="15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lt-LT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Reikia naudotis 3D aplinka sprendimui</a:t>
                      </a:r>
                      <a:endParaRPr lang="en-US" sz="15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lt-LT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Atskira erdvė su paslėptomis žinutėmis</a:t>
                      </a:r>
                      <a:endParaRPr lang="en-US" sz="15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lt-LT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Specialios sąlygos suteikia vaizdą</a:t>
                      </a:r>
                      <a:endParaRPr lang="en-US" sz="15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534893"/>
                  </a:ext>
                </a:extLst>
              </a:tr>
              <a:tr h="913847"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lt-LT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Platformos</a:t>
                      </a:r>
                      <a:endParaRPr lang="en-US" sz="15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lt-LT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Windows, Linux, </a:t>
                      </a:r>
                      <a:r>
                        <a:rPr lang="lt-LT" sz="15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macOS</a:t>
                      </a:r>
                      <a:endParaRPr lang="en-US" sz="15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lt-LT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PS4, Windows, Xbox One, </a:t>
                      </a:r>
                      <a:r>
                        <a:rPr lang="lt-LT" sz="15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Nvidia</a:t>
                      </a:r>
                      <a:r>
                        <a:rPr lang="lt-LT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lt-LT" sz="15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Shield</a:t>
                      </a:r>
                      <a:r>
                        <a:rPr lang="lt-LT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lt-LT" sz="15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macOS</a:t>
                      </a:r>
                      <a:r>
                        <a:rPr lang="lt-LT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, iOS</a:t>
                      </a:r>
                      <a:endParaRPr lang="en-US" sz="15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lt-LT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iOS, Android, Windows, </a:t>
                      </a:r>
                      <a:r>
                        <a:rPr lang="lt-LT" sz="15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Nintendo</a:t>
                      </a:r>
                      <a:r>
                        <a:rPr lang="lt-LT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lt-LT" sz="15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Switch</a:t>
                      </a:r>
                      <a:endParaRPr lang="en-US" sz="15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lt-LT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Windows, Linux, </a:t>
                      </a:r>
                      <a:r>
                        <a:rPr lang="lt-LT" sz="15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macOS</a:t>
                      </a:r>
                      <a:endParaRPr lang="en-US" sz="15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09185"/>
                  </a:ext>
                </a:extLst>
              </a:tr>
              <a:tr h="91384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lt-LT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Žaidimo variklis</a:t>
                      </a:r>
                      <a:endParaRPr lang="en-US" sz="15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5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Unreal-Engine</a:t>
                      </a:r>
                      <a:r>
                        <a:rPr lang="lt-LT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 3</a:t>
                      </a:r>
                      <a:endParaRPr lang="en-US" sz="15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Savadarbis</a:t>
                      </a:r>
                      <a:endParaRPr lang="en-US" sz="15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5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Unity</a:t>
                      </a:r>
                      <a:endParaRPr lang="en-US" sz="15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5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Unity</a:t>
                      </a:r>
                      <a:endParaRPr lang="en-US" sz="15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808814"/>
                  </a:ext>
                </a:extLst>
              </a:tr>
              <a:tr h="91384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lt-LT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Kaina</a:t>
                      </a:r>
                      <a:endParaRPr lang="en-US" sz="15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18.99€</a:t>
                      </a:r>
                      <a:endParaRPr lang="en-US" sz="15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36.99€ </a:t>
                      </a:r>
                      <a:endParaRPr lang="en-US" sz="15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21.56€</a:t>
                      </a:r>
                      <a:endParaRPr lang="en-US" sz="15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0.00€</a:t>
                      </a:r>
                      <a:endParaRPr lang="en-US" sz="15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Inter" panose="020B05020300000000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44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53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3FFCAE4-A5B0-CC4A-A0A2-7EE0AEA8E284}"/>
              </a:ext>
            </a:extLst>
          </p:cNvPr>
          <p:cNvSpPr txBox="1">
            <a:spLocks/>
          </p:cNvSpPr>
          <p:nvPr/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Reikiamybė ir galimybė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7DED3-3155-614C-8E96-7212F102B0E8}"/>
              </a:ext>
            </a:extLst>
          </p:cNvPr>
          <p:cNvSpPr txBox="1">
            <a:spLocks/>
          </p:cNvSpPr>
          <p:nvPr/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UŽ KIEKVIENOS TECHNOLOGIJOS – ŽMOGUS</a:t>
            </a:r>
            <a:endParaRPr lang="en-LT" dirty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B4D335FC-89FC-0D40-837C-DFD23905E7F8}"/>
              </a:ext>
            </a:extLst>
          </p:cNvPr>
          <p:cNvSpPr txBox="1">
            <a:spLocks/>
          </p:cNvSpPr>
          <p:nvPr/>
        </p:nvSpPr>
        <p:spPr>
          <a:xfrm>
            <a:off x="590943" y="2006206"/>
            <a:ext cx="9828212" cy="921752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lt-LT" b="0" dirty="0"/>
          </a:p>
          <a:p>
            <a:r>
              <a:rPr lang="lt-LT" dirty="0"/>
              <a:t>Kam skirtas?</a:t>
            </a:r>
            <a:endParaRPr lang="lt-LT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b="0" dirty="0"/>
              <a:t>Kompiuterinių žaidimų inžinieriams, kaip informacinis leidinys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b="0" dirty="0"/>
              <a:t>Žaidėjams, kaip pramoga ir žvilgsnis į alternatyvą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D0070-EA15-1546-8ABA-C298D8409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8048AC-E386-D140-990D-A0F5398AF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06EAE1-AC92-714B-AC11-7893905C97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B346149-C025-084D-9F3F-94C4EFE3F60E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6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64A388C4-DDCD-6730-8AFE-9520E4A4B30A}"/>
              </a:ext>
            </a:extLst>
          </p:cNvPr>
          <p:cNvSpPr txBox="1">
            <a:spLocks/>
          </p:cNvSpPr>
          <p:nvPr/>
        </p:nvSpPr>
        <p:spPr>
          <a:xfrm>
            <a:off x="590943" y="3052372"/>
            <a:ext cx="9828212" cy="2025655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lt-LT" b="0" dirty="0"/>
          </a:p>
          <a:p>
            <a:r>
              <a:rPr lang="lt-LT" dirty="0"/>
              <a:t>Produkto funkcijos:</a:t>
            </a:r>
            <a:endParaRPr lang="lt-LT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b="0" dirty="0"/>
              <a:t>Naviguoti lygiuose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b="0" dirty="0"/>
              <a:t>Sąveikauti su aplinkos objektais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b="0" dirty="0"/>
              <a:t>Įveikti iškeltą iššūkį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b="0" dirty="0"/>
              <a:t>Susipažinti su funkcionalumu per aplinkos išdėstymą</a:t>
            </a:r>
          </a:p>
        </p:txBody>
      </p:sp>
    </p:spTree>
    <p:extLst>
      <p:ext uri="{BB962C8B-B14F-4D97-AF65-F5344CB8AC3E}">
        <p14:creationId xmlns:p14="http://schemas.microsoft.com/office/powerpoint/2010/main" val="1190200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3FFCAE4-A5B0-CC4A-A0A2-7EE0AEA8E284}"/>
              </a:ext>
            </a:extLst>
          </p:cNvPr>
          <p:cNvSpPr txBox="1">
            <a:spLocks/>
          </p:cNvSpPr>
          <p:nvPr/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Sistemos modelis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7DED3-3155-614C-8E96-7212F102B0E8}"/>
              </a:ext>
            </a:extLst>
          </p:cNvPr>
          <p:cNvSpPr txBox="1">
            <a:spLocks/>
          </p:cNvSpPr>
          <p:nvPr/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UŽ KIEKVIENOS TECHNOLOGIJOS – ŽMOGUS</a:t>
            </a:r>
            <a:endParaRPr lang="en-L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D0070-EA15-1546-8ABA-C298D8409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8048AC-E386-D140-990D-A0F5398AF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06EAE1-AC92-714B-AC11-7893905C97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B346149-C025-084D-9F3F-94C4EFE3F60E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7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FAC6C7-BCAE-94D0-1ECE-8FB623A73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1329" y="1803725"/>
            <a:ext cx="7308839" cy="472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1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3FFCAE4-A5B0-CC4A-A0A2-7EE0AEA8E284}"/>
              </a:ext>
            </a:extLst>
          </p:cNvPr>
          <p:cNvSpPr txBox="1">
            <a:spLocks/>
          </p:cNvSpPr>
          <p:nvPr/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Darbo indėlis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7DED3-3155-614C-8E96-7212F102B0E8}"/>
              </a:ext>
            </a:extLst>
          </p:cNvPr>
          <p:cNvSpPr txBox="1">
            <a:spLocks/>
          </p:cNvSpPr>
          <p:nvPr/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UŽ KIEKVIENOS TECHNOLOGIJOS – ŽMOGUS</a:t>
            </a:r>
            <a:endParaRPr lang="en-LT" dirty="0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B4D335FC-89FC-0D40-837C-DFD23905E7F8}"/>
              </a:ext>
            </a:extLst>
          </p:cNvPr>
          <p:cNvSpPr txBox="1">
            <a:spLocks/>
          </p:cNvSpPr>
          <p:nvPr/>
        </p:nvSpPr>
        <p:spPr>
          <a:xfrm>
            <a:off x="643723" y="1739900"/>
            <a:ext cx="9828212" cy="3200400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b="0" dirty="0"/>
              <a:t>Kodo eilučių skaičius: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b="0" dirty="0"/>
              <a:t>C# - 2750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t-LT" b="0" dirty="0"/>
              <a:t>CG - 500</a:t>
            </a:r>
          </a:p>
          <a:p>
            <a:r>
              <a:rPr lang="lt-LT" b="0" dirty="0"/>
              <a:t>Testų eilučių skaičius - 0</a:t>
            </a:r>
          </a:p>
          <a:p>
            <a:r>
              <a:rPr lang="lt-LT" b="0" dirty="0"/>
              <a:t>Darbo valandos - 500</a:t>
            </a:r>
          </a:p>
          <a:p>
            <a:r>
              <a:rPr lang="lt-LT" b="0" dirty="0"/>
              <a:t>Komponentų, klasių, modulių kiekis - 43</a:t>
            </a:r>
          </a:p>
          <a:p>
            <a:r>
              <a:rPr lang="lt-LT" b="0" dirty="0"/>
              <a:t>Sukurtų 3D modelių kiekis - 15</a:t>
            </a:r>
          </a:p>
          <a:p>
            <a:r>
              <a:rPr lang="lt-LT" b="0" dirty="0"/>
              <a:t>Sukurtų UI elementu kiekis - 5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D0070-EA15-1546-8ABA-C298D8409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8048AC-E386-D140-990D-A0F5398AF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06EAE1-AC92-714B-AC11-7893905C97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B346149-C025-084D-9F3F-94C4EFE3F60E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8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95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3FFCAE4-A5B0-CC4A-A0A2-7EE0AEA8E284}"/>
              </a:ext>
            </a:extLst>
          </p:cNvPr>
          <p:cNvSpPr txBox="1">
            <a:spLocks/>
          </p:cNvSpPr>
          <p:nvPr/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Vartotojui teikiamos paslaugos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7DED3-3155-614C-8E96-7212F102B0E8}"/>
              </a:ext>
            </a:extLst>
          </p:cNvPr>
          <p:cNvSpPr txBox="1">
            <a:spLocks/>
          </p:cNvSpPr>
          <p:nvPr/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UŽ KIEKVIENOS TECHNOLOGIJOS – ŽMOGUS</a:t>
            </a:r>
            <a:endParaRPr lang="en-L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D0070-EA15-1546-8ABA-C298D8409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8048AC-E386-D140-990D-A0F5398AF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06EAE1-AC92-714B-AC11-7893905C97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B346149-C025-084D-9F3F-94C4EFE3F60E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9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81317-D39D-6943-2050-C52063886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433" y="1948507"/>
            <a:ext cx="8998857" cy="433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1809"/>
      </p:ext>
    </p:extLst>
  </p:cSld>
  <p:clrMapOvr>
    <a:masterClrMapping/>
  </p:clrMapOvr>
</p:sld>
</file>

<file path=ppt/theme/theme1.xml><?xml version="1.0" encoding="utf-8"?>
<a:theme xmlns:a="http://schemas.openxmlformats.org/drawingml/2006/main" name="TEKST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AGRAMA_LENTEL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4749</TotalTime>
  <Words>788</Words>
  <Application>Microsoft Office PowerPoint</Application>
  <PresentationFormat>Widescreen</PresentationFormat>
  <Paragraphs>132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Inter Medium</vt:lpstr>
      <vt:lpstr>Inter Semi Bold</vt:lpstr>
      <vt:lpstr>TEKSTAS</vt:lpstr>
      <vt:lpstr>FOTO</vt:lpstr>
      <vt:lpstr>DIAGRAMA_LENTELĖ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Vitkus Eduardas</cp:lastModifiedBy>
  <cp:revision>159</cp:revision>
  <dcterms:created xsi:type="dcterms:W3CDTF">2020-12-23T08:59:48Z</dcterms:created>
  <dcterms:modified xsi:type="dcterms:W3CDTF">2023-06-08T19:22:58Z</dcterms:modified>
</cp:coreProperties>
</file>