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0" r:id="rId2"/>
    <p:sldMasterId id="2147483707" r:id="rId3"/>
  </p:sldMasterIdLst>
  <p:notesMasterIdLst>
    <p:notesMasterId r:id="rId20"/>
  </p:notesMasterIdLst>
  <p:handoutMasterIdLst>
    <p:handoutMasterId r:id="rId21"/>
  </p:handoutMasterIdLst>
  <p:sldIdLst>
    <p:sldId id="256" r:id="rId4"/>
    <p:sldId id="290" r:id="rId5"/>
    <p:sldId id="309" r:id="rId6"/>
    <p:sldId id="310" r:id="rId7"/>
    <p:sldId id="311" r:id="rId8"/>
    <p:sldId id="308" r:id="rId9"/>
    <p:sldId id="291" r:id="rId10"/>
    <p:sldId id="292" r:id="rId11"/>
    <p:sldId id="313" r:id="rId12"/>
    <p:sldId id="293" r:id="rId13"/>
    <p:sldId id="294" r:id="rId14"/>
    <p:sldId id="296" r:id="rId15"/>
    <p:sldId id="298" r:id="rId16"/>
    <p:sldId id="299" r:id="rId17"/>
    <p:sldId id="297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E"/>
    <a:srgbClr val="E7E6E6"/>
    <a:srgbClr val="807F80"/>
    <a:srgbClr val="A5A6A6"/>
    <a:srgbClr val="585858"/>
    <a:srgbClr val="AAAAAA"/>
    <a:srgbClr val="929292"/>
    <a:srgbClr val="FFFF00"/>
    <a:srgbClr val="F1F2F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/>
    <p:restoredTop sz="96940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auskaitė Ugnė" userId="dbe9a6d3-80d0-4cdc-b180-3639bbb88ba5" providerId="ADAL" clId="{B04D2656-C8AE-AD42-9E26-85BA118373B8}"/>
    <pc:docChg chg="custSel modMainMaster">
      <pc:chgData name="Krasauskaitė Ugnė" userId="dbe9a6d3-80d0-4cdc-b180-3639bbb88ba5" providerId="ADAL" clId="{B04D2656-C8AE-AD42-9E26-85BA118373B8}" dt="2021-02-03T11:55:03.454" v="110" actId="2711"/>
      <pc:docMkLst>
        <pc:docMk/>
      </pc:docMkLst>
      <pc:sldMasterChg chg="modSldLayout">
        <pc:chgData name="Krasauskaitė Ugnė" userId="dbe9a6d3-80d0-4cdc-b180-3639bbb88ba5" providerId="ADAL" clId="{B04D2656-C8AE-AD42-9E26-85BA118373B8}" dt="2021-02-03T11:45:53.317" v="54" actId="113"/>
        <pc:sldMasterMkLst>
          <pc:docMk/>
          <pc:sldMasterMk cId="2010401343" sldId="2147483648"/>
        </pc:sldMasterMkLst>
        <pc:sldLayoutChg chg="modSp">
          <pc:chgData name="Krasauskaitė Ugnė" userId="dbe9a6d3-80d0-4cdc-b180-3639bbb88ba5" providerId="ADAL" clId="{B04D2656-C8AE-AD42-9E26-85BA118373B8}" dt="2021-02-03T11:45:34.979" v="50" actId="2711"/>
          <pc:sldLayoutMkLst>
            <pc:docMk/>
            <pc:sldMasterMk cId="2010401343" sldId="2147483648"/>
            <pc:sldLayoutMk cId="2967530489" sldId="2147483677"/>
          </pc:sldLayoutMkLst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picChg chg="mod">
            <ac:chgData name="Krasauskaitė Ugnė" userId="dbe9a6d3-80d0-4cdc-b180-3639bbb88ba5" providerId="ADAL" clId="{B04D2656-C8AE-AD42-9E26-85BA118373B8}" dt="2021-02-03T11:45:27.765" v="49" actId="167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</pc:sldLayoutChg>
        <pc:sldLayoutChg chg="modSp">
          <pc:chgData name="Krasauskaitė Ugnė" userId="dbe9a6d3-80d0-4cdc-b180-3639bbb88ba5" providerId="ADAL" clId="{B04D2656-C8AE-AD42-9E26-85BA118373B8}" dt="2021-02-03T11:42:39.121" v="8" actId="2711"/>
          <pc:sldLayoutMkLst>
            <pc:docMk/>
            <pc:sldMasterMk cId="2010401343" sldId="2147483648"/>
            <pc:sldLayoutMk cId="3154229607" sldId="2147483712"/>
          </pc:sldLayoutMkLst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B04D2656-C8AE-AD42-9E26-85BA118373B8}" dt="2021-02-03T11:42:39.121" v="8" actId="27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2:09.773" v="2" actId="113"/>
          <pc:sldLayoutMkLst>
            <pc:docMk/>
            <pc:sldMasterMk cId="2010401343" sldId="2147483648"/>
            <pc:sldLayoutMk cId="1966835292" sldId="2147483713"/>
          </pc:sldLayoutMkLst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16.373" v="14"/>
          <pc:sldLayoutMkLst>
            <pc:docMk/>
            <pc:sldMasterMk cId="2010401343" sldId="2147483648"/>
            <pc:sldLayoutMk cId="3364796189" sldId="2147483714"/>
          </pc:sldLayoutMkLst>
          <pc:spChg chg="del">
            <ac:chgData name="Krasauskaitė Ugnė" userId="dbe9a6d3-80d0-4cdc-b180-3639bbb88ba5" providerId="ADAL" clId="{B04D2656-C8AE-AD42-9E26-85BA118373B8}" dt="2021-02-03T11:43:15.768" v="13" actId="478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add mod">
            <ac:chgData name="Krasauskaitė Ugnė" userId="dbe9a6d3-80d0-4cdc-b180-3639bbb88ba5" providerId="ADAL" clId="{B04D2656-C8AE-AD42-9E26-85BA118373B8}" dt="2021-02-03T11:43:16.373" v="14"/>
            <ac:spMkLst>
              <pc:docMk/>
              <pc:sldMasterMk cId="2010401343" sldId="2147483648"/>
              <pc:sldLayoutMk cId="3364796189" sldId="2147483714"/>
              <ac:spMk id="14" creationId="{F0045096-48AE-2F45-81DE-246F7A97BAFA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36.129" v="20" actId="113"/>
          <pc:sldLayoutMkLst>
            <pc:docMk/>
            <pc:sldMasterMk cId="2010401343" sldId="2147483648"/>
            <pc:sldLayoutMk cId="3744837837" sldId="2147483715"/>
          </pc:sldLayoutMkLst>
          <pc:spChg chg="del">
            <ac:chgData name="Krasauskaitė Ugnė" userId="dbe9a6d3-80d0-4cdc-b180-3639bbb88ba5" providerId="ADAL" clId="{B04D2656-C8AE-AD42-9E26-85BA118373B8}" dt="2021-02-03T11:43:24.495" v="15" actId="478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add mod">
            <ac:chgData name="Krasauskaitė Ugnė" userId="dbe9a6d3-80d0-4cdc-b180-3639bbb88ba5" providerId="ADAL" clId="{B04D2656-C8AE-AD42-9E26-85BA118373B8}" dt="2021-02-03T11:43:24.951" v="16"/>
            <ac:spMkLst>
              <pc:docMk/>
              <pc:sldMasterMk cId="2010401343" sldId="2147483648"/>
              <pc:sldLayoutMk cId="3744837837" sldId="2147483715"/>
              <ac:spMk id="15" creationId="{D6224EDB-B787-DE4E-BE6F-8D8484097FCC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3:52.105" v="26" actId="2711"/>
          <pc:sldLayoutMkLst>
            <pc:docMk/>
            <pc:sldMasterMk cId="2010401343" sldId="2147483648"/>
            <pc:sldLayoutMk cId="1195424930" sldId="2147483716"/>
          </pc:sldLayoutMkLst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3:52.105" v="26" actId="2711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51.329" v="42" actId="113"/>
          <pc:sldLayoutMkLst>
            <pc:docMk/>
            <pc:sldMasterMk cId="2010401343" sldId="2147483648"/>
            <pc:sldLayoutMk cId="3796437252" sldId="2147483717"/>
          </pc:sldLayoutMkLst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03.950" v="46" actId="113"/>
          <pc:sldLayoutMkLst>
            <pc:docMk/>
            <pc:sldMasterMk cId="2010401343" sldId="2147483648"/>
            <pc:sldLayoutMk cId="2153394625" sldId="2147483718"/>
          </pc:sldLayoutMkLst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2.375" v="47" actId="2711"/>
          <pc:sldLayoutMkLst>
            <pc:docMk/>
            <pc:sldMasterMk cId="2010401343" sldId="2147483648"/>
            <pc:sldLayoutMk cId="2962774028" sldId="2147483719"/>
          </pc:sldLayoutMkLst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9.561" v="48" actId="2711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09.476" v="30" actId="2711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4:09.476" v="30" actId="2711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24.747" v="34" actId="2711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24.747" v="34" actId="2711"/>
            <ac:spMkLst>
              <pc:docMk/>
              <pc:sldMasterMk cId="2010401343" sldId="2147483648"/>
              <pc:sldLayoutMk cId="4182828940" sldId="2147483737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38.450" v="38" actId="2711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38.450" v="38" actId="2711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42.302" v="51" actId="2711"/>
          <pc:sldLayoutMkLst>
            <pc:docMk/>
            <pc:sldMasterMk cId="2010401343" sldId="2147483648"/>
            <pc:sldLayoutMk cId="1770696105" sldId="2147483739"/>
          </pc:sldLayoutMkLst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4" creationId="{719F9151-DC16-CE4F-9309-39250B29EAA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5" creationId="{C502A480-02A7-4745-AB98-DBF61781251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6" creationId="{9DD59F3E-D979-E24A-8E0A-3B87A2DA64D7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7" creationId="{F8037D3B-F9E1-394A-A1A9-880049C2F5D7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53.317" v="54" actId="113"/>
          <pc:sldLayoutMkLst>
            <pc:docMk/>
            <pc:sldMasterMk cId="2010401343" sldId="2147483648"/>
            <pc:sldLayoutMk cId="2764757651" sldId="2147483743"/>
          </pc:sldLayoutMkLst>
          <pc:spChg chg="mod">
            <ac:chgData name="Krasauskaitė Ugnė" userId="dbe9a6d3-80d0-4cdc-b180-3639bbb88ba5" providerId="ADAL" clId="{B04D2656-C8AE-AD42-9E26-85BA118373B8}" dt="2021-02-03T11:45:53.317" v="54" actId="113"/>
            <ac:spMkLst>
              <pc:docMk/>
              <pc:sldMasterMk cId="2010401343" sldId="2147483648"/>
              <pc:sldLayoutMk cId="2764757651" sldId="214748374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5:47.998" v="52" actId="2711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SldLayout">
        <pc:chgData name="Krasauskaitė Ugnė" userId="dbe9a6d3-80d0-4cdc-b180-3639bbb88ba5" providerId="ADAL" clId="{B04D2656-C8AE-AD42-9E26-85BA118373B8}" dt="2021-02-03T11:55:03.454" v="110" actId="2711"/>
        <pc:sldMasterMkLst>
          <pc:docMk/>
          <pc:sldMasterMk cId="1568673086" sldId="2147483707"/>
        </pc:sldMasterMkLst>
        <pc:sldLayoutChg chg="modSp mod">
          <pc:chgData name="Krasauskaitė Ugnė" userId="dbe9a6d3-80d0-4cdc-b180-3639bbb88ba5" providerId="ADAL" clId="{B04D2656-C8AE-AD42-9E26-85BA118373B8}" dt="2021-02-03T11:53:48.588" v="92" actId="2711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B04D2656-C8AE-AD42-9E26-85BA118373B8}" dt="2021-02-03T11:53:08.160" v="83" actId="2711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mod">
            <ac:chgData name="Krasauskaitė Ugnė" userId="dbe9a6d3-80d0-4cdc-b180-3639bbb88ba5" providerId="ADAL" clId="{B04D2656-C8AE-AD42-9E26-85BA118373B8}" dt="2021-02-03T11:53:40.527" v="90" actId="2711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3:48.588" v="92" actId="2711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32.616" v="102" actId="2711"/>
          <pc:sldLayoutMkLst>
            <pc:docMk/>
            <pc:sldMasterMk cId="1568673086" sldId="2147483707"/>
            <pc:sldLayoutMk cId="9681063" sldId="2147483709"/>
          </pc:sldLayoutMkLst>
          <pc:spChg chg="mod">
            <ac:chgData name="Krasauskaitė Ugnė" userId="dbe9a6d3-80d0-4cdc-b180-3639bbb88ba5" providerId="ADAL" clId="{B04D2656-C8AE-AD42-9E26-85BA118373B8}" dt="2021-02-03T11:54:32.616" v="102" actId="2711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graphicFrameChg chg="mod">
            <ac:chgData name="Krasauskaitė Ugnė" userId="dbe9a6d3-80d0-4cdc-b180-3639bbb88ba5" providerId="ADAL" clId="{B04D2656-C8AE-AD42-9E26-85BA118373B8}" dt="2021-02-03T11:54:20.751" v="99" actId="2711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4:28.716" v="101" actId="2711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50.316" v="106" actId="20577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B04D2656-C8AE-AD42-9E26-85BA118373B8}" dt="2021-02-03T11:54:50.316" v="106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4:41.761" v="103" actId="2711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5:03.454" v="110" actId="2711"/>
          <pc:sldLayoutMkLst>
            <pc:docMk/>
            <pc:sldMasterMk cId="1568673086" sldId="2147483707"/>
            <pc:sldLayoutMk cId="152577745" sldId="2147483711"/>
          </pc:sldLayoutMkLst>
          <pc:spChg chg="mod">
            <ac:chgData name="Krasauskaitė Ugnė" userId="dbe9a6d3-80d0-4cdc-b180-3639bbb88ba5" providerId="ADAL" clId="{B04D2656-C8AE-AD42-9E26-85BA118373B8}" dt="2021-02-03T11:54:58.573" v="109" actId="2711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5:03.454" v="110" actId="2711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B04D2656-C8AE-AD42-9E26-85BA118373B8}" dt="2021-02-03T11:53:01.819" v="82" actId="2711"/>
        <pc:sldMasterMkLst>
          <pc:docMk/>
          <pc:sldMasterMk cId="3226558009" sldId="2147483740"/>
        </pc:sldMasterMkLst>
        <pc:sldLayoutChg chg="modSp">
          <pc:chgData name="Krasauskaitė Ugnė" userId="dbe9a6d3-80d0-4cdc-b180-3639bbb88ba5" providerId="ADAL" clId="{B04D2656-C8AE-AD42-9E26-85BA118373B8}" dt="2021-02-03T11:50:37.296" v="56" actId="113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B04D2656-C8AE-AD42-9E26-85BA118373B8}" dt="2021-02-03T11:50:37.296" v="56" actId="113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29.114" v="58" actId="113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B04D2656-C8AE-AD42-9E26-85BA118373B8}" dt="2021-02-03T11:51:29.114" v="58" actId="113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35.276" v="60" actId="113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B04D2656-C8AE-AD42-9E26-85BA118373B8}" dt="2021-02-03T11:51:35.276" v="60" actId="113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40.103" v="62" actId="113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B04D2656-C8AE-AD42-9E26-85BA118373B8}" dt="2021-02-03T11:51:40.103" v="62" actId="113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51.845" v="66" actId="2711"/>
          <pc:sldLayoutMkLst>
            <pc:docMk/>
            <pc:sldMasterMk cId="3226558009" sldId="2147483740"/>
            <pc:sldLayoutMk cId="2456432916" sldId="2147483729"/>
          </pc:sldLayoutMkLst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mod">
            <ac:chgData name="Krasauskaitė Ugnė" userId="dbe9a6d3-80d0-4cdc-b180-3639bbb88ba5" providerId="ADAL" clId="{B04D2656-C8AE-AD42-9E26-85BA118373B8}" dt="2021-02-03T11:51:51.845" v="66" actId="2711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37.376" v="78" actId="2711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B04D2656-C8AE-AD42-9E26-85BA118373B8}" dt="2021-02-03T11:52:37.376" v="78" actId="2711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33.825" v="77" actId="113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20.836" v="75" actId="2711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B04D2656-C8AE-AD42-9E26-85BA118373B8}" dt="2021-02-03T11:52:20.836" v="75" actId="2711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16.880" v="74" actId="113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2.511" v="79" actId="2711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7.942" v="80" actId="2711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54.413" v="81" actId="2711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3:01.819" v="82" actId="2711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07.695" v="72" actId="2711"/>
          <pc:sldLayoutMkLst>
            <pc:docMk/>
            <pc:sldMasterMk cId="3226558009" sldId="2147483740"/>
            <pc:sldLayoutMk cId="4081787762" sldId="2147483742"/>
          </pc:sldLayoutMkLst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mod">
            <ac:chgData name="Krasauskaitė Ugnė" userId="dbe9a6d3-80d0-4cdc-b180-3639bbb88ba5" providerId="ADAL" clId="{B04D2656-C8AE-AD42-9E26-85BA118373B8}" dt="2021-02-03T11:52:07.695" v="72" actId="2711"/>
            <ac:spMkLst>
              <pc:docMk/>
              <pc:sldMasterMk cId="3226558009" sldId="2147483740"/>
              <pc:sldLayoutMk cId="4081787762" sldId="2147483742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25" creationId="{5592035A-2271-5843-9AF4-E3E9FDCF0139}"/>
            </ac:spMkLst>
          </pc:spChg>
        </pc:sldLayoutChg>
      </pc:sldMasterChg>
    </pc:docChg>
  </pc:docChgLst>
  <pc:docChgLst>
    <pc:chgData name="Krasauskaitė Ugnė" userId="dbe9a6d3-80d0-4cdc-b180-3639bbb88ba5" providerId="ADAL" clId="{07B18557-A708-BB4C-BDBE-7183D1358208}"/>
    <pc:docChg chg="undo redo custSel modSld addMainMaster modMainMaster">
      <pc:chgData name="Krasauskaitė Ugnė" userId="dbe9a6d3-80d0-4cdc-b180-3639bbb88ba5" providerId="ADAL" clId="{07B18557-A708-BB4C-BDBE-7183D1358208}" dt="2021-02-02T07:56:08.243" v="1385" actId="11"/>
      <pc:docMkLst>
        <pc:docMk/>
      </pc:docMkLst>
      <pc:sldMasterChg chg="mod addSldLayout delSldLayout modSldLayout sldLayoutOrd">
        <pc:chgData name="Krasauskaitė Ugnė" userId="dbe9a6d3-80d0-4cdc-b180-3639bbb88ba5" providerId="ADAL" clId="{07B18557-A708-BB4C-BDBE-7183D1358208}" dt="2021-02-02T07:56:08.243" v="1385" actId="11"/>
        <pc:sldMasterMkLst>
          <pc:docMk/>
          <pc:sldMasterMk cId="2010401343" sldId="2147483648"/>
        </pc:sldMasterMkLst>
        <pc:sldLayoutChg chg="del">
          <pc:chgData name="Krasauskaitė Ugnė" userId="dbe9a6d3-80d0-4cdc-b180-3639bbb88ba5" providerId="ADAL" clId="{07B18557-A708-BB4C-BDBE-7183D1358208}" dt="2021-02-02T06:59:12.845" v="893" actId="2696"/>
          <pc:sldLayoutMkLst>
            <pc:docMk/>
            <pc:sldMasterMk cId="2010401343" sldId="2147483648"/>
            <pc:sldLayoutMk cId="633514424" sldId="2147483652"/>
          </pc:sldLayoutMkLst>
        </pc:sldLayoutChg>
        <pc:sldLayoutChg chg="del">
          <pc:chgData name="Krasauskaitė Ugnė" userId="dbe9a6d3-80d0-4cdc-b180-3639bbb88ba5" providerId="ADAL" clId="{07B18557-A708-BB4C-BDBE-7183D1358208}" dt="2021-02-01T14:26:18.828" v="293" actId="2696"/>
          <pc:sldLayoutMkLst>
            <pc:docMk/>
            <pc:sldMasterMk cId="2010401343" sldId="2147483648"/>
            <pc:sldLayoutMk cId="2596350195" sldId="2147483661"/>
          </pc:sldLayoutMkLst>
        </pc:sldLayoutChg>
        <pc:sldLayoutChg chg="del">
          <pc:chgData name="Krasauskaitė Ugnė" userId="dbe9a6d3-80d0-4cdc-b180-3639bbb88ba5" providerId="ADAL" clId="{07B18557-A708-BB4C-BDBE-7183D1358208}" dt="2021-02-02T07:09:46.457" v="971" actId="2696"/>
          <pc:sldLayoutMkLst>
            <pc:docMk/>
            <pc:sldMasterMk cId="2010401343" sldId="2147483648"/>
            <pc:sldLayoutMk cId="3690192179" sldId="2147483664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509" v="1035" actId="2696"/>
          <pc:sldLayoutMkLst>
            <pc:docMk/>
            <pc:sldMasterMk cId="2010401343" sldId="2147483648"/>
            <pc:sldLayoutMk cId="467404051" sldId="2147483670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306" v="1025" actId="2696"/>
          <pc:sldLayoutMkLst>
            <pc:docMk/>
            <pc:sldMasterMk cId="2010401343" sldId="2147483648"/>
            <pc:sldLayoutMk cId="3512665136" sldId="2147483671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82" v="1023" actId="2696"/>
          <pc:sldLayoutMkLst>
            <pc:docMk/>
            <pc:sldMasterMk cId="2010401343" sldId="2147483648"/>
            <pc:sldLayoutMk cId="2513139484" sldId="2147483675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94" v="1024" actId="2696"/>
          <pc:sldLayoutMkLst>
            <pc:docMk/>
            <pc:sldMasterMk cId="2010401343" sldId="2147483648"/>
            <pc:sldLayoutMk cId="185173636" sldId="2147483676"/>
          </pc:sldLayoutMkLst>
        </pc:sldLayoutChg>
        <pc:sldLayoutChg chg="addSp delSp modSp mod ord setBg">
          <pc:chgData name="Krasauskaitė Ugnė" userId="dbe9a6d3-80d0-4cdc-b180-3639bbb88ba5" providerId="ADAL" clId="{07B18557-A708-BB4C-BDBE-7183D1358208}" dt="2021-02-02T07:47:41.988" v="1352" actId="6014"/>
          <pc:sldLayoutMkLst>
            <pc:docMk/>
            <pc:sldMasterMk cId="2010401343" sldId="2147483648"/>
            <pc:sldLayoutMk cId="2967530489" sldId="2147483677"/>
          </pc:sldLayoutMkLst>
          <pc:spChg chg="add del mod">
            <ac:chgData name="Krasauskaitė Ugnė" userId="dbe9a6d3-80d0-4cdc-b180-3639bbb88ba5" providerId="ADAL" clId="{07B18557-A708-BB4C-BDBE-7183D1358208}" dt="2021-02-02T07:46:48.767" v="1342" actId="478"/>
            <ac:spMkLst>
              <pc:docMk/>
              <pc:sldMasterMk cId="2010401343" sldId="2147483648"/>
              <pc:sldLayoutMk cId="2967530489" sldId="2147483677"/>
              <ac:spMk id="2" creationId="{A9796350-E9EE-B444-86C4-4F52059D36E4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4" creationId="{719F9151-DC16-CE4F-9309-39250B29EAA0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5" creationId="{63F59727-8AC8-6144-AD99-82ADA136675D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5" creationId="{C502A480-02A7-4745-AB98-DBF617812510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6" creationId="{9DD59F3E-D979-E24A-8E0A-3B87A2DA64D7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7" creationId="{F8037D3B-F9E1-394A-A1A9-880049C2F5D7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8" creationId="{4A27E048-E396-754C-AAD2-992AEB6260DC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17" creationId="{5E51ADEB-AB9C-7147-97D5-3EFD5682B60A}"/>
            </ac:spMkLst>
          </pc:spChg>
          <pc:picChg chg="add del mod">
            <ac:chgData name="Krasauskaitė Ugnė" userId="dbe9a6d3-80d0-4cdc-b180-3639bbb88ba5" providerId="ADAL" clId="{07B18557-A708-BB4C-BDBE-7183D1358208}" dt="2021-02-02T07:47:05.224" v="1347" actId="478"/>
            <ac:picMkLst>
              <pc:docMk/>
              <pc:sldMasterMk cId="2010401343" sldId="2147483648"/>
              <pc:sldLayoutMk cId="2967530489" sldId="2147483677"/>
              <ac:picMk id="3" creationId="{CC747910-06FD-4846-B37B-91A91EE5B3C8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7" creationId="{A9B57BF6-41CC-AC49-B766-51BB7260D531}"/>
            </ac:picMkLst>
          </pc:picChg>
          <pc:picChg chg="add mod">
            <ac:chgData name="Krasauskaitė Ugnė" userId="dbe9a6d3-80d0-4cdc-b180-3639bbb88ba5" providerId="ADAL" clId="{07B18557-A708-BB4C-BDBE-7183D1358208}" dt="2021-02-02T07:47:10.188" v="1348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15" creationId="{30B5905A-0D4F-B24E-BFB8-23157800CDF4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8:20.914" v="1081" actId="2696"/>
          <pc:sldLayoutMkLst>
            <pc:docMk/>
            <pc:sldMasterMk cId="2010401343" sldId="2147483648"/>
            <pc:sldLayoutMk cId="815865086" sldId="2147483678"/>
          </pc:sldLayoutMkLst>
        </pc:sldLayoutChg>
        <pc:sldLayoutChg chg="del">
          <pc:chgData name="Krasauskaitė Ugnė" userId="dbe9a6d3-80d0-4cdc-b180-3639bbb88ba5" providerId="ADAL" clId="{07B18557-A708-BB4C-BDBE-7183D1358208}" dt="2021-02-02T07:19:21.109" v="1095" actId="2696"/>
          <pc:sldLayoutMkLst>
            <pc:docMk/>
            <pc:sldMasterMk cId="2010401343" sldId="2147483648"/>
            <pc:sldLayoutMk cId="425589755" sldId="2147483679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74" v="1162" actId="2696"/>
          <pc:sldLayoutMkLst>
            <pc:docMk/>
            <pc:sldMasterMk cId="2010401343" sldId="2147483648"/>
            <pc:sldLayoutMk cId="2066422094" sldId="2147483681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0" v="1185" actId="2696"/>
          <pc:sldLayoutMkLst>
            <pc:docMk/>
            <pc:sldMasterMk cId="2010401343" sldId="2147483648"/>
            <pc:sldLayoutMk cId="3988898937" sldId="2147483682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0" v="1187" actId="2696"/>
          <pc:sldLayoutMkLst>
            <pc:docMk/>
            <pc:sldMasterMk cId="2010401343" sldId="2147483648"/>
            <pc:sldLayoutMk cId="3006641919" sldId="2147483683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46" v="1197" actId="2696"/>
          <pc:sldLayoutMkLst>
            <pc:docMk/>
            <pc:sldMasterMk cId="2010401343" sldId="2147483648"/>
            <pc:sldLayoutMk cId="3201418156" sldId="2147483684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63" v="1200" actId="2696"/>
          <pc:sldLayoutMkLst>
            <pc:docMk/>
            <pc:sldMasterMk cId="2010401343" sldId="2147483648"/>
            <pc:sldLayoutMk cId="2923352928" sldId="2147483685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491" v="1033" actId="2696"/>
          <pc:sldLayoutMkLst>
            <pc:docMk/>
            <pc:sldMasterMk cId="2010401343" sldId="2147483648"/>
            <pc:sldLayoutMk cId="1366491997" sldId="2147483688"/>
          </pc:sldLayoutMkLst>
        </pc:sldLayoutChg>
        <pc:sldLayoutChg chg="add del ord">
          <pc:chgData name="Krasauskaitė Ugnė" userId="dbe9a6d3-80d0-4cdc-b180-3639bbb88ba5" providerId="ADAL" clId="{07B18557-A708-BB4C-BDBE-7183D1358208}" dt="2021-02-02T07:12:58.502" v="1034" actId="2696"/>
          <pc:sldLayoutMkLst>
            <pc:docMk/>
            <pc:sldMasterMk cId="2010401343" sldId="2147483648"/>
            <pc:sldLayoutMk cId="2151464961" sldId="2147483689"/>
          </pc:sldLayoutMkLst>
        </pc:sldLayoutChg>
        <pc:sldLayoutChg chg="addSp delSp modSp del mod">
          <pc:chgData name="Krasauskaitė Ugnė" userId="dbe9a6d3-80d0-4cdc-b180-3639bbb88ba5" providerId="ADAL" clId="{07B18557-A708-BB4C-BDBE-7183D1358208}" dt="2021-02-01T14:39:25.708" v="473" actId="2696"/>
          <pc:sldLayoutMkLst>
            <pc:docMk/>
            <pc:sldMasterMk cId="2010401343" sldId="2147483648"/>
            <pc:sldLayoutMk cId="1697958409" sldId="2147483691"/>
          </pc:sldLayoutMkLst>
          <pc:picChg chg="add del">
            <ac:chgData name="Krasauskaitė Ugnė" userId="dbe9a6d3-80d0-4cdc-b180-3639bbb88ba5" providerId="ADAL" clId="{07B18557-A708-BB4C-BDBE-7183D1358208}" dt="2021-02-01T14:33:03.981" v="380"/>
            <ac:picMkLst>
              <pc:docMk/>
              <pc:sldMasterMk cId="2010401343" sldId="2147483648"/>
              <pc:sldLayoutMk cId="1697958409" sldId="2147483691"/>
              <ac:picMk id="5" creationId="{ABE47B30-2EAA-A54A-BD67-AB2A98C373D4}"/>
            </ac:picMkLst>
          </pc:picChg>
          <pc:picChg chg="mod">
            <ac:chgData name="Krasauskaitė Ugnė" userId="dbe9a6d3-80d0-4cdc-b180-3639bbb88ba5" providerId="ADAL" clId="{07B18557-A708-BB4C-BDBE-7183D1358208}" dt="2021-02-01T14:30:45.544" v="356" actId="1076"/>
            <ac:picMkLst>
              <pc:docMk/>
              <pc:sldMasterMk cId="2010401343" sldId="2147483648"/>
              <pc:sldLayoutMk cId="1697958409" sldId="2147483691"/>
              <ac:picMk id="23" creationId="{297865B9-C5D3-D342-B246-1A016408E4AC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9:47.606" v="1099" actId="2696"/>
          <pc:sldLayoutMkLst>
            <pc:docMk/>
            <pc:sldMasterMk cId="2010401343" sldId="2147483648"/>
            <pc:sldLayoutMk cId="1154547856" sldId="2147483692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81" v="1163" actId="2696"/>
          <pc:sldLayoutMkLst>
            <pc:docMk/>
            <pc:sldMasterMk cId="2010401343" sldId="2147483648"/>
            <pc:sldLayoutMk cId="3994402795" sldId="2147483693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6" v="1186" actId="2696"/>
          <pc:sldLayoutMkLst>
            <pc:docMk/>
            <pc:sldMasterMk cId="2010401343" sldId="2147483648"/>
            <pc:sldLayoutMk cId="1438085111" sldId="2147483694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8" v="1188" actId="2696"/>
          <pc:sldLayoutMkLst>
            <pc:docMk/>
            <pc:sldMasterMk cId="2010401343" sldId="2147483648"/>
            <pc:sldLayoutMk cId="183334236" sldId="2147483695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5" v="1198" actId="2696"/>
          <pc:sldLayoutMkLst>
            <pc:docMk/>
            <pc:sldMasterMk cId="2010401343" sldId="2147483648"/>
            <pc:sldLayoutMk cId="798589636" sldId="2147483696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6" v="1199" actId="2696"/>
          <pc:sldLayoutMkLst>
            <pc:docMk/>
            <pc:sldMasterMk cId="2010401343" sldId="2147483648"/>
            <pc:sldLayoutMk cId="3323418954" sldId="2147483697"/>
          </pc:sldLayoutMkLst>
        </pc:sldLayoutChg>
        <pc:sldLayoutChg chg="delSp modSp del mod">
          <pc:chgData name="Krasauskaitė Ugnė" userId="dbe9a6d3-80d0-4cdc-b180-3639bbb88ba5" providerId="ADAL" clId="{07B18557-A708-BB4C-BDBE-7183D1358208}" dt="2021-02-01T13:53:00.607" v="107" actId="2696"/>
          <pc:sldLayoutMkLst>
            <pc:docMk/>
            <pc:sldMasterMk cId="2010401343" sldId="2147483648"/>
            <pc:sldLayoutMk cId="3408458109" sldId="2147483698"/>
          </pc:sldLayoutMkLst>
          <pc:spChg chg="del">
            <ac:chgData name="Krasauskaitė Ugnė" userId="dbe9a6d3-80d0-4cdc-b180-3639bbb88ba5" providerId="ADAL" clId="{07B18557-A708-BB4C-BDBE-7183D1358208}" dt="2021-02-01T13:45:49.777" v="18" actId="478"/>
            <ac:spMkLst>
              <pc:docMk/>
              <pc:sldMasterMk cId="2010401343" sldId="2147483648"/>
              <pc:sldLayoutMk cId="3408458109" sldId="2147483698"/>
              <ac:spMk id="7" creationId="{84763AF1-5846-F44B-8A38-709821216169}"/>
            </ac:spMkLst>
          </pc:spChg>
          <pc:graphicFrameChg chg="mod">
            <ac:chgData name="Krasauskaitė Ugnė" userId="dbe9a6d3-80d0-4cdc-b180-3639bbb88ba5" providerId="ADAL" clId="{07B18557-A708-BB4C-BDBE-7183D1358208}" dt="2021-02-01T13:51:53.147" v="83" actId="692"/>
            <ac:graphicFrameMkLst>
              <pc:docMk/>
              <pc:sldMasterMk cId="2010401343" sldId="2147483648"/>
              <pc:sldLayoutMk cId="3408458109" sldId="2147483698"/>
              <ac:graphicFrameMk id="4" creationId="{1714A482-3C58-49D0-8B5F-EF0503142107}"/>
            </ac:graphicFrameMkLst>
          </pc:graphicFrameChg>
        </pc:sldLayoutChg>
        <pc:sldLayoutChg chg="del">
          <pc:chgData name="Krasauskaitė Ugnė" userId="dbe9a6d3-80d0-4cdc-b180-3639bbb88ba5" providerId="ADAL" clId="{07B18557-A708-BB4C-BDBE-7183D1358208}" dt="2021-02-01T14:03:09.103" v="197" actId="2696"/>
          <pc:sldLayoutMkLst>
            <pc:docMk/>
            <pc:sldMasterMk cId="2010401343" sldId="2147483648"/>
            <pc:sldLayoutMk cId="3905124767" sldId="2147483699"/>
          </pc:sldLayoutMkLst>
        </pc:sldLayoutChg>
        <pc:sldLayoutChg chg="del">
          <pc:chgData name="Krasauskaitė Ugnė" userId="dbe9a6d3-80d0-4cdc-b180-3639bbb88ba5" providerId="ADAL" clId="{07B18557-A708-BB4C-BDBE-7183D1358208}" dt="2021-02-01T14:03:09.077" v="196" actId="2696"/>
          <pc:sldLayoutMkLst>
            <pc:docMk/>
            <pc:sldMasterMk cId="2010401343" sldId="2147483648"/>
            <pc:sldLayoutMk cId="2509099048" sldId="2147483700"/>
          </pc:sldLayoutMkLst>
        </pc:sldLayoutChg>
        <pc:sldLayoutChg chg="del">
          <pc:chgData name="Krasauskaitė Ugnė" userId="dbe9a6d3-80d0-4cdc-b180-3639bbb88ba5" providerId="ADAL" clId="{07B18557-A708-BB4C-BDBE-7183D1358208}" dt="2021-02-01T14:45:17.165" v="545" actId="2696"/>
          <pc:sldLayoutMkLst>
            <pc:docMk/>
            <pc:sldMasterMk cId="2010401343" sldId="2147483648"/>
            <pc:sldLayoutMk cId="3127787709" sldId="2147483701"/>
          </pc:sldLayoutMkLst>
        </pc:sldLayoutChg>
        <pc:sldLayoutChg chg="addSp delSp modSp del mod ord">
          <pc:chgData name="Krasauskaitė Ugnė" userId="dbe9a6d3-80d0-4cdc-b180-3639bbb88ba5" providerId="ADAL" clId="{07B18557-A708-BB4C-BDBE-7183D1358208}" dt="2021-02-02T06:54:13.613" v="851" actId="2696"/>
          <pc:sldLayoutMkLst>
            <pc:docMk/>
            <pc:sldMasterMk cId="2010401343" sldId="2147483648"/>
            <pc:sldLayoutMk cId="2382777698" sldId="2147483702"/>
          </pc:sldLayoutMkLst>
          <pc:spChg chg="add mod">
            <ac:chgData name="Krasauskaitė Ugnė" userId="dbe9a6d3-80d0-4cdc-b180-3639bbb88ba5" providerId="ADAL" clId="{07B18557-A708-BB4C-BDBE-7183D1358208}" dt="2021-02-02T06:35:32.674" v="616" actId="1076"/>
            <ac:spMkLst>
              <pc:docMk/>
              <pc:sldMasterMk cId="2010401343" sldId="2147483648"/>
              <pc:sldLayoutMk cId="2382777698" sldId="2147483702"/>
              <ac:spMk id="8" creationId="{29B4636E-A1EA-3C4C-AD53-10A281A90873}"/>
            </ac:spMkLst>
          </pc:spChg>
          <pc:spChg chg="mod">
            <ac:chgData name="Krasauskaitė Ugnė" userId="dbe9a6d3-80d0-4cdc-b180-3639bbb88ba5" providerId="ADAL" clId="{07B18557-A708-BB4C-BDBE-7183D1358208}" dt="2021-02-02T06:49:16.422" v="749" actId="1076"/>
            <ac:spMkLst>
              <pc:docMk/>
              <pc:sldMasterMk cId="2010401343" sldId="2147483648"/>
              <pc:sldLayoutMk cId="2382777698" sldId="2147483702"/>
              <ac:spMk id="9" creationId="{7E4171A7-59D8-FC4F-BCAF-7F562699305B}"/>
            </ac:spMkLst>
          </pc:spChg>
          <pc:spChg chg="del">
            <ac:chgData name="Krasauskaitė Ugnė" userId="dbe9a6d3-80d0-4cdc-b180-3639bbb88ba5" providerId="ADAL" clId="{07B18557-A708-BB4C-BDBE-7183D1358208}" dt="2021-02-02T06:35:28.857" v="614" actId="478"/>
            <ac:spMkLst>
              <pc:docMk/>
              <pc:sldMasterMk cId="2010401343" sldId="2147483648"/>
              <pc:sldLayoutMk cId="2382777698" sldId="2147483702"/>
              <ac:spMk id="10" creationId="{7CDBF79C-B70C-A543-AE87-886AFE87B449}"/>
            </ac:spMkLst>
          </pc:spChg>
        </pc:sldLayoutChg>
        <pc:sldLayoutChg chg="del">
          <pc:chgData name="Krasauskaitė Ugnė" userId="dbe9a6d3-80d0-4cdc-b180-3639bbb88ba5" providerId="ADAL" clId="{07B18557-A708-BB4C-BDBE-7183D1358208}" dt="2021-02-01T13:57:58.783" v="150" actId="2696"/>
          <pc:sldLayoutMkLst>
            <pc:docMk/>
            <pc:sldMasterMk cId="2010401343" sldId="2147483648"/>
            <pc:sldLayoutMk cId="17882774" sldId="2147483704"/>
          </pc:sldLayoutMkLst>
        </pc:sldLayoutChg>
        <pc:sldLayoutChg chg="del">
          <pc:chgData name="Krasauskaitė Ugnė" userId="dbe9a6d3-80d0-4cdc-b180-3639bbb88ba5" providerId="ADAL" clId="{07B18557-A708-BB4C-BDBE-7183D1358208}" dt="2021-02-01T13:55:26.166" v="128" actId="2696"/>
          <pc:sldLayoutMkLst>
            <pc:docMk/>
            <pc:sldMasterMk cId="2010401343" sldId="2147483648"/>
            <pc:sldLayoutMk cId="2490370853" sldId="2147483705"/>
          </pc:sldLayoutMkLst>
        </pc:sldLayoutChg>
        <pc:sldLayoutChg chg="del">
          <pc:chgData name="Krasauskaitė Ugnė" userId="dbe9a6d3-80d0-4cdc-b180-3639bbb88ba5" providerId="ADAL" clId="{07B18557-A708-BB4C-BDBE-7183D1358208}" dt="2021-02-02T06:59:38.876" v="897" actId="2696"/>
          <pc:sldLayoutMkLst>
            <pc:docMk/>
            <pc:sldMasterMk cId="2010401343" sldId="2147483648"/>
            <pc:sldLayoutMk cId="2664616155" sldId="2147483706"/>
          </pc:sldLayoutMkLst>
        </pc:sldLayoutChg>
        <pc:sldLayoutChg chg="addSp delSp modSp add mod replId modTransition setBg">
          <pc:chgData name="Krasauskaitė Ugnė" userId="dbe9a6d3-80d0-4cdc-b180-3639bbb88ba5" providerId="ADAL" clId="{07B18557-A708-BB4C-BDBE-7183D1358208}" dt="2021-02-02T07:56:08.243" v="1385" actId="11"/>
          <pc:sldLayoutMkLst>
            <pc:docMk/>
            <pc:sldMasterMk cId="2010401343" sldId="2147483648"/>
            <pc:sldLayoutMk cId="3154229607" sldId="2147483712"/>
          </pc:sldLayoutMkLst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6" creationId="{B6A8EFE6-37B1-3E4C-9A34-CDD50F31F91E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7" creationId="{7E958724-10E7-BC45-A1FD-C204272E4DEB}"/>
            </ac:spMkLst>
          </pc:spChg>
          <pc:spChg chg="add mod">
            <ac:chgData name="Krasauskaitė Ugnė" userId="dbe9a6d3-80d0-4cdc-b180-3639bbb88ba5" providerId="ADAL" clId="{07B18557-A708-BB4C-BDBE-7183D1358208}" dt="2021-02-02T06:53:55.989" v="849" actId="948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8" creationId="{F417AFA0-DF0B-8344-B65B-4DB8FEA1AEF6}"/>
            </ac:spMkLst>
          </pc:spChg>
          <pc:spChg chg="add mod">
            <ac:chgData name="Krasauskaitė Ugnė" userId="dbe9a6d3-80d0-4cdc-b180-3639bbb88ba5" providerId="ADAL" clId="{07B18557-A708-BB4C-BDBE-7183D1358208}" dt="2021-02-02T07:23:12.379" v="1136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12" creationId="{EA7A9938-897D-F44A-9242-C14870F2052D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4" creationId="{462B305F-E454-6A49-BE5A-20AC4E248E21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5" creationId="{AD15DE3A-FC37-F54E-907A-A159B33E946B}"/>
            </ac:spMkLst>
          </pc:spChg>
          <pc:spChg chg="add del mod">
            <ac:chgData name="Krasauskaitė Ugnė" userId="dbe9a6d3-80d0-4cdc-b180-3639bbb88ba5" providerId="ADAL" clId="{07B18557-A708-BB4C-BDBE-7183D1358208}" dt="2021-02-02T06:32:33.221" v="602" actId="478"/>
            <ac:spMkLst>
              <pc:docMk/>
              <pc:sldMasterMk cId="2010401343" sldId="2147483648"/>
              <pc:sldLayoutMk cId="3154229607" sldId="2147483712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7:56:08.243" v="1385" actId="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add mod">
            <ac:chgData name="Krasauskaitė Ugnė" userId="dbe9a6d3-80d0-4cdc-b180-3639bbb88ba5" providerId="ADAL" clId="{07B18557-A708-BB4C-BDBE-7183D1358208}" dt="2021-02-02T06:36:21.203" v="622" actId="255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  <pc:spChg chg="add del mod">
            <ac:chgData name="Krasauskaitė Ugnė" userId="dbe9a6d3-80d0-4cdc-b180-3639bbb88ba5" providerId="ADAL" clId="{07B18557-A708-BB4C-BDBE-7183D1358208}" dt="2021-02-02T07:22:51.504" v="1121" actId="478"/>
            <ac:spMkLst>
              <pc:docMk/>
              <pc:sldMasterMk cId="2010401343" sldId="2147483648"/>
              <pc:sldLayoutMk cId="3154229607" sldId="2147483712"/>
              <ac:spMk id="23" creationId="{A43D6689-8E31-5243-8A26-BEF617023FE4}"/>
            </ac:spMkLst>
          </pc:spChg>
          <pc:picChg chg="add del mod">
            <ac:chgData name="Krasauskaitė Ugnė" userId="dbe9a6d3-80d0-4cdc-b180-3639bbb88ba5" providerId="ADAL" clId="{07B18557-A708-BB4C-BDBE-7183D1358208}" dt="2021-02-01T14:16:16.154" v="218" actId="478"/>
            <ac:picMkLst>
              <pc:docMk/>
              <pc:sldMasterMk cId="2010401343" sldId="2147483648"/>
              <pc:sldLayoutMk cId="3154229607" sldId="2147483712"/>
              <ac:picMk id="3" creationId="{501B62D7-6D5D-2943-80A3-FFE9C0AC8CAA}"/>
            </ac:picMkLst>
          </pc:picChg>
          <pc:picChg chg="add del mod">
            <ac:chgData name="Krasauskaitė Ugnė" userId="dbe9a6d3-80d0-4cdc-b180-3639bbb88ba5" providerId="ADAL" clId="{07B18557-A708-BB4C-BDBE-7183D1358208}" dt="2021-02-01T14:17:44.102" v="227" actId="478"/>
            <ac:picMkLst>
              <pc:docMk/>
              <pc:sldMasterMk cId="2010401343" sldId="2147483648"/>
              <pc:sldLayoutMk cId="3154229607" sldId="2147483712"/>
              <ac:picMk id="4" creationId="{3E84BB64-8764-E948-8679-BC624E03BE5E}"/>
            </ac:picMkLst>
          </pc:picChg>
          <pc:picChg chg="add del mod">
            <ac:chgData name="Krasauskaitė Ugnė" userId="dbe9a6d3-80d0-4cdc-b180-3639bbb88ba5" providerId="ADAL" clId="{07B18557-A708-BB4C-BDBE-7183D1358208}" dt="2021-02-01T14:23:16.978" v="273" actId="478"/>
            <ac:picMkLst>
              <pc:docMk/>
              <pc:sldMasterMk cId="2010401343" sldId="2147483648"/>
              <pc:sldLayoutMk cId="3154229607" sldId="2147483712"/>
              <ac:picMk id="5" creationId="{22A059D9-34D4-1440-8E70-0D1A1B2841DF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9" creationId="{2191A523-0336-2B4A-9874-CC0D2EF42562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10" creationId="{492B39F7-F20D-0648-B534-74FBEF0B299B}"/>
            </ac:picMkLst>
          </pc:picChg>
          <pc:picChg chg="add mod">
            <ac:chgData name="Krasauskaitė Ugnė" userId="dbe9a6d3-80d0-4cdc-b180-3639bbb88ba5" providerId="ADAL" clId="{07B18557-A708-BB4C-BDBE-7183D1358208}" dt="2021-02-01T14:24:19.032" v="281" actId="1076"/>
            <ac:picMkLst>
              <pc:docMk/>
              <pc:sldMasterMk cId="2010401343" sldId="2147483648"/>
              <pc:sldLayoutMk cId="3154229607" sldId="2147483712"/>
              <ac:picMk id="11" creationId="{A36F833E-D503-7449-87CC-B8E383BC66CA}"/>
            </ac:picMkLst>
          </pc:picChg>
          <pc:picChg chg="add del mod">
            <ac:chgData name="Krasauskaitė Ugnė" userId="dbe9a6d3-80d0-4cdc-b180-3639bbb88ba5" providerId="ADAL" clId="{07B18557-A708-BB4C-BDBE-7183D1358208}" dt="2021-02-01T14:17:14.960" v="224" actId="478"/>
            <ac:picMkLst>
              <pc:docMk/>
              <pc:sldMasterMk cId="2010401343" sldId="2147483648"/>
              <pc:sldLayoutMk cId="3154229607" sldId="2147483712"/>
              <ac:picMk id="13" creationId="{B6D9D783-2657-4745-9138-F51B0591BC40}"/>
            </ac:picMkLst>
          </pc:picChg>
          <pc:picChg chg="add del mod">
            <ac:chgData name="Krasauskaitė Ugnė" userId="dbe9a6d3-80d0-4cdc-b180-3639bbb88ba5" providerId="ADAL" clId="{07B18557-A708-BB4C-BDBE-7183D1358208}" dt="2021-02-01T14:20:45.968" v="252" actId="478"/>
            <ac:picMkLst>
              <pc:docMk/>
              <pc:sldMasterMk cId="2010401343" sldId="2147483648"/>
              <pc:sldLayoutMk cId="3154229607" sldId="2147483712"/>
              <ac:picMk id="17" creationId="{6C6C17EF-4003-574D-9E18-BBADF07AFB50}"/>
            </ac:picMkLst>
          </pc:picChg>
          <pc:picChg chg="add del">
            <ac:chgData name="Krasauskaitė Ugnė" userId="dbe9a6d3-80d0-4cdc-b180-3639bbb88ba5" providerId="ADAL" clId="{07B18557-A708-BB4C-BDBE-7183D1358208}" dt="2021-02-01T14:23:18.908" v="275"/>
            <ac:picMkLst>
              <pc:docMk/>
              <pc:sldMasterMk cId="2010401343" sldId="2147483648"/>
              <pc:sldLayoutMk cId="3154229607" sldId="2147483712"/>
              <ac:picMk id="18" creationId="{C5B90561-C08C-E04A-9D6A-1110324F156C}"/>
            </ac:picMkLst>
          </pc:picChg>
          <pc:picChg chg="add del mod">
            <ac:chgData name="Krasauskaitė Ugnė" userId="dbe9a6d3-80d0-4cdc-b180-3639bbb88ba5" providerId="ADAL" clId="{07B18557-A708-BB4C-BDBE-7183D1358208}" dt="2021-02-01T14:24:34.270" v="283" actId="478"/>
            <ac:picMkLst>
              <pc:docMk/>
              <pc:sldMasterMk cId="2010401343" sldId="2147483648"/>
              <pc:sldLayoutMk cId="3154229607" sldId="2147483712"/>
              <ac:picMk id="19" creationId="{D3D9B3B5-9DAD-3944-8087-1BEA5B28F77F}"/>
            </ac:picMkLst>
          </pc:picChg>
          <pc:picChg chg="add del mod">
            <ac:chgData name="Krasauskaitė Ugnė" userId="dbe9a6d3-80d0-4cdc-b180-3639bbb88ba5" providerId="ADAL" clId="{07B18557-A708-BB4C-BDBE-7183D1358208}" dt="2021-02-01T14:25:59.379" v="290" actId="478"/>
            <ac:picMkLst>
              <pc:docMk/>
              <pc:sldMasterMk cId="2010401343" sldId="2147483648"/>
              <pc:sldLayoutMk cId="3154229607" sldId="2147483712"/>
              <ac:picMk id="22" creationId="{081A2B5D-01FC-8242-9AF9-42F03798CD56}"/>
            </ac:picMkLst>
          </pc:picChg>
          <pc:picChg chg="add mod">
            <ac:chgData name="Krasauskaitė Ugnė" userId="dbe9a6d3-80d0-4cdc-b180-3639bbb88ba5" providerId="ADAL" clId="{07B18557-A708-BB4C-BDBE-7183D1358208}" dt="2021-02-01T14:26:11.379" v="292" actId="1076"/>
            <ac:picMkLst>
              <pc:docMk/>
              <pc:sldMasterMk cId="2010401343" sldId="2147483648"/>
              <pc:sldLayoutMk cId="3154229607" sldId="2147483712"/>
              <ac:picMk id="24" creationId="{A768C0BA-DBA4-9E4F-97DF-579214DE10AF}"/>
            </ac:picMkLst>
          </pc:picChg>
          <pc:picChg chg="add del mod">
            <ac:chgData name="Krasauskaitė Ugnė" userId="dbe9a6d3-80d0-4cdc-b180-3639bbb88ba5" providerId="ADAL" clId="{07B18557-A708-BB4C-BDBE-7183D1358208}" dt="2021-02-01T14:29:23.812" v="341" actId="478"/>
            <ac:picMkLst>
              <pc:docMk/>
              <pc:sldMasterMk cId="2010401343" sldId="2147483648"/>
              <pc:sldLayoutMk cId="3154229607" sldId="2147483712"/>
              <ac:picMk id="25" creationId="{008E6DFA-148C-4942-9BDD-FCE2FF25D80A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17.433" v="1380" actId="207"/>
          <pc:sldLayoutMkLst>
            <pc:docMk/>
            <pc:sldMasterMk cId="2010401343" sldId="2147483648"/>
            <pc:sldLayoutMk cId="1966835292" sldId="2147483713"/>
          </pc:sldLayoutMkLst>
          <pc:spChg chg="add del">
            <ac:chgData name="Krasauskaitė Ugnė" userId="dbe9a6d3-80d0-4cdc-b180-3639bbb88ba5" providerId="ADAL" clId="{07B18557-A708-BB4C-BDBE-7183D1358208}" dt="2021-02-02T06:31:03.619" v="580" actId="11529"/>
            <ac:spMkLst>
              <pc:docMk/>
              <pc:sldMasterMk cId="2010401343" sldId="2147483648"/>
              <pc:sldLayoutMk cId="1966835292" sldId="2147483713"/>
              <ac:spMk id="2" creationId="{C4F4DACF-BB61-3747-BF50-802AE06EA179}"/>
            </ac:spMkLst>
          </pc:spChg>
          <pc:spChg chg="add del mod">
            <ac:chgData name="Krasauskaitė Ugnė" userId="dbe9a6d3-80d0-4cdc-b180-3639bbb88ba5" providerId="ADAL" clId="{07B18557-A708-BB4C-BDBE-7183D1358208}" dt="2021-02-02T06:54:07.444" v="850" actId="948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07B18557-A708-BB4C-BDBE-7183D1358208}" dt="2021-02-02T06:27:47.065" v="570" actId="14100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07B18557-A708-BB4C-BDBE-7183D1358208}" dt="2021-02-02T07:55:17.433" v="1380" actId="207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  <pc:spChg chg="del mod">
            <ac:chgData name="Krasauskaitė Ugnė" userId="dbe9a6d3-80d0-4cdc-b180-3639bbb88ba5" providerId="ADAL" clId="{07B18557-A708-BB4C-BDBE-7183D1358208}" dt="2021-02-02T06:28:33.325" v="576" actId="478"/>
            <ac:spMkLst>
              <pc:docMk/>
              <pc:sldMasterMk cId="2010401343" sldId="2147483648"/>
              <pc:sldLayoutMk cId="1966835292" sldId="2147483713"/>
              <ac:spMk id="16" creationId="{2C9E9A14-EC98-B045-9BAB-C876E9A81973}"/>
            </ac:spMkLst>
          </pc:spChg>
          <pc:picChg chg="add del mod">
            <ac:chgData name="Krasauskaitė Ugnė" userId="dbe9a6d3-80d0-4cdc-b180-3639bbb88ba5" providerId="ADAL" clId="{07B18557-A708-BB4C-BDBE-7183D1358208}" dt="2021-02-01T14:30:23.593" v="353" actId="478"/>
            <ac:picMkLst>
              <pc:docMk/>
              <pc:sldMasterMk cId="2010401343" sldId="2147483648"/>
              <pc:sldLayoutMk cId="1966835292" sldId="2147483713"/>
              <ac:picMk id="2" creationId="{DA19C28C-07A2-5342-9B85-3C18E9F43A13}"/>
            </ac:picMkLst>
          </pc:picChg>
          <pc:picChg chg="add mod modCrop">
            <ac:chgData name="Krasauskaitė Ugnė" userId="dbe9a6d3-80d0-4cdc-b180-3639bbb88ba5" providerId="ADAL" clId="{07B18557-A708-BB4C-BDBE-7183D1358208}" dt="2021-02-02T07:36:02.988" v="1270" actId="732"/>
            <ac:picMkLst>
              <pc:docMk/>
              <pc:sldMasterMk cId="2010401343" sldId="2147483648"/>
              <pc:sldLayoutMk cId="1966835292" sldId="2147483713"/>
              <ac:picMk id="4" creationId="{5B3236F9-E2AE-0F43-8E57-369CAB5520BE}"/>
            </ac:picMkLst>
          </pc:picChg>
          <pc:picChg chg="add mod">
            <ac:chgData name="Krasauskaitė Ugnė" userId="dbe9a6d3-80d0-4cdc-b180-3639bbb88ba5" providerId="ADAL" clId="{07B18557-A708-BB4C-BDBE-7183D1358208}" dt="2021-02-02T07:36:55.589" v="1281" actId="1076"/>
            <ac:picMkLst>
              <pc:docMk/>
              <pc:sldMasterMk cId="2010401343" sldId="2147483648"/>
              <pc:sldLayoutMk cId="1966835292" sldId="2147483713"/>
              <ac:picMk id="5" creationId="{5280B7D9-02D2-AC4C-8368-6F07A5A2E8F5}"/>
            </ac:picMkLst>
          </pc:picChg>
          <pc:picChg chg="add mod">
            <ac:chgData name="Krasauskaitė Ugnė" userId="dbe9a6d3-80d0-4cdc-b180-3639bbb88ba5" providerId="ADAL" clId="{07B18557-A708-BB4C-BDBE-7183D1358208}" dt="2021-02-01T14:25:42.813" v="289" actId="1076"/>
            <ac:picMkLst>
              <pc:docMk/>
              <pc:sldMasterMk cId="2010401343" sldId="2147483648"/>
              <pc:sldLayoutMk cId="1966835292" sldId="2147483713"/>
              <ac:picMk id="7" creationId="{ED861843-38B4-D148-99E5-9F4C3E2339E0}"/>
            </ac:picMkLst>
          </pc:picChg>
          <pc:picChg chg="del">
            <ac:chgData name="Krasauskaitė Ugnė" userId="dbe9a6d3-80d0-4cdc-b180-3639bbb88ba5" providerId="ADAL" clId="{07B18557-A708-BB4C-BDBE-7183D1358208}" dt="2021-02-01T14:25:29.525" v="287" actId="478"/>
            <ac:picMkLst>
              <pc:docMk/>
              <pc:sldMasterMk cId="2010401343" sldId="2147483648"/>
              <pc:sldLayoutMk cId="1966835292" sldId="2147483713"/>
              <ac:picMk id="19" creationId="{D3D9B3B5-9DAD-3944-8087-1BEA5B28F77F}"/>
            </ac:picMkLst>
          </pc:picChg>
        </pc:sldLayoutChg>
        <pc:sldLayoutChg chg="addSp delSp modSp add del mod ord modTransition">
          <pc:chgData name="Krasauskaitė Ugnė" userId="dbe9a6d3-80d0-4cdc-b180-3639bbb88ba5" providerId="ADAL" clId="{07B18557-A708-BB4C-BDBE-7183D1358208}" dt="2021-02-02T07:55:25.581" v="1381" actId="207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07B18557-A708-BB4C-BDBE-7183D1358208}" dt="2021-02-01T14:38:58.138" v="457" actId="14100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add del">
            <ac:chgData name="Krasauskaitė Ugnė" userId="dbe9a6d3-80d0-4cdc-b180-3639bbb88ba5" providerId="ADAL" clId="{07B18557-A708-BB4C-BDBE-7183D1358208}" dt="2021-02-01T14:40:50.241" v="492" actId="478"/>
            <ac:spMkLst>
              <pc:docMk/>
              <pc:sldMasterMk cId="2010401343" sldId="2147483648"/>
              <pc:sldLayoutMk cId="3364796189" sldId="2147483714"/>
              <ac:spMk id="10" creationId="{440B5D91-76BE-5B47-A4EC-F4726CDBBBA1}"/>
            </ac:spMkLst>
          </pc:spChg>
          <pc:spChg chg="add del mod">
            <ac:chgData name="Krasauskaitė Ugnė" userId="dbe9a6d3-80d0-4cdc-b180-3639bbb88ba5" providerId="ADAL" clId="{07B18557-A708-BB4C-BDBE-7183D1358208}" dt="2021-02-02T06:53:37.401" v="847" actId="478"/>
            <ac:spMkLst>
              <pc:docMk/>
              <pc:sldMasterMk cId="2010401343" sldId="2147483648"/>
              <pc:sldLayoutMk cId="3364796189" sldId="2147483714"/>
              <ac:spMk id="12" creationId="{6B8CDD0D-6124-2C4A-A92C-2E0AACAD7A81}"/>
            </ac:spMkLst>
          </pc:spChg>
          <pc:spChg chg="add mod">
            <ac:chgData name="Krasauskaitė Ugnė" userId="dbe9a6d3-80d0-4cdc-b180-3639bbb88ba5" providerId="ADAL" clId="{07B18557-A708-BB4C-BDBE-7183D1358208}" dt="2021-02-02T06:53:37.876" v="848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del">
            <ac:chgData name="Krasauskaitė Ugnė" userId="dbe9a6d3-80d0-4cdc-b180-3639bbb88ba5" providerId="ADAL" clId="{07B18557-A708-BB4C-BDBE-7183D1358208}" dt="2021-02-01T14:30:54.213" v="358" actId="478"/>
            <ac:spMkLst>
              <pc:docMk/>
              <pc:sldMasterMk cId="2010401343" sldId="2147483648"/>
              <pc:sldLayoutMk cId="3364796189" sldId="2147483714"/>
              <ac:spMk id="14" creationId="{462B305F-E454-6A49-BE5A-20AC4E248E21}"/>
            </ac:spMkLst>
          </pc:spChg>
          <pc:spChg chg="del">
            <ac:chgData name="Krasauskaitė Ugnė" userId="dbe9a6d3-80d0-4cdc-b180-3639bbb88ba5" providerId="ADAL" clId="{07B18557-A708-BB4C-BDBE-7183D1358208}" dt="2021-02-01T14:30:53.120" v="357" actId="478"/>
            <ac:spMkLst>
              <pc:docMk/>
              <pc:sldMasterMk cId="2010401343" sldId="2147483648"/>
              <pc:sldLayoutMk cId="3364796189" sldId="2147483714"/>
              <ac:spMk id="15" creationId="{AD15DE3A-FC37-F54E-907A-A159B33E946B}"/>
            </ac:spMkLst>
          </pc:spChg>
          <pc:spChg chg="del">
            <ac:chgData name="Krasauskaitė Ugnė" userId="dbe9a6d3-80d0-4cdc-b180-3639bbb88ba5" providerId="ADAL" clId="{07B18557-A708-BB4C-BDBE-7183D1358208}" dt="2021-02-02T06:32:43.045" v="606" actId="478"/>
            <ac:spMkLst>
              <pc:docMk/>
              <pc:sldMasterMk cId="2010401343" sldId="2147483648"/>
              <pc:sldLayoutMk cId="3364796189" sldId="2147483714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6:33:16.647" v="611" actId="14100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  <pc:spChg chg="add mod">
            <ac:chgData name="Krasauskaitė Ugnė" userId="dbe9a6d3-80d0-4cdc-b180-3639bbb88ba5" providerId="ADAL" clId="{07B18557-A708-BB4C-BDBE-7183D1358208}" dt="2021-02-02T07:55:25.581" v="1381" actId="207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  <pc:picChg chg="add mod">
            <ac:chgData name="Krasauskaitė Ugnė" userId="dbe9a6d3-80d0-4cdc-b180-3639bbb88ba5" providerId="ADAL" clId="{07B18557-A708-BB4C-BDBE-7183D1358208}" dt="2021-02-01T14:33:11.221" v="382" actId="1076"/>
            <ac:picMkLst>
              <pc:docMk/>
              <pc:sldMasterMk cId="2010401343" sldId="2147483648"/>
              <pc:sldLayoutMk cId="3364796189" sldId="2147483714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1T14:36:11.731" v="410" actId="478"/>
            <ac:picMkLst>
              <pc:docMk/>
              <pc:sldMasterMk cId="2010401343" sldId="2147483648"/>
              <pc:sldLayoutMk cId="3364796189" sldId="2147483714"/>
              <ac:picMk id="3" creationId="{68B96AE2-7D55-244B-83AF-D551A81ABD92}"/>
            </ac:picMkLst>
          </pc:picChg>
          <pc:picChg chg="add del mod">
            <ac:chgData name="Krasauskaitė Ugnė" userId="dbe9a6d3-80d0-4cdc-b180-3639bbb88ba5" providerId="ADAL" clId="{07B18557-A708-BB4C-BDBE-7183D1358208}" dt="2021-02-01T14:37:09.001" v="424" actId="478"/>
            <ac:picMkLst>
              <pc:docMk/>
              <pc:sldMasterMk cId="2010401343" sldId="2147483648"/>
              <pc:sldLayoutMk cId="3364796189" sldId="2147483714"/>
              <ac:picMk id="4" creationId="{0592218A-8F55-E145-8A53-5AFCE39D43E6}"/>
            </ac:picMkLst>
          </pc:picChg>
          <pc:picChg chg="add del">
            <ac:chgData name="Krasauskaitė Ugnė" userId="dbe9a6d3-80d0-4cdc-b180-3639bbb88ba5" providerId="ADAL" clId="{07B18557-A708-BB4C-BDBE-7183D1358208}" dt="2021-02-01T14:37:11.171" v="425" actId="478"/>
            <ac:picMkLst>
              <pc:docMk/>
              <pc:sldMasterMk cId="2010401343" sldId="2147483648"/>
              <pc:sldLayoutMk cId="3364796189" sldId="2147483714"/>
              <ac:picMk id="5" creationId="{1C81389D-5533-1F4E-98B9-80B23FE0B9F2}"/>
            </ac:picMkLst>
          </pc:picChg>
          <pc:picChg chg="add del mod">
            <ac:chgData name="Krasauskaitė Ugnė" userId="dbe9a6d3-80d0-4cdc-b180-3639bbb88ba5" providerId="ADAL" clId="{07B18557-A708-BB4C-BDBE-7183D1358208}" dt="2021-02-01T14:43:23.611" v="524" actId="478"/>
            <ac:picMkLst>
              <pc:docMk/>
              <pc:sldMasterMk cId="2010401343" sldId="2147483648"/>
              <pc:sldLayoutMk cId="3364796189" sldId="2147483714"/>
              <ac:picMk id="6" creationId="{E48C8245-A0B5-4343-A773-99B1AC5A1C19}"/>
            </ac:picMkLst>
          </pc:picChg>
          <pc:picChg chg="add mod modCrop">
            <ac:chgData name="Krasauskaitė Ugnė" userId="dbe9a6d3-80d0-4cdc-b180-3639bbb88ba5" providerId="ADAL" clId="{07B18557-A708-BB4C-BDBE-7183D1358208}" dt="2021-02-01T14:34:41.170" v="407" actId="732"/>
            <ac:picMkLst>
              <pc:docMk/>
              <pc:sldMasterMk cId="2010401343" sldId="2147483648"/>
              <pc:sldLayoutMk cId="3364796189" sldId="2147483714"/>
              <ac:picMk id="9" creationId="{DE4D699B-062F-E34A-B8AF-6AF33D54CB2F}"/>
            </ac:picMkLst>
          </pc:picChg>
          <pc:picChg chg="add mod">
            <ac:chgData name="Krasauskaitė Ugnė" userId="dbe9a6d3-80d0-4cdc-b180-3639bbb88ba5" providerId="ADAL" clId="{07B18557-A708-BB4C-BDBE-7183D1358208}" dt="2021-02-01T14:43:24.056" v="525"/>
            <ac:picMkLst>
              <pc:docMk/>
              <pc:sldMasterMk cId="2010401343" sldId="2147483648"/>
              <pc:sldLayoutMk cId="3364796189" sldId="2147483714"/>
              <ac:picMk id="19" creationId="{E6E61C04-401B-A548-95BE-432EEC7539D9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1.895" v="1382" actId="207"/>
          <pc:sldLayoutMkLst>
            <pc:docMk/>
            <pc:sldMasterMk cId="2010401343" sldId="2147483648"/>
            <pc:sldLayoutMk cId="3744837837" sldId="2147483715"/>
          </pc:sldLayoutMkLst>
          <pc:spChg chg="mod">
            <ac:chgData name="Krasauskaitė Ugnė" userId="dbe9a6d3-80d0-4cdc-b180-3639bbb88ba5" providerId="ADAL" clId="{07B18557-A708-BB4C-BDBE-7183D1358208}" dt="2021-02-01T14:40:33.572" v="490" actId="6549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add mod">
            <ac:chgData name="Krasauskaitė Ugnė" userId="dbe9a6d3-80d0-4cdc-b180-3639bbb88ba5" providerId="ADAL" clId="{07B18557-A708-BB4C-BDBE-7183D1358208}" dt="2021-02-02T06:53:19.196" v="846" actId="948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add del mod">
            <ac:chgData name="Krasauskaitė Ugnė" userId="dbe9a6d3-80d0-4cdc-b180-3639bbb88ba5" providerId="ADAL" clId="{07B18557-A708-BB4C-BDBE-7183D1358208}" dt="2021-02-01T14:41:00.560" v="496" actId="478"/>
            <ac:spMkLst>
              <pc:docMk/>
              <pc:sldMasterMk cId="2010401343" sldId="2147483648"/>
              <pc:sldLayoutMk cId="3744837837" sldId="2147483715"/>
              <ac:spMk id="12" creationId="{5010BCAE-E9C5-AA4F-87C0-20DCE32F0484}"/>
            </ac:spMkLst>
          </pc:spChg>
          <pc:spChg chg="del">
            <ac:chgData name="Krasauskaitė Ugnė" userId="dbe9a6d3-80d0-4cdc-b180-3639bbb88ba5" providerId="ADAL" clId="{07B18557-A708-BB4C-BDBE-7183D1358208}" dt="2021-02-02T06:32:48.840" v="608" actId="478"/>
            <ac:spMkLst>
              <pc:docMk/>
              <pc:sldMasterMk cId="2010401343" sldId="2147483648"/>
              <pc:sldLayoutMk cId="3744837837" sldId="2147483715"/>
              <ac:spMk id="16" creationId="{2C9E9A14-EC98-B045-9BAB-C876E9A81973}"/>
            </ac:spMkLst>
          </pc:spChg>
          <pc:spChg chg="mod">
            <ac:chgData name="Krasauskaitė Ugnė" userId="dbe9a6d3-80d0-4cdc-b180-3639bbb88ba5" providerId="ADAL" clId="{07B18557-A708-BB4C-BDBE-7183D1358208}" dt="2021-02-01T14:44:31.315" v="540" actId="2711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  <pc:spChg chg="mod">
            <ac:chgData name="Krasauskaitė Ugnė" userId="dbe9a6d3-80d0-4cdc-b180-3639bbb88ba5" providerId="ADAL" clId="{07B18557-A708-BB4C-BDBE-7183D1358208}" dt="2021-02-02T07:55:31.895" v="1382" actId="207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  <pc:picChg chg="mod">
            <ac:chgData name="Krasauskaitė Ugnė" userId="dbe9a6d3-80d0-4cdc-b180-3639bbb88ba5" providerId="ADAL" clId="{07B18557-A708-BB4C-BDBE-7183D1358208}" dt="2021-02-01T14:40:22.613" v="486" actId="1076"/>
            <ac:picMkLst>
              <pc:docMk/>
              <pc:sldMasterMk cId="2010401343" sldId="2147483648"/>
              <pc:sldLayoutMk cId="3744837837" sldId="2147483715"/>
              <ac:picMk id="2" creationId="{6D892914-F5A9-F642-B52A-C75D04F09286}"/>
            </ac:picMkLst>
          </pc:picChg>
          <pc:picChg chg="mod">
            <ac:chgData name="Krasauskaitė Ugnė" userId="dbe9a6d3-80d0-4cdc-b180-3639bbb88ba5" providerId="ADAL" clId="{07B18557-A708-BB4C-BDBE-7183D1358208}" dt="2021-02-01T14:43:34.133" v="534" actId="1038"/>
            <ac:picMkLst>
              <pc:docMk/>
              <pc:sldMasterMk cId="2010401343" sldId="2147483648"/>
              <pc:sldLayoutMk cId="3744837837" sldId="2147483715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1T14:42:28.799" v="508" actId="478"/>
            <ac:picMkLst>
              <pc:docMk/>
              <pc:sldMasterMk cId="2010401343" sldId="2147483648"/>
              <pc:sldLayoutMk cId="3744837837" sldId="2147483715"/>
              <ac:picMk id="9" creationId="{DE4D699B-062F-E34A-B8AF-6AF33D54CB2F}"/>
            </ac:picMkLst>
          </pc:picChg>
          <pc:picChg chg="add del mod">
            <ac:chgData name="Krasauskaitė Ugnė" userId="dbe9a6d3-80d0-4cdc-b180-3639bbb88ba5" providerId="ADAL" clId="{07B18557-A708-BB4C-BDBE-7183D1358208}" dt="2021-02-01T14:42:26.797" v="507" actId="478"/>
            <ac:picMkLst>
              <pc:docMk/>
              <pc:sldMasterMk cId="2010401343" sldId="2147483648"/>
              <pc:sldLayoutMk cId="3744837837" sldId="2147483715"/>
              <ac:picMk id="13" creationId="{37AC79AA-29C3-2045-8DC6-95C51BEBDAD0}"/>
            </ac:picMkLst>
          </pc:picChg>
          <pc:picChg chg="add mod modCrop">
            <ac:chgData name="Krasauskaitė Ugnė" userId="dbe9a6d3-80d0-4cdc-b180-3639bbb88ba5" providerId="ADAL" clId="{07B18557-A708-BB4C-BDBE-7183D1358208}" dt="2021-02-01T14:43:11.786" v="517" actId="171"/>
            <ac:picMkLst>
              <pc:docMk/>
              <pc:sldMasterMk cId="2010401343" sldId="2147483648"/>
              <pc:sldLayoutMk cId="3744837837" sldId="2147483715"/>
              <ac:picMk id="14" creationId="{A555EE49-EA86-604D-B79E-1835648D4373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6.962" v="1383" actId="207"/>
          <pc:sldLayoutMkLst>
            <pc:docMk/>
            <pc:sldMasterMk cId="2010401343" sldId="2147483648"/>
            <pc:sldLayoutMk cId="1195424930" sldId="2147483716"/>
          </pc:sldLayoutMkLst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8" creationId="{296451B7-2052-9240-BFB3-A9AA9A36AD9B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2" creationId="{20FA2AC1-A86F-6246-9CF6-463924E7F598}"/>
            </ac:spMkLst>
          </pc:spChg>
          <pc:spChg chg="add mod">
            <ac:chgData name="Krasauskaitė Ugnė" userId="dbe9a6d3-80d0-4cdc-b180-3639bbb88ba5" providerId="ADAL" clId="{07B18557-A708-BB4C-BDBE-7183D1358208}" dt="2021-02-02T07:55:36.962" v="1383" actId="207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7" creationId="{658CBE40-AB00-2B41-923F-CF9D7BE30F5F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8" creationId="{224758FE-FB03-7945-8489-CE74EBB5340E}"/>
            </ac:spMkLst>
          </pc:spChg>
          <pc:spChg chg="add mod">
            <ac:chgData name="Krasauskaitė Ugnė" userId="dbe9a6d3-80d0-4cdc-b180-3639bbb88ba5" providerId="ADAL" clId="{07B18557-A708-BB4C-BDBE-7183D1358208}" dt="2021-02-02T06:52:59.900" v="845" actId="6549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add mod">
            <ac:chgData name="Krasauskaitė Ugnė" userId="dbe9a6d3-80d0-4cdc-b180-3639bbb88ba5" providerId="ADAL" clId="{07B18557-A708-BB4C-BDBE-7183D1358208}" dt="2021-02-02T07:23:09.402" v="1135" actId="1036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add mod">
            <ac:chgData name="Krasauskaitė Ugnė" userId="dbe9a6d3-80d0-4cdc-b180-3639bbb88ba5" providerId="ADAL" clId="{07B18557-A708-BB4C-BDBE-7183D1358208}" dt="2021-02-02T06:58:43.358" v="889" actId="20577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add mod">
            <ac:chgData name="Krasauskaitė Ugnė" userId="dbe9a6d3-80d0-4cdc-b180-3639bbb88ba5" providerId="ADAL" clId="{07B18557-A708-BB4C-BDBE-7183D1358208}" dt="2021-02-02T06:51:50.656" v="838" actId="948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2T06:39:26.021" v="624"/>
            <ac:picMkLst>
              <pc:docMk/>
              <pc:sldMasterMk cId="2010401343" sldId="2147483648"/>
              <pc:sldLayoutMk cId="1195424930" sldId="2147483716"/>
              <ac:picMk id="3" creationId="{E3FDFFBB-05B3-E14B-9128-FA954C8B4291}"/>
            </ac:picMkLst>
          </pc:picChg>
          <pc:picChg chg="add del mod">
            <ac:chgData name="Krasauskaitė Ugnė" userId="dbe9a6d3-80d0-4cdc-b180-3639bbb88ba5" providerId="ADAL" clId="{07B18557-A708-BB4C-BDBE-7183D1358208}" dt="2021-02-02T06:46:15.049" v="732" actId="478"/>
            <ac:picMkLst>
              <pc:docMk/>
              <pc:sldMasterMk cId="2010401343" sldId="2147483648"/>
              <pc:sldLayoutMk cId="1195424930" sldId="2147483716"/>
              <ac:picMk id="4" creationId="{2E81A4D6-5044-E045-9593-13D9330D8F93}"/>
            </ac:picMkLst>
          </pc:picChg>
          <pc:picChg chg="add del">
            <ac:chgData name="Krasauskaitė Ugnė" userId="dbe9a6d3-80d0-4cdc-b180-3639bbb88ba5" providerId="ADAL" clId="{07B18557-A708-BB4C-BDBE-7183D1358208}" dt="2021-02-02T06:41:07.266" v="629"/>
            <ac:picMkLst>
              <pc:docMk/>
              <pc:sldMasterMk cId="2010401343" sldId="2147483648"/>
              <pc:sldLayoutMk cId="1195424930" sldId="2147483716"/>
              <ac:picMk id="5" creationId="{80565EBA-507F-3E4A-90F0-2A137142A897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7" creationId="{ED861843-38B4-D148-99E5-9F4C3E2339E0}"/>
            </ac:picMkLst>
          </pc:picChg>
          <pc:picChg chg="add del mod">
            <ac:chgData name="Krasauskaitė Ugnė" userId="dbe9a6d3-80d0-4cdc-b180-3639bbb88ba5" providerId="ADAL" clId="{07B18557-A708-BB4C-BDBE-7183D1358208}" dt="2021-02-02T07:14:08.414" v="1042" actId="478"/>
            <ac:picMkLst>
              <pc:docMk/>
              <pc:sldMasterMk cId="2010401343" sldId="2147483648"/>
              <pc:sldLayoutMk cId="1195424930" sldId="2147483716"/>
              <ac:picMk id="9" creationId="{4D8CDB32-0CED-6046-8707-787BADF4DEFD}"/>
            </ac:picMkLst>
          </pc:picChg>
          <pc:picChg chg="add mod">
            <ac:chgData name="Krasauskaitė Ugnė" userId="dbe9a6d3-80d0-4cdc-b180-3639bbb88ba5" providerId="ADAL" clId="{07B18557-A708-BB4C-BDBE-7183D1358208}" dt="2021-02-02T06:43:22.683" v="670" actId="1038"/>
            <ac:picMkLst>
              <pc:docMk/>
              <pc:sldMasterMk cId="2010401343" sldId="2147483648"/>
              <pc:sldLayoutMk cId="1195424930" sldId="2147483716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1" creationId="{A36F833E-D503-7449-87CC-B8E383BC66CA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4" creationId="{A555EE49-EA86-604D-B79E-1835648D4373}"/>
            </ac:picMkLst>
          </pc:picChg>
          <pc:picChg chg="add del mod">
            <ac:chgData name="Krasauskaitė Ugnė" userId="dbe9a6d3-80d0-4cdc-b180-3639bbb88ba5" providerId="ADAL" clId="{07B18557-A708-BB4C-BDBE-7183D1358208}" dt="2021-02-02T06:43:24.528" v="671" actId="478"/>
            <ac:picMkLst>
              <pc:docMk/>
              <pc:sldMasterMk cId="2010401343" sldId="2147483648"/>
              <pc:sldLayoutMk cId="1195424930" sldId="2147483716"/>
              <ac:picMk id="15" creationId="{A09DED3F-BCAE-0F45-86E8-F7640634A763}"/>
            </ac:picMkLst>
          </pc:picChg>
          <pc:picChg chg="add mod modCrop">
            <ac:chgData name="Krasauskaitė Ugnė" userId="dbe9a6d3-80d0-4cdc-b180-3639bbb88ba5" providerId="ADAL" clId="{07B18557-A708-BB4C-BDBE-7183D1358208}" dt="2021-02-02T06:48:07.003" v="738" actId="732"/>
            <ac:picMkLst>
              <pc:docMk/>
              <pc:sldMasterMk cId="2010401343" sldId="2147483648"/>
              <pc:sldLayoutMk cId="1195424930" sldId="2147483716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4:08.916" v="1043"/>
            <ac:picMkLst>
              <pc:docMk/>
              <pc:sldMasterMk cId="2010401343" sldId="2147483648"/>
              <pc:sldLayoutMk cId="1195424930" sldId="2147483716"/>
              <ac:picMk id="23" creationId="{810A3938-1C5A-734A-9AEB-AA2A81156F6C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1.780" v="1296" actId="6014"/>
          <pc:sldLayoutMkLst>
            <pc:docMk/>
            <pc:sldMasterMk cId="2010401343" sldId="2147483648"/>
            <pc:sldLayoutMk cId="3796437252" sldId="2147483717"/>
          </pc:sldLayoutMkLst>
          <pc:spChg chg="add del mod">
            <ac:chgData name="Krasauskaitė Ugnė" userId="dbe9a6d3-80d0-4cdc-b180-3639bbb88ba5" providerId="ADAL" clId="{07B18557-A708-BB4C-BDBE-7183D1358208}" dt="2021-02-02T06:56:29.691" v="866" actId="478"/>
            <ac:spMkLst>
              <pc:docMk/>
              <pc:sldMasterMk cId="2010401343" sldId="2147483648"/>
              <pc:sldLayoutMk cId="3796437252" sldId="2147483717"/>
              <ac:spMk id="3" creationId="{CF50A47D-21D4-FD42-953E-430E5C96D244}"/>
            </ac:spMkLst>
          </pc:spChg>
          <pc:spChg chg="add mod">
            <ac:chgData name="Krasauskaitė Ugnė" userId="dbe9a6d3-80d0-4cdc-b180-3639bbb88ba5" providerId="ADAL" clId="{07B18557-A708-BB4C-BDBE-7183D1358208}" dt="2021-02-02T06:56:31.686" v="868"/>
            <ac:spMkLst>
              <pc:docMk/>
              <pc:sldMasterMk cId="2010401343" sldId="2147483648"/>
              <pc:sldLayoutMk cId="3796437252" sldId="2147483717"/>
              <ac:spMk id="12" creationId="{56D8A384-C846-7641-BEB4-42006FEB5447}"/>
            </ac:spMkLst>
          </pc:spChg>
          <pc:spChg chg="del">
            <ac:chgData name="Krasauskaitė Ugnė" userId="dbe9a6d3-80d0-4cdc-b180-3639bbb88ba5" providerId="ADAL" clId="{07B18557-A708-BB4C-BDBE-7183D1358208}" dt="2021-02-02T06:54:52.743" v="853" actId="478"/>
            <ac:spMkLst>
              <pc:docMk/>
              <pc:sldMasterMk cId="2010401343" sldId="2147483648"/>
              <pc:sldLayoutMk cId="3796437252" sldId="2147483717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6:59:16.975" v="894" actId="478"/>
            <ac:spMkLst>
              <pc:docMk/>
              <pc:sldMasterMk cId="2010401343" sldId="2147483648"/>
              <pc:sldLayoutMk cId="3796437252" sldId="2147483717"/>
              <ac:spMk id="15" creationId="{0F4CB0B1-ACC7-054A-80F4-1C69A886B8F8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add del mod">
            <ac:chgData name="Krasauskaitė Ugnė" userId="dbe9a6d3-80d0-4cdc-b180-3639bbb88ba5" providerId="ADAL" clId="{07B18557-A708-BB4C-BDBE-7183D1358208}" dt="2021-02-02T06:58:24.535" v="884" actId="478"/>
            <ac:spMkLst>
              <pc:docMk/>
              <pc:sldMasterMk cId="2010401343" sldId="2147483648"/>
              <pc:sldLayoutMk cId="3796437252" sldId="2147483717"/>
              <ac:spMk id="18" creationId="{26D49280-F006-5446-A640-5AEFC8F33AE6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20" creationId="{0DA89282-BC77-374F-8ABF-0748E20950C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add del mod">
            <ac:chgData name="Krasauskaitė Ugnė" userId="dbe9a6d3-80d0-4cdc-b180-3639bbb88ba5" providerId="ADAL" clId="{07B18557-A708-BB4C-BDBE-7183D1358208}" dt="2021-02-02T06:59:18.373" v="895" actId="478"/>
            <ac:spMkLst>
              <pc:docMk/>
              <pc:sldMasterMk cId="2010401343" sldId="2147483648"/>
              <pc:sldLayoutMk cId="3796437252" sldId="2147483717"/>
              <ac:spMk id="24" creationId="{F306C7B3-BE6D-8346-AB28-31D422775870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  <pc:spChg chg="add del mod">
            <ac:chgData name="Krasauskaitė Ugnė" userId="dbe9a6d3-80d0-4cdc-b180-3639bbb88ba5" providerId="ADAL" clId="{07B18557-A708-BB4C-BDBE-7183D1358208}" dt="2021-02-02T06:59:06.901" v="892" actId="478"/>
            <ac:spMkLst>
              <pc:docMk/>
              <pc:sldMasterMk cId="2010401343" sldId="2147483648"/>
              <pc:sldLayoutMk cId="3796437252" sldId="2147483717"/>
              <ac:spMk id="26" creationId="{1CB3167C-193B-7B43-AC52-389952425FF3}"/>
            </ac:spMkLst>
          </pc:spChg>
          <pc:spChg chg="add mod">
            <ac:chgData name="Krasauskaitė Ugnė" userId="dbe9a6d3-80d0-4cdc-b180-3639bbb88ba5" providerId="ADAL" clId="{07B18557-A708-BB4C-BDBE-7183D1358208}" dt="2021-02-02T07:23:53.480" v="1148" actId="207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  <pc:picChg chg="add del mod">
            <ac:chgData name="Krasauskaitė Ugnė" userId="dbe9a6d3-80d0-4cdc-b180-3639bbb88ba5" providerId="ADAL" clId="{07B18557-A708-BB4C-BDBE-7183D1358208}" dt="2021-02-02T06:56:30.646" v="867" actId="478"/>
            <ac:picMkLst>
              <pc:docMk/>
              <pc:sldMasterMk cId="2010401343" sldId="2147483648"/>
              <pc:sldLayoutMk cId="3796437252" sldId="2147483717"/>
              <ac:picMk id="2" creationId="{7E2FB549-DC24-834B-9C85-19CBA95E45D2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6:55:01.176" v="854" actId="478"/>
            <ac:picMkLst>
              <pc:docMk/>
              <pc:sldMasterMk cId="2010401343" sldId="2147483648"/>
              <pc:sldLayoutMk cId="3796437252" sldId="2147483717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16" creationId="{A7015AA5-A63A-AA42-ACD1-300F08FBDCD4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8.211" v="1297" actId="6014"/>
          <pc:sldLayoutMkLst>
            <pc:docMk/>
            <pc:sldMasterMk cId="2010401343" sldId="2147483648"/>
            <pc:sldLayoutMk cId="2153394625" sldId="2147483718"/>
          </pc:sldLayoutMkLst>
          <pc:spChg chg="add del mod">
            <ac:chgData name="Krasauskaitė Ugnė" userId="dbe9a6d3-80d0-4cdc-b180-3639bbb88ba5" providerId="ADAL" clId="{07B18557-A708-BB4C-BDBE-7183D1358208}" dt="2021-02-02T07:24:08.209" v="1150"/>
            <ac:spMkLst>
              <pc:docMk/>
              <pc:sldMasterMk cId="2010401343" sldId="2147483648"/>
              <pc:sldLayoutMk cId="2153394625" sldId="2147483718"/>
              <ac:spMk id="2" creationId="{B1C055EE-63ED-D54F-BBFF-BB1FBB01CCD1}"/>
            </ac:spMkLst>
          </pc:spChg>
          <pc:spChg chg="add mod">
            <ac:chgData name="Krasauskaitė Ugnė" userId="dbe9a6d3-80d0-4cdc-b180-3639bbb88ba5" providerId="ADAL" clId="{07B18557-A708-BB4C-BDBE-7183D1358208}" dt="2021-02-02T07:24:16.605" v="1152" actId="207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mod">
            <ac:chgData name="Krasauskaitė Ugnė" userId="dbe9a6d3-80d0-4cdc-b180-3639bbb88ba5" providerId="ADAL" clId="{07B18557-A708-BB4C-BDBE-7183D1358208}" dt="2021-02-02T06:59:48.807" v="899" actId="207"/>
            <ac:spMkLst>
              <pc:docMk/>
              <pc:sldMasterMk cId="2010401343" sldId="2147483648"/>
              <pc:sldLayoutMk cId="2153394625" sldId="2147483718"/>
              <ac:spMk id="12" creationId="{56D8A384-C846-7641-BEB4-42006FEB5447}"/>
            </ac:spMkLst>
          </pc:spChg>
          <pc:spChg chg="mod">
            <ac:chgData name="Krasauskaitė Ugnė" userId="dbe9a6d3-80d0-4cdc-b180-3639bbb88ba5" providerId="ADAL" clId="{07B18557-A708-BB4C-BDBE-7183D1358208}" dt="2021-02-02T06:59:52.584" v="900" actId="207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07B18557-A708-BB4C-BDBE-7183D1358208}" dt="2021-02-02T06:59:57.658" v="901" actId="207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40.570" v="1298" actId="6014"/>
          <pc:sldLayoutMkLst>
            <pc:docMk/>
            <pc:sldMasterMk cId="2010401343" sldId="2147483648"/>
            <pc:sldLayoutMk cId="2962774028" sldId="2147483719"/>
          </pc:sldLayoutMkLst>
          <pc:spChg chg="add del mod">
            <ac:chgData name="Krasauskaitė Ugnė" userId="dbe9a6d3-80d0-4cdc-b180-3639bbb88ba5" providerId="ADAL" clId="{07B18557-A708-BB4C-BDBE-7183D1358208}" dt="2021-02-02T07:03:30.923" v="948" actId="478"/>
            <ac:spMkLst>
              <pc:docMk/>
              <pc:sldMasterMk cId="2010401343" sldId="2147483648"/>
              <pc:sldLayoutMk cId="2962774028" sldId="2147483719"/>
              <ac:spMk id="3" creationId="{B9DBE1E0-E04E-CB49-BF50-B125165AC2D1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9" creationId="{75224FEE-B2A5-5B45-808C-F0B694341654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1" creationId="{9EFD556E-C1A7-5645-9F10-11C2BCD82F9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3" creationId="{11896EF0-9B26-EB47-AD17-2662ED0CC9C4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7:03:22.396" v="946" actId="478"/>
            <ac:spMkLst>
              <pc:docMk/>
              <pc:sldMasterMk cId="2010401343" sldId="2147483648"/>
              <pc:sldLayoutMk cId="2962774028" sldId="2147483719"/>
              <ac:spMk id="15" creationId="{23532C0B-D7E7-754E-9EE3-EDCFD78C0FE3}"/>
            </ac:spMkLst>
          </pc:spChg>
          <pc:spChg chg="add mod">
            <ac:chgData name="Krasauskaitė Ugnė" userId="dbe9a6d3-80d0-4cdc-b180-3639bbb88ba5" providerId="ADAL" clId="{07B18557-A708-BB4C-BDBE-7183D1358208}" dt="2021-02-02T07:03:27.002" v="947" actId="207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7" creationId="{B5FF6581-2E75-F54C-AC74-4CFB308232A1}"/>
            </ac:spMkLst>
          </pc:spChg>
          <pc:spChg chg="add mod">
            <ac:chgData name="Krasauskaitė Ugnė" userId="dbe9a6d3-80d0-4cdc-b180-3639bbb88ba5" providerId="ADAL" clId="{07B18557-A708-BB4C-BDBE-7183D1358208}" dt="2021-02-02T07:03:42.043" v="951" actId="1076"/>
            <ac:spMkLst>
              <pc:docMk/>
              <pc:sldMasterMk cId="2010401343" sldId="2147483648"/>
              <pc:sldLayoutMk cId="2962774028" sldId="2147483719"/>
              <ac:spMk id="18" creationId="{504E145C-81F0-8344-8DEA-9501D7BD7159}"/>
            </ac:spMkLst>
          </pc:spChg>
          <pc:spChg chg="add mod">
            <ac:chgData name="Krasauskaitė Ugnė" userId="dbe9a6d3-80d0-4cdc-b180-3639bbb88ba5" providerId="ADAL" clId="{07B18557-A708-BB4C-BDBE-7183D1358208}" dt="2021-02-02T07:04:00.965" v="953" actId="207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add mod">
            <ac:chgData name="Krasauskaitė Ugnė" userId="dbe9a6d3-80d0-4cdc-b180-3639bbb88ba5" providerId="ADAL" clId="{07B18557-A708-BB4C-BDBE-7183D1358208}" dt="2021-02-02T07:03:46.132" v="952" actId="207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5" creationId="{5592035A-2271-5843-9AF4-E3E9FDCF0139}"/>
            </ac:spMkLst>
          </pc:spChg>
          <pc:picChg chg="add del mod">
            <ac:chgData name="Krasauskaitė Ugnė" userId="dbe9a6d3-80d0-4cdc-b180-3639bbb88ba5" providerId="ADAL" clId="{07B18557-A708-BB4C-BDBE-7183D1358208}" dt="2021-02-02T07:01:45.559" v="923" actId="478"/>
            <ac:picMkLst>
              <pc:docMk/>
              <pc:sldMasterMk cId="2010401343" sldId="2147483648"/>
              <pc:sldLayoutMk cId="2962774028" sldId="2147483719"/>
              <ac:picMk id="2" creationId="{86983450-5042-BF4B-BB14-1C1668A70614}"/>
            </ac:picMkLst>
          </pc:picChg>
        </pc:sldLayoutChg>
        <pc:sldLayoutChg chg="modSp add mod modTransition">
          <pc:chgData name="Krasauskaitė Ugnė" userId="dbe9a6d3-80d0-4cdc-b180-3639bbb88ba5" providerId="ADAL" clId="{07B18557-A708-BB4C-BDBE-7183D1358208}" dt="2021-02-02T07:47:33.464" v="1351" actId="6014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07B18557-A708-BB4C-BDBE-7183D1358208}" dt="2021-02-02T07:04:45.809" v="956" actId="1076"/>
            <ac:spMkLst>
              <pc:docMk/>
              <pc:sldMasterMk cId="2010401343" sldId="2147483648"/>
              <pc:sldLayoutMk cId="236036594" sldId="2147483720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04:56.719" v="958" actId="167"/>
            <ac:spMkLst>
              <pc:docMk/>
              <pc:sldMasterMk cId="2010401343" sldId="2147483648"/>
              <pc:sldLayoutMk cId="236036594" sldId="2147483720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7:14.044" v="1349" actId="2696"/>
          <pc:sldLayoutMkLst>
            <pc:docMk/>
            <pc:sldMasterMk cId="2010401343" sldId="2147483648"/>
            <pc:sldLayoutMk cId="1608928890" sldId="2147483721"/>
          </pc:sldLayoutMkLst>
          <pc:spChg chg="del">
            <ac:chgData name="Krasauskaitė Ugnė" userId="dbe9a6d3-80d0-4cdc-b180-3639bbb88ba5" providerId="ADAL" clId="{07B18557-A708-BB4C-BDBE-7183D1358208}" dt="2021-02-02T07:05:27.075" v="963" actId="478"/>
            <ac:spMkLst>
              <pc:docMk/>
              <pc:sldMasterMk cId="2010401343" sldId="2147483648"/>
              <pc:sldLayoutMk cId="1608928890" sldId="2147483721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0" creationId="{B72BBEF3-610E-084B-8035-69D7E509C5AF}"/>
            </ac:spMkLst>
          </pc:spChg>
          <pc:spChg chg="add del mod">
            <ac:chgData name="Krasauskaitė Ugnė" userId="dbe9a6d3-80d0-4cdc-b180-3639bbb88ba5" providerId="ADAL" clId="{07B18557-A708-BB4C-BDBE-7183D1358208}" dt="2021-02-02T07:10:20.292" v="973"/>
            <ac:spMkLst>
              <pc:docMk/>
              <pc:sldMasterMk cId="2010401343" sldId="2147483648"/>
              <pc:sldLayoutMk cId="1608928890" sldId="2147483721"/>
              <ac:spMk id="11" creationId="{656D627B-1CCC-BA40-B674-6C781F1A002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5:26.255" v="962" actId="478"/>
            <ac:spMkLst>
              <pc:docMk/>
              <pc:sldMasterMk cId="2010401343" sldId="2147483648"/>
              <pc:sldLayoutMk cId="1608928890" sldId="2147483721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20" creationId="{3E63EFE9-5010-3C45-ABA3-DB0AF79AC1EE}"/>
            </ac:spMkLst>
          </pc:spChg>
          <pc:picChg chg="add del">
            <ac:chgData name="Krasauskaitė Ugnė" userId="dbe9a6d3-80d0-4cdc-b180-3639bbb88ba5" providerId="ADAL" clId="{07B18557-A708-BB4C-BDBE-7183D1358208}" dt="2021-02-02T07:09:24.780" v="967" actId="478"/>
            <ac:picMkLst>
              <pc:docMk/>
              <pc:sldMasterMk cId="2010401343" sldId="2147483648"/>
              <pc:sldLayoutMk cId="1608928890" sldId="2147483721"/>
              <ac:picMk id="2" creationId="{E35EA3BD-FC93-A64B-BD32-265CC3A8483B}"/>
            </ac:picMkLst>
          </pc:picChg>
          <pc:picChg chg="add">
            <ac:chgData name="Krasauskaitė Ugnė" userId="dbe9a6d3-80d0-4cdc-b180-3639bbb88ba5" providerId="ADAL" clId="{07B18557-A708-BB4C-BDBE-7183D1358208}" dt="2021-02-02T07:09:25.596" v="968"/>
            <ac:picMkLst>
              <pc:docMk/>
              <pc:sldMasterMk cId="2010401343" sldId="2147483648"/>
              <pc:sldLayoutMk cId="1608928890" sldId="2147483721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09:44.121" v="970" actId="2890"/>
          <pc:sldLayoutMkLst>
            <pc:docMk/>
            <pc:sldMasterMk cId="2010401343" sldId="2147483648"/>
            <pc:sldLayoutMk cId="3024301400" sldId="2147483722"/>
          </pc:sldLayoutMkLst>
        </pc:sldLayoutChg>
        <pc:sldLayoutChg chg="addSp delSp modSp add del mod modTransition">
          <pc:chgData name="Krasauskaitė Ugnė" userId="dbe9a6d3-80d0-4cdc-b180-3639bbb88ba5" providerId="ADAL" clId="{07B18557-A708-BB4C-BDBE-7183D1358208}" dt="2021-02-02T07:40:52.941" v="1294" actId="2696"/>
          <pc:sldLayoutMkLst>
            <pc:docMk/>
            <pc:sldMasterMk cId="2010401343" sldId="2147483648"/>
            <pc:sldLayoutMk cId="3942808021" sldId="2147483722"/>
          </pc:sldLayoutMkLst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1" creationId="{B74CE864-78FC-D34C-AB42-86A42732B7E3}"/>
            </ac:spMkLst>
          </pc:spChg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2" creationId="{E7E5F0C7-FE59-2D4C-8891-9014D1B0D489}"/>
            </ac:spMkLst>
          </pc:spChg>
          <pc:spChg chg="mod">
            <ac:chgData name="Krasauskaitė Ugnė" userId="dbe9a6d3-80d0-4cdc-b180-3639bbb88ba5" providerId="ADAL" clId="{07B18557-A708-BB4C-BDBE-7183D1358208}" dt="2021-02-02T07:11:42.894" v="983" actId="207"/>
            <ac:spMkLst>
              <pc:docMk/>
              <pc:sldMasterMk cId="2010401343" sldId="2147483648"/>
              <pc:sldLayoutMk cId="3942808021" sldId="2147483722"/>
              <ac:spMk id="13" creationId="{DCD1856C-F327-BF49-A715-D3258E845AB5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4" creationId="{7DDD2E52-0E1E-E143-A539-64F521CF2883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5" creationId="{9FE805C2-8010-6142-9DC9-36CBA20F89FC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7" creationId="{7D9CDE45-A6A7-984E-8092-11427C926573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23:36.838" v="1141" actId="478"/>
            <ac:spMkLst>
              <pc:docMk/>
              <pc:sldMasterMk cId="2010401343" sldId="2147483648"/>
              <pc:sldLayoutMk cId="3942808021" sldId="2147483722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37.289" v="1142"/>
            <ac:spMkLst>
              <pc:docMk/>
              <pc:sldMasterMk cId="2010401343" sldId="2147483648"/>
              <pc:sldLayoutMk cId="3942808021" sldId="2147483722"/>
              <ac:spMk id="23" creationId="{FAFCCF0F-02F4-FD46-A9D5-DA8EEC1CE04D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0:04.015" v="1289" actId="6014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07B18557-A708-BB4C-BDBE-7183D1358208}" dt="2021-02-02T07:13:08.033" v="1037" actId="207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23:33.170" v="1140" actId="207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del mod">
            <ac:chgData name="Krasauskaitė Ugnė" userId="dbe9a6d3-80d0-4cdc-b180-3639bbb88ba5" providerId="ADAL" clId="{07B18557-A708-BB4C-BDBE-7183D1358208}" dt="2021-02-02T07:23:29.159" v="1137" actId="478"/>
            <ac:spMkLst>
              <pc:docMk/>
              <pc:sldMasterMk cId="2010401343" sldId="2147483648"/>
              <pc:sldLayoutMk cId="149757217" sldId="2147483723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14:43.971" v="1051" actId="478"/>
            <ac:picMkLst>
              <pc:docMk/>
              <pc:sldMasterMk cId="2010401343" sldId="2147483648"/>
              <pc:sldLayoutMk cId="149757217" sldId="2147483723"/>
              <ac:picMk id="2" creationId="{5BB6DD7D-2F0C-1544-AADE-A5CE16FE41EC}"/>
            </ac:picMkLst>
          </pc:picChg>
          <pc:picChg chg="add del mod">
            <ac:chgData name="Krasauskaitė Ugnė" userId="dbe9a6d3-80d0-4cdc-b180-3639bbb88ba5" providerId="ADAL" clId="{07B18557-A708-BB4C-BDBE-7183D1358208}" dt="2021-02-02T07:15:10.930" v="1056" actId="478"/>
            <ac:picMkLst>
              <pc:docMk/>
              <pc:sldMasterMk cId="2010401343" sldId="2147483648"/>
              <pc:sldLayoutMk cId="149757217" sldId="2147483723"/>
              <ac:picMk id="3" creationId="{9673E921-7916-6B4A-91F8-0EF04A02A2CB}"/>
            </ac:picMkLst>
          </pc:picChg>
          <pc:picChg chg="add del mod">
            <ac:chgData name="Krasauskaitė Ugnė" userId="dbe9a6d3-80d0-4cdc-b180-3639bbb88ba5" providerId="ADAL" clId="{07B18557-A708-BB4C-BDBE-7183D1358208}" dt="2021-02-02T07:15:40.329" v="1061" actId="478"/>
            <ac:picMkLst>
              <pc:docMk/>
              <pc:sldMasterMk cId="2010401343" sldId="2147483648"/>
              <pc:sldLayoutMk cId="149757217" sldId="2147483723"/>
              <ac:picMk id="4" creationId="{2D75F3E0-9ED5-3641-A027-C455937E1668}"/>
            </ac:picMkLst>
          </pc:picChg>
          <pc:picChg chg="del mod">
            <ac:chgData name="Krasauskaitė Ugnė" userId="dbe9a6d3-80d0-4cdc-b180-3639bbb88ba5" providerId="ADAL" clId="{07B18557-A708-BB4C-BDBE-7183D1358208}" dt="2021-02-02T07:14:44.839" v="1052" actId="478"/>
            <ac:picMkLst>
              <pc:docMk/>
              <pc:sldMasterMk cId="2010401343" sldId="2147483648"/>
              <pc:sldLayoutMk cId="149757217" sldId="2147483723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5:12.030" v="1057" actId="478"/>
            <ac:picMkLst>
              <pc:docMk/>
              <pc:sldMasterMk cId="2010401343" sldId="2147483648"/>
              <pc:sldLayoutMk cId="149757217" sldId="2147483723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14:45.928" v="1053"/>
            <ac:picMkLst>
              <pc:docMk/>
              <pc:sldMasterMk cId="2010401343" sldId="2147483648"/>
              <pc:sldLayoutMk cId="149757217" sldId="2147483723"/>
              <ac:picMk id="11" creationId="{BC028207-03C6-EB4F-8087-70DFE414C3FB}"/>
            </ac:picMkLst>
          </pc:picChg>
          <pc:picChg chg="add mod">
            <ac:chgData name="Krasauskaitė Ugnė" userId="dbe9a6d3-80d0-4cdc-b180-3639bbb88ba5" providerId="ADAL" clId="{07B18557-A708-BB4C-BDBE-7183D1358208}" dt="2021-02-02T07:15:13.302" v="1058"/>
            <ac:picMkLst>
              <pc:docMk/>
              <pc:sldMasterMk cId="2010401343" sldId="2147483648"/>
              <pc:sldLayoutMk cId="149757217" sldId="2147483723"/>
              <ac:picMk id="14" creationId="{E8B3520C-4886-5844-B632-0EFDEEFA04BE}"/>
            </ac:picMkLst>
          </pc:picChg>
          <pc:picChg chg="add mod modCrop">
            <ac:chgData name="Krasauskaitė Ugnė" userId="dbe9a6d3-80d0-4cdc-b180-3639bbb88ba5" providerId="ADAL" clId="{07B18557-A708-BB4C-BDBE-7183D1358208}" dt="2021-02-02T07:15:50.556" v="1064" actId="732"/>
            <ac:picMkLst>
              <pc:docMk/>
              <pc:sldMasterMk cId="2010401343" sldId="2147483648"/>
              <pc:sldLayoutMk cId="149757217" sldId="2147483723"/>
              <ac:picMk id="15" creationId="{DBBDCAF9-A99D-AB48-B61A-DEA4A9FF6C9F}"/>
            </ac:picMkLst>
          </pc:picChg>
          <pc:picChg chg="del">
            <ac:chgData name="Krasauskaitė Ugnė" userId="dbe9a6d3-80d0-4cdc-b180-3639bbb88ba5" providerId="ADAL" clId="{07B18557-A708-BB4C-BDBE-7183D1358208}" dt="2021-02-02T07:15:41.247" v="1062" actId="478"/>
            <ac:picMkLst>
              <pc:docMk/>
              <pc:sldMasterMk cId="2010401343" sldId="2147483648"/>
              <pc:sldLayoutMk cId="149757217" sldId="2147483723"/>
              <ac:picMk id="16" creationId="{A7015AA5-A63A-AA42-ACD1-300F08FBDCD4}"/>
            </ac:picMkLst>
          </pc:pic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0:52.977" v="1295" actId="2696"/>
          <pc:sldLayoutMkLst>
            <pc:docMk/>
            <pc:sldMasterMk cId="2010401343" sldId="2147483648"/>
            <pc:sldLayoutMk cId="3666580966" sldId="2147483724"/>
          </pc:sldLayoutMkLst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2" creationId="{50E515E2-7668-514A-A0B4-AC7D06DDB5FE}"/>
            </ac:spMkLst>
          </pc:spChg>
          <pc:spChg chg="del">
            <ac:chgData name="Krasauskaitė Ugnė" userId="dbe9a6d3-80d0-4cdc-b180-3639bbb88ba5" providerId="ADAL" clId="{07B18557-A708-BB4C-BDBE-7183D1358208}" dt="2021-02-02T07:16:58.966" v="1069" actId="478"/>
            <ac:spMkLst>
              <pc:docMk/>
              <pc:sldMasterMk cId="2010401343" sldId="2147483648"/>
              <pc:sldLayoutMk cId="3666580966" sldId="2147483724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4" creationId="{514F5ED2-184B-FF44-963D-AD51B425DD2A}"/>
            </ac:spMkLst>
          </pc:spChg>
          <pc:spChg chg="add del mod">
            <ac:chgData name="Krasauskaitė Ugnė" userId="dbe9a6d3-80d0-4cdc-b180-3639bbb88ba5" providerId="ADAL" clId="{07B18557-A708-BB4C-BDBE-7183D1358208}" dt="2021-02-02T07:23:42.016" v="1143" actId="478"/>
            <ac:spMkLst>
              <pc:docMk/>
              <pc:sldMasterMk cId="2010401343" sldId="2147483648"/>
              <pc:sldLayoutMk cId="3666580966" sldId="2147483724"/>
              <ac:spMk id="15" creationId="{752F7F13-96AD-5D4B-A44C-792B5118767F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7" creationId="{7D9CDE45-A6A7-984E-8092-11427C926573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44.061" v="1145" actId="207"/>
            <ac:spMkLst>
              <pc:docMk/>
              <pc:sldMasterMk cId="2010401343" sldId="2147483648"/>
              <pc:sldLayoutMk cId="3666580966" sldId="2147483724"/>
              <ac:spMk id="26" creationId="{794D299C-E3AE-264F-A3D3-1A02F510D170}"/>
            </ac:spMkLst>
          </pc:sp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7:01.096" v="1070" actId="478"/>
            <ac:picMkLst>
              <pc:docMk/>
              <pc:sldMasterMk cId="2010401343" sldId="2147483648"/>
              <pc:sldLayoutMk cId="3666580966" sldId="2147483724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3" creationId="{B8084956-4CA0-D943-AB50-DBEAD33CF820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4" creationId="{6F2EBF90-FF96-4D40-B3B6-9CC8B843C7B1}"/>
            </ac:picMkLst>
          </pc:picChg>
          <pc:picChg chg="add mod">
            <ac:chgData name="Krasauskaitė Ugnė" userId="dbe9a6d3-80d0-4cdc-b180-3639bbb88ba5" providerId="ADAL" clId="{07B18557-A708-BB4C-BDBE-7183D1358208}" dt="2021-02-02T07:17:24.284" v="1073"/>
            <ac:picMkLst>
              <pc:docMk/>
              <pc:sldMasterMk cId="2010401343" sldId="2147483648"/>
              <pc:sldLayoutMk cId="3666580966" sldId="2147483724"/>
              <ac:picMk id="25" creationId="{8CC1D387-C633-7A41-8291-CB59270A31DC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45:38.026" v="1337" actId="20578"/>
          <pc:sldLayoutMkLst>
            <pc:docMk/>
            <pc:sldMasterMk cId="3226558009" sldId="2147483740"/>
            <pc:sldLayoutMk cId="1696790623" sldId="2147483725"/>
          </pc:sldLayoutMkLst>
          <pc:spChg chg="add mod">
            <ac:chgData name="Krasauskaitė Ugnė" userId="dbe9a6d3-80d0-4cdc-b180-3639bbb88ba5" providerId="ADAL" clId="{07B18557-A708-BB4C-BDBE-7183D1358208}" dt="2021-02-02T07:19:11.275" v="1094" actId="14100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  <pc:spChg chg="del mod">
            <ac:chgData name="Krasauskaitė Ugnė" userId="dbe9a6d3-80d0-4cdc-b180-3639bbb88ba5" providerId="ADAL" clId="{07B18557-A708-BB4C-BDBE-7183D1358208}" dt="2021-02-02T07:18:41.740" v="1087" actId="478"/>
            <ac:spMkLst>
              <pc:docMk/>
              <pc:sldMasterMk cId="3226558009" sldId="2147483740"/>
              <pc:sldLayoutMk cId="1696790623" sldId="2147483725"/>
              <ac:spMk id="14" creationId="{514F5ED2-184B-FF44-963D-AD51B425DD2A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5" creationId="{752F7F13-96AD-5D4B-A44C-792B5118767F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7" creationId="{7D9CDE45-A6A7-984E-8092-11427C926573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7:18:39.657" v="1085" actId="478"/>
            <ac:picMkLst>
              <pc:docMk/>
              <pc:sldMasterMk cId="3226558009" sldId="2147483740"/>
              <pc:sldLayoutMk cId="1696790623" sldId="2147483725"/>
              <ac:picMk id="23" creationId="{B8084956-4CA0-D943-AB50-DBEAD33CF820}"/>
            </ac:picMkLst>
          </pc:picChg>
          <pc:picChg chg="del">
            <ac:chgData name="Krasauskaitė Ugnė" userId="dbe9a6d3-80d0-4cdc-b180-3639bbb88ba5" providerId="ADAL" clId="{07B18557-A708-BB4C-BDBE-7183D1358208}" dt="2021-02-02T07:18:38.226" v="1084" actId="478"/>
            <ac:picMkLst>
              <pc:docMk/>
              <pc:sldMasterMk cId="3226558009" sldId="2147483740"/>
              <pc:sldLayoutMk cId="1696790623" sldId="2147483725"/>
              <ac:picMk id="24" creationId="{6F2EBF90-FF96-4D40-B3B6-9CC8B843C7B1}"/>
            </ac:picMkLst>
          </pc:picChg>
          <pc:picChg chg="del">
            <ac:chgData name="Krasauskaitė Ugnė" userId="dbe9a6d3-80d0-4cdc-b180-3639bbb88ba5" providerId="ADAL" clId="{07B18557-A708-BB4C-BDBE-7183D1358208}" dt="2021-02-02T07:18:42.612" v="1088" actId="478"/>
            <ac:picMkLst>
              <pc:docMk/>
              <pc:sldMasterMk cId="3226558009" sldId="2147483740"/>
              <pc:sldLayoutMk cId="1696790623" sldId="2147483725"/>
              <ac:picMk id="25" creationId="{8CC1D387-C633-7A41-8291-CB59270A31DC}"/>
            </ac:picMkLst>
          </pc:picChg>
        </pc:sldLayoutChg>
        <pc:sldLayoutChg chg="modSp add mod modTransition setBg">
          <pc:chgData name="Krasauskaitė Ugnė" userId="dbe9a6d3-80d0-4cdc-b180-3639bbb88ba5" providerId="ADAL" clId="{07B18557-A708-BB4C-BDBE-7183D1358208}" dt="2021-02-02T07:19:41.841" v="1098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19:38.061" v="1097" actId="207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4:47.386" v="1155" actId="14100"/>
          <pc:sldLayoutMkLst>
            <pc:docMk/>
            <pc:sldMasterMk cId="3226558009" sldId="2147483740"/>
            <pc:sldLayoutMk cId="3116550192" sldId="2147483727"/>
          </pc:sldLayoutMkLst>
          <pc:spChg chg="add del mod">
            <ac:chgData name="Krasauskaitė Ugnė" userId="dbe9a6d3-80d0-4cdc-b180-3639bbb88ba5" providerId="ADAL" clId="{07B18557-A708-BB4C-BDBE-7183D1358208}" dt="2021-02-02T07:22:16.273" v="1116" actId="478"/>
            <ac:spMkLst>
              <pc:docMk/>
              <pc:sldMasterMk cId="3226558009" sldId="2147483740"/>
              <pc:sldLayoutMk cId="3116550192" sldId="2147483727"/>
              <ac:spMk id="4" creationId="{EFB0F378-6AE0-8744-9A95-54E5C319C6D5}"/>
            </ac:spMkLst>
          </pc:spChg>
          <pc:spChg chg="add del mod">
            <ac:chgData name="Krasauskaitė Ugnė" userId="dbe9a6d3-80d0-4cdc-b180-3639bbb88ba5" providerId="ADAL" clId="{07B18557-A708-BB4C-BDBE-7183D1358208}" dt="2021-02-02T07:24:33.852" v="1153" actId="478"/>
            <ac:spMkLst>
              <pc:docMk/>
              <pc:sldMasterMk cId="3226558009" sldId="2147483740"/>
              <pc:sldLayoutMk cId="3116550192" sldId="2147483727"/>
              <ac:spMk id="5" creationId="{0113D3D2-89A6-8744-9AEE-75AFD5CB4FF9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add mod">
            <ac:chgData name="Krasauskaitė Ugnė" userId="dbe9a6d3-80d0-4cdc-b180-3639bbb88ba5" providerId="ADAL" clId="{07B18557-A708-BB4C-BDBE-7183D1358208}" dt="2021-02-02T07:24:34.329" v="1154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mod">
            <ac:chgData name="Krasauskaitė Ugnė" userId="dbe9a6d3-80d0-4cdc-b180-3639bbb88ba5" providerId="ADAL" clId="{07B18557-A708-BB4C-BDBE-7183D1358208}" dt="2021-02-02T07:21:23.796" v="1108" actId="14100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  <pc:spChg chg="del mod">
            <ac:chgData name="Krasauskaitė Ugnė" userId="dbe9a6d3-80d0-4cdc-b180-3639bbb88ba5" providerId="ADAL" clId="{07B18557-A708-BB4C-BDBE-7183D1358208}" dt="2021-02-02T07:22:07.706" v="1112" actId="478"/>
            <ac:spMkLst>
              <pc:docMk/>
              <pc:sldMasterMk cId="3226558009" sldId="2147483740"/>
              <pc:sldLayoutMk cId="3116550192" sldId="2147483727"/>
              <ac:spMk id="13" creationId="{5F302F9B-B4B3-B045-8492-FFC9D530256C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25:39.563" v="1161" actId="207"/>
          <pc:sldLayoutMkLst>
            <pc:docMk/>
            <pc:sldMasterMk cId="3226558009" sldId="2147483740"/>
            <pc:sldLayoutMk cId="2001385822" sldId="2147483728"/>
          </pc:sldLayoutMkLst>
          <pc:spChg chg="del">
            <ac:chgData name="Krasauskaitė Ugnė" userId="dbe9a6d3-80d0-4cdc-b180-3639bbb88ba5" providerId="ADAL" clId="{07B18557-A708-BB4C-BDBE-7183D1358208}" dt="2021-02-02T07:25:33.234" v="1159" actId="478"/>
            <ac:spMkLst>
              <pc:docMk/>
              <pc:sldMasterMk cId="3226558009" sldId="2147483740"/>
              <pc:sldLayoutMk cId="2001385822" sldId="2147483728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07B18557-A708-BB4C-BDBE-7183D1358208}" dt="2021-02-02T07:25:39.563" v="1161" actId="207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  <pc:spChg chg="mod">
            <ac:chgData name="Krasauskaitė Ugnė" userId="dbe9a6d3-80d0-4cdc-b180-3639bbb88ba5" providerId="ADAL" clId="{07B18557-A708-BB4C-BDBE-7183D1358208}" dt="2021-02-02T07:25:30.619" v="1158" actId="207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 del mod modTransition">
          <pc:chgData name="Krasauskaitė Ugnė" userId="dbe9a6d3-80d0-4cdc-b180-3639bbb88ba5" providerId="ADAL" clId="{07B18557-A708-BB4C-BDBE-7183D1358208}" dt="2021-02-02T07:25:51.729" v="1165" actId="2890"/>
          <pc:sldLayoutMkLst>
            <pc:docMk/>
            <pc:sldMasterMk cId="2010401343" sldId="2147483648"/>
            <pc:sldLayoutMk cId="2240221111" sldId="2147483729"/>
          </pc:sldLayoutMkLst>
        </pc:sldLayoutChg>
        <pc:sldLayoutChg chg="addSp delSp modSp mod ord">
          <pc:chgData name="Krasauskaitė Ugnė" userId="dbe9a6d3-80d0-4cdc-b180-3639bbb88ba5" providerId="ADAL" clId="{07B18557-A708-BB4C-BDBE-7183D1358208}" dt="2021-02-02T07:26:50.555" v="1181"/>
          <pc:sldLayoutMkLst>
            <pc:docMk/>
            <pc:sldMasterMk cId="3226558009" sldId="2147483740"/>
            <pc:sldLayoutMk cId="2456432916" sldId="2147483729"/>
          </pc:sldLayoutMkLst>
          <pc:spChg chg="add del">
            <ac:chgData name="Krasauskaitė Ugnė" userId="dbe9a6d3-80d0-4cdc-b180-3639bbb88ba5" providerId="ADAL" clId="{07B18557-A708-BB4C-BDBE-7183D1358208}" dt="2021-02-02T07:26:30.415" v="1171" actId="11529"/>
            <ac:spMkLst>
              <pc:docMk/>
              <pc:sldMasterMk cId="3226558009" sldId="2147483740"/>
              <pc:sldLayoutMk cId="2456432916" sldId="2147483729"/>
              <ac:spMk id="2" creationId="{A0D925AE-6878-A94F-9B33-FD41890450D7}"/>
            </ac:spMkLst>
          </pc:spChg>
          <pc:spChg chg="add del mod">
            <ac:chgData name="Krasauskaitė Ugnė" userId="dbe9a6d3-80d0-4cdc-b180-3639bbb88ba5" providerId="ADAL" clId="{07B18557-A708-BB4C-BDBE-7183D1358208}" dt="2021-02-02T07:26:33.842" v="1173" actId="478"/>
            <ac:spMkLst>
              <pc:docMk/>
              <pc:sldMasterMk cId="3226558009" sldId="2147483740"/>
              <pc:sldLayoutMk cId="2456432916" sldId="2147483729"/>
              <ac:spMk id="3" creationId="{AE8F203F-29F8-BF40-A3B3-F325A8B5C4A1}"/>
            </ac:spMkLst>
          </pc:spChg>
          <pc:spChg chg="add del">
            <ac:chgData name="Krasauskaitė Ugnė" userId="dbe9a6d3-80d0-4cdc-b180-3639bbb88ba5" providerId="ADAL" clId="{07B18557-A708-BB4C-BDBE-7183D1358208}" dt="2021-02-02T07:26:39.942" v="1174" actId="11529"/>
            <ac:spMkLst>
              <pc:docMk/>
              <pc:sldMasterMk cId="3226558009" sldId="2147483740"/>
              <pc:sldLayoutMk cId="2456432916" sldId="2147483729"/>
              <ac:spMk id="4" creationId="{F2C91FD7-E34C-A44F-85F3-521DB6CDF1AB}"/>
            </ac:spMkLst>
          </pc:spChg>
          <pc:spChg chg="add del mod">
            <ac:chgData name="Krasauskaitė Ugnė" userId="dbe9a6d3-80d0-4cdc-b180-3639bbb88ba5" providerId="ADAL" clId="{07B18557-A708-BB4C-BDBE-7183D1358208}" dt="2021-02-02T07:26:48.455" v="1179" actId="478"/>
            <ac:spMkLst>
              <pc:docMk/>
              <pc:sldMasterMk cId="3226558009" sldId="2147483740"/>
              <pc:sldLayoutMk cId="2456432916" sldId="2147483729"/>
              <ac:spMk id="5" creationId="{BB2B757D-F066-7B40-A0B2-3A6B1F50C7E6}"/>
            </ac:spMkLst>
          </pc:spChg>
          <pc:spChg chg="add del mod">
            <ac:chgData name="Krasauskaitė Ugnė" userId="dbe9a6d3-80d0-4cdc-b180-3639bbb88ba5" providerId="ADAL" clId="{07B18557-A708-BB4C-BDBE-7183D1358208}" dt="2021-02-02T07:26:49.605" v="1180" actId="478"/>
            <ac:spMkLst>
              <pc:docMk/>
              <pc:sldMasterMk cId="3226558009" sldId="2147483740"/>
              <pc:sldLayoutMk cId="2456432916" sldId="214748372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26:50.555" v="1181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6:15.216" v="1170" actId="478"/>
            <ac:spMkLst>
              <pc:docMk/>
              <pc:sldMasterMk cId="3226558009" sldId="2147483740"/>
              <pc:sldLayoutMk cId="2456432916" sldId="2147483729"/>
              <ac:spMk id="14" creationId="{F497E261-9388-AC42-BFA8-252592EA0D4A}"/>
            </ac:spMkLst>
          </pc:spChg>
          <pc:spChg chg="del">
            <ac:chgData name="Krasauskaitė Ugnė" userId="dbe9a6d3-80d0-4cdc-b180-3639bbb88ba5" providerId="ADAL" clId="{07B18557-A708-BB4C-BDBE-7183D1358208}" dt="2021-02-02T07:26:09.985" v="1167" actId="478"/>
            <ac:spMkLst>
              <pc:docMk/>
              <pc:sldMasterMk cId="3226558009" sldId="2147483740"/>
              <pc:sldLayoutMk cId="2456432916" sldId="2147483729"/>
              <ac:spMk id="17" creationId="{B5FF6581-2E75-F54C-AC74-4CFB308232A1}"/>
            </ac:spMkLst>
          </pc:spChg>
        </pc:sldLayoutChg>
        <pc:sldLayoutChg chg="modSp add del mod modTransition setBg">
          <pc:chgData name="Krasauskaitė Ugnė" userId="dbe9a6d3-80d0-4cdc-b180-3639bbb88ba5" providerId="ADAL" clId="{07B18557-A708-BB4C-BDBE-7183D1358208}" dt="2021-02-02T07:28:17.707" v="1193" actId="2696"/>
          <pc:sldLayoutMkLst>
            <pc:docMk/>
            <pc:sldMasterMk cId="2010401343" sldId="2147483648"/>
            <pc:sldLayoutMk cId="1577209119" sldId="2147483730"/>
          </pc:sldLayoutMkLst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5" creationId="{5592035A-2271-5843-9AF4-E3E9FDCF0139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7" creationId="{61CEBCC4-E80B-604A-814A-EDFAF11839D4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8:03.354" v="1192"/>
          <pc:sldLayoutMkLst>
            <pc:docMk/>
            <pc:sldMasterMk cId="3226558009" sldId="2147483740"/>
            <pc:sldLayoutMk cId="3322117946" sldId="2147483731"/>
          </pc:sldLayoutMkLst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27:48.015" v="1191" actId="1076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7" creationId="{61CEBCC4-E80B-604A-814A-EDFAF11839D4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8:28.714" v="1196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addSp delSp modSp mod ord">
          <pc:chgData name="Krasauskaitė Ugnė" userId="dbe9a6d3-80d0-4cdc-b180-3639bbb88ba5" providerId="ADAL" clId="{07B18557-A708-BB4C-BDBE-7183D1358208}" dt="2021-02-02T07:29:21.657" v="1211" actId="1076"/>
          <pc:sldLayoutMkLst>
            <pc:docMk/>
            <pc:sldMasterMk cId="3226558009" sldId="2147483740"/>
            <pc:sldLayoutMk cId="2989932070" sldId="2147483733"/>
          </pc:sldLayoutMkLst>
          <pc:spChg chg="add mod">
            <ac:chgData name="Krasauskaitė Ugnė" userId="dbe9a6d3-80d0-4cdc-b180-3639bbb88ba5" providerId="ADAL" clId="{07B18557-A708-BB4C-BDBE-7183D1358208}" dt="2021-02-02T07:29:14.734" v="1208" actId="1076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del">
            <ac:chgData name="Krasauskaitė Ugnė" userId="dbe9a6d3-80d0-4cdc-b180-3639bbb88ba5" providerId="ADAL" clId="{07B18557-A708-BB4C-BDBE-7183D1358208}" dt="2021-02-02T07:29:17.049" v="1209" actId="478"/>
            <ac:spMkLst>
              <pc:docMk/>
              <pc:sldMasterMk cId="3226558009" sldId="2147483740"/>
              <pc:sldLayoutMk cId="2989932070" sldId="2147483733"/>
              <ac:spMk id="9" creationId="{75224FEE-B2A5-5B45-808C-F0B694341654}"/>
            </ac:spMkLst>
          </pc:spChg>
          <pc:spChg chg="del">
            <ac:chgData name="Krasauskaitė Ugnė" userId="dbe9a6d3-80d0-4cdc-b180-3639bbb88ba5" providerId="ADAL" clId="{07B18557-A708-BB4C-BDBE-7183D1358208}" dt="2021-02-02T07:28:56.401" v="1204" actId="478"/>
            <ac:spMkLst>
              <pc:docMk/>
              <pc:sldMasterMk cId="3226558009" sldId="2147483740"/>
              <pc:sldLayoutMk cId="2989932070" sldId="2147483733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29:21.657" v="1211" actId="1076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del">
            <ac:chgData name="Krasauskaitė Ugnė" userId="dbe9a6d3-80d0-4cdc-b180-3639bbb88ba5" providerId="ADAL" clId="{07B18557-A708-BB4C-BDBE-7183D1358208}" dt="2021-02-02T07:28:48.131" v="1202" actId="478"/>
            <ac:spMkLst>
              <pc:docMk/>
              <pc:sldMasterMk cId="3226558009" sldId="2147483740"/>
              <pc:sldLayoutMk cId="2989932070" sldId="2147483733"/>
              <ac:spMk id="18" creationId="{504E145C-81F0-8344-8DEA-9501D7BD7159}"/>
            </ac:spMkLst>
          </pc:spChg>
          <pc:spChg chg="del">
            <ac:chgData name="Krasauskaitė Ugnė" userId="dbe9a6d3-80d0-4cdc-b180-3639bbb88ba5" providerId="ADAL" clId="{07B18557-A708-BB4C-BDBE-7183D1358208}" dt="2021-02-02T07:28:51.124" v="1203" actId="478"/>
            <ac:spMkLst>
              <pc:docMk/>
              <pc:sldMasterMk cId="3226558009" sldId="2147483740"/>
              <pc:sldLayoutMk cId="2989932070" sldId="2147483733"/>
              <ac:spMk id="20" creationId="{3E63EFE9-5010-3C45-ABA3-DB0AF79AC1EE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9:45.524" v="1215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add mod ord modTransition">
          <pc:chgData name="Krasauskaitė Ugnė" userId="dbe9a6d3-80d0-4cdc-b180-3639bbb88ba5" providerId="ADAL" clId="{07B18557-A708-BB4C-BDBE-7183D1358208}" dt="2021-02-02T07:30:18.947" v="1222" actId="1076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30:10.042" v="1219" actId="167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30:18.947" v="1222" actId="1076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30:12.955" v="1220" actId="1076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15.881" v="1221" actId="1076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30:33.115" v="1226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41.373" v="1384" actId="207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07B18557-A708-BB4C-BDBE-7183D1358208}" dt="2021-02-02T07:55:41.373" v="1384" actId="207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7:31:37.268" v="1231" actId="478"/>
            <ac:spMkLst>
              <pc:docMk/>
              <pc:sldMasterMk cId="2010401343" sldId="2147483648"/>
              <pc:sldLayoutMk cId="4182828940" sldId="2147483737"/>
              <ac:spMk id="19" creationId="{CD1AB869-1A97-C74F-B22C-8C4A3C855317}"/>
            </ac:spMkLst>
          </pc:spChg>
          <pc:picChg chg="add del mod">
            <ac:chgData name="Krasauskaitė Ugnė" userId="dbe9a6d3-80d0-4cdc-b180-3639bbb88ba5" providerId="ADAL" clId="{07B18557-A708-BB4C-BDBE-7183D1358208}" dt="2021-02-02T07:32:27.001" v="1241" actId="478"/>
            <ac:picMkLst>
              <pc:docMk/>
              <pc:sldMasterMk cId="2010401343" sldId="2147483648"/>
              <pc:sldLayoutMk cId="4182828940" sldId="2147483737"/>
              <ac:picMk id="2" creationId="{00701BE0-6F2E-274A-8789-8340354E9FF2}"/>
            </ac:picMkLst>
          </pc:picChg>
          <pc:picChg chg="del">
            <ac:chgData name="Krasauskaitė Ugnė" userId="dbe9a6d3-80d0-4cdc-b180-3639bbb88ba5" providerId="ADAL" clId="{07B18557-A708-BB4C-BDBE-7183D1358208}" dt="2021-02-02T07:31:39.421" v="1233" actId="478"/>
            <ac:picMkLst>
              <pc:docMk/>
              <pc:sldMasterMk cId="2010401343" sldId="2147483648"/>
              <pc:sldLayoutMk cId="4182828940" sldId="2147483737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32:29.668" v="1243"/>
            <ac:picMkLst>
              <pc:docMk/>
              <pc:sldMasterMk cId="2010401343" sldId="2147483648"/>
              <pc:sldLayoutMk cId="4182828940" sldId="2147483737"/>
              <ac:picMk id="11" creationId="{69C3A560-9403-BC49-A5F7-C015081D15DE}"/>
            </ac:picMkLst>
          </pc:picChg>
          <pc:picChg chg="add mod">
            <ac:chgData name="Krasauskaitė Ugnė" userId="dbe9a6d3-80d0-4cdc-b180-3639bbb88ba5" providerId="ADAL" clId="{07B18557-A708-BB4C-BDBE-7183D1358208}" dt="2021-02-02T07:32:51.435" v="1246" actId="1076"/>
            <ac:picMkLst>
              <pc:docMk/>
              <pc:sldMasterMk cId="2010401343" sldId="2147483648"/>
              <pc:sldLayoutMk cId="4182828940" sldId="2147483737"/>
              <ac:picMk id="12" creationId="{6E36B143-6BE1-0541-83D6-F8722667238A}"/>
            </ac:picMkLst>
          </pc:picChg>
          <pc:picChg chg="add del">
            <ac:chgData name="Krasauskaitė Ugnė" userId="dbe9a6d3-80d0-4cdc-b180-3639bbb88ba5" providerId="ADAL" clId="{07B18557-A708-BB4C-BDBE-7183D1358208}" dt="2021-02-02T07:32:29.172" v="1242" actId="478"/>
            <ac:picMkLst>
              <pc:docMk/>
              <pc:sldMasterMk cId="2010401343" sldId="2147483648"/>
              <pc:sldLayoutMk cId="4182828940" sldId="2147483737"/>
              <ac:picMk id="16" creationId="{A7015AA5-A63A-AA42-ACD1-300F08FBDCD4}"/>
            </ac:picMkLst>
          </pc:picChg>
          <pc:picChg chg="del">
            <ac:chgData name="Krasauskaitė Ugnė" userId="dbe9a6d3-80d0-4cdc-b180-3639bbb88ba5" providerId="ADAL" clId="{07B18557-A708-BB4C-BDBE-7183D1358208}" dt="2021-02-02T07:31:38.168" v="1232" actId="478"/>
            <ac:picMkLst>
              <pc:docMk/>
              <pc:sldMasterMk cId="2010401343" sldId="2147483648"/>
              <pc:sldLayoutMk cId="4182828940" sldId="2147483737"/>
              <ac:picMk id="23" creationId="{810A3938-1C5A-734A-9AEB-AA2A81156F6C}"/>
            </ac:picMkLst>
          </pc:picChg>
        </pc:sldLayoutChg>
        <pc:sldLayoutChg chg="addSp delSp modSp add mod ord modTransition setBg">
          <pc:chgData name="Krasauskaitė Ugnė" userId="dbe9a6d3-80d0-4cdc-b180-3639bbb88ba5" providerId="ADAL" clId="{07B18557-A708-BB4C-BDBE-7183D1358208}" dt="2021-02-02T07:40:23.756" v="1291" actId="6014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07B18557-A708-BB4C-BDBE-7183D1358208}" dt="2021-02-02T07:34:02.583" v="1262" actId="207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33:32.047" v="1253" actId="478"/>
            <ac:picMkLst>
              <pc:docMk/>
              <pc:sldMasterMk cId="2010401343" sldId="2147483648"/>
              <pc:sldLayoutMk cId="2233462981" sldId="2147483738"/>
              <ac:picMk id="2" creationId="{78DC013E-5154-6E40-9892-7BCE190EB7B8}"/>
            </ac:picMkLst>
          </pc:picChg>
          <pc:picChg chg="add mod">
            <ac:chgData name="Krasauskaitė Ugnė" userId="dbe9a6d3-80d0-4cdc-b180-3639bbb88ba5" providerId="ADAL" clId="{07B18557-A708-BB4C-BDBE-7183D1358208}" dt="2021-02-02T07:33:34.453" v="1255"/>
            <ac:picMkLst>
              <pc:docMk/>
              <pc:sldMasterMk cId="2010401343" sldId="2147483648"/>
              <pc:sldLayoutMk cId="2233462981" sldId="2147483738"/>
              <ac:picMk id="9" creationId="{C66F165C-7173-9B41-9B41-5FC5C0B7D53F}"/>
            </ac:picMkLst>
          </pc:picChg>
          <pc:picChg chg="add del mod">
            <ac:chgData name="Krasauskaitė Ugnė" userId="dbe9a6d3-80d0-4cdc-b180-3639bbb88ba5" providerId="ADAL" clId="{07B18557-A708-BB4C-BDBE-7183D1358208}" dt="2021-02-02T07:33:54.093" v="1259" actId="478"/>
            <ac:picMkLst>
              <pc:docMk/>
              <pc:sldMasterMk cId="2010401343" sldId="2147483648"/>
              <pc:sldLayoutMk cId="2233462981" sldId="2147483738"/>
              <ac:picMk id="10" creationId="{0C237020-97A5-D149-91A8-78F048E95896}"/>
            </ac:picMkLst>
          </pc:picChg>
          <pc:picChg chg="del">
            <ac:chgData name="Krasauskaitė Ugnė" userId="dbe9a6d3-80d0-4cdc-b180-3639bbb88ba5" providerId="ADAL" clId="{07B18557-A708-BB4C-BDBE-7183D1358208}" dt="2021-02-02T07:33:33.284" v="1254" actId="478"/>
            <ac:picMkLst>
              <pc:docMk/>
              <pc:sldMasterMk cId="2010401343" sldId="2147483648"/>
              <pc:sldLayoutMk cId="2233462981" sldId="2147483738"/>
              <ac:picMk id="11" creationId="{69C3A560-9403-BC49-A5F7-C015081D15DE}"/>
            </ac:picMkLst>
          </pc:picChg>
          <pc:picChg chg="del">
            <ac:chgData name="Krasauskaitė Ugnė" userId="dbe9a6d3-80d0-4cdc-b180-3639bbb88ba5" providerId="ADAL" clId="{07B18557-A708-BB4C-BDBE-7183D1358208}" dt="2021-02-02T07:33:55.025" v="1260" actId="478"/>
            <ac:picMkLst>
              <pc:docMk/>
              <pc:sldMasterMk cId="2010401343" sldId="2147483648"/>
              <pc:sldLayoutMk cId="2233462981" sldId="2147483738"/>
              <ac:picMk id="12" creationId="{6E36B143-6BE1-0541-83D6-F8722667238A}"/>
            </ac:picMkLst>
          </pc:picChg>
          <pc:picChg chg="add mod">
            <ac:chgData name="Krasauskaitė Ugnė" userId="dbe9a6d3-80d0-4cdc-b180-3639bbb88ba5" providerId="ADAL" clId="{07B18557-A708-BB4C-BDBE-7183D1358208}" dt="2021-02-02T07:33:56.145" v="1261"/>
            <ac:picMkLst>
              <pc:docMk/>
              <pc:sldMasterMk cId="2010401343" sldId="2147483648"/>
              <pc:sldLayoutMk cId="2233462981" sldId="2147483738"/>
              <ac:picMk id="14" creationId="{0B47D6DC-D91B-A144-80BE-9E55BF0FD1FC}"/>
            </ac:picMkLst>
          </pc:picChg>
        </pc:sldLayoutChg>
        <pc:sldLayoutChg chg="add mod modTransition">
          <pc:chgData name="Krasauskaitė Ugnė" userId="dbe9a6d3-80d0-4cdc-b180-3639bbb88ba5" providerId="ADAL" clId="{07B18557-A708-BB4C-BDBE-7183D1358208}" dt="2021-02-02T07:47:49.211" v="1353" actId="6014"/>
          <pc:sldLayoutMkLst>
            <pc:docMk/>
            <pc:sldMasterMk cId="2010401343" sldId="2147483648"/>
            <pc:sldLayoutMk cId="1770696105" sldId="2147483739"/>
          </pc:sldLayoutMkLst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6:58.472" v="1345" actId="2696"/>
          <pc:sldLayoutMkLst>
            <pc:docMk/>
            <pc:sldMasterMk cId="2010401343" sldId="2147483648"/>
            <pc:sldLayoutMk cId="2054743951" sldId="2147483739"/>
          </pc:sldLayoutMkLst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20" creationId="{3E63EFE9-5010-3C45-ABA3-DB0AF79AC1EE}"/>
            </ac:spMkLst>
          </pc:spChg>
          <pc:picChg chg="add mod">
            <ac:chgData name="Krasauskaitė Ugnė" userId="dbe9a6d3-80d0-4cdc-b180-3639bbb88ba5" providerId="ADAL" clId="{07B18557-A708-BB4C-BDBE-7183D1358208}" dt="2021-02-02T07:42:47.107" v="1309" actId="171"/>
            <ac:picMkLst>
              <pc:docMk/>
              <pc:sldMasterMk cId="2010401343" sldId="2147483648"/>
              <pc:sldLayoutMk cId="2054743951" sldId="2147483739"/>
              <ac:picMk id="2" creationId="{DD3EA464-5BD9-4443-9F6C-0957DEBA2E04}"/>
            </ac:picMkLst>
          </pc:picChg>
          <pc:picChg chg="del mod">
            <ac:chgData name="Krasauskaitė Ugnė" userId="dbe9a6d3-80d0-4cdc-b180-3639bbb88ba5" providerId="ADAL" clId="{07B18557-A708-BB4C-BDBE-7183D1358208}" dt="2021-02-02T07:42:38.657" v="1304" actId="478"/>
            <ac:picMkLst>
              <pc:docMk/>
              <pc:sldMasterMk cId="2010401343" sldId="2147483648"/>
              <pc:sldLayoutMk cId="2054743951" sldId="2147483739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40:25.783" v="1293" actId="2890"/>
          <pc:sldLayoutMkLst>
            <pc:docMk/>
            <pc:sldMasterMk cId="2010401343" sldId="2147483648"/>
            <pc:sldLayoutMk cId="3510925537" sldId="2147483739"/>
          </pc:sldLayoutMkLst>
        </pc:sldLayoutChg>
        <pc:sldLayoutChg chg="add del mod replId modTransition">
          <pc:chgData name="Krasauskaitė Ugnė" userId="dbe9a6d3-80d0-4cdc-b180-3639bbb88ba5" providerId="ADAL" clId="{07B18557-A708-BB4C-BDBE-7183D1358208}" dt="2021-02-02T07:45:14.898" v="1335" actId="2890"/>
          <pc:sldLayoutMkLst>
            <pc:docMk/>
            <pc:sldMasterMk cId="2010401343" sldId="2147483648"/>
            <pc:sldLayoutMk cId="1710025390" sldId="2147483743"/>
          </pc:sldLayoutMkLst>
        </pc:sldLayoutChg>
      </pc:sldMasterChg>
      <pc:sldMasterChg chg="delSp new mod addSldLayout delSldLayout modSldLayout">
        <pc:chgData name="Krasauskaitė Ugnė" userId="dbe9a6d3-80d0-4cdc-b180-3639bbb88ba5" providerId="ADAL" clId="{07B18557-A708-BB4C-BDBE-7183D1358208}" dt="2021-02-02T07:54:47.686" v="1379" actId="692"/>
        <pc:sldMasterMkLst>
          <pc:docMk/>
          <pc:sldMasterMk cId="1568673086" sldId="2147483707"/>
        </pc:sldMasterMkLst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2" creationId="{A88BE7E6-1693-B34B-AC5A-0A9A24541F05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3" creationId="{F4F54069-018F-FB4C-84F8-A2DC00E53F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4" creationId="{AC76CE9D-603C-9A49-B9DB-7FA0D8F2D967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5" creationId="{B73417F4-BB1F-DA45-9AD0-E0E7044207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6" creationId="{F808B648-29C2-F945-94EE-EEC9E0FF9B96}"/>
          </ac:spMkLst>
        </pc:spChg>
        <pc:sldLayoutChg chg="addSp delSp modSp new mod replId setBg">
          <pc:chgData name="Krasauskaitė Ugnė" userId="dbe9a6d3-80d0-4cdc-b180-3639bbb88ba5" providerId="ADAL" clId="{07B18557-A708-BB4C-BDBE-7183D1358208}" dt="2021-02-02T07:54:47.686" v="1379" actId="692"/>
          <pc:sldLayoutMkLst>
            <pc:docMk/>
            <pc:sldMasterMk cId="1568673086" sldId="2147483707"/>
            <pc:sldLayoutMk cId="232310961" sldId="2147483708"/>
          </pc:sldLayoutMkLst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2" creationId="{34EFA849-CD4E-874E-AF79-DCFD974EAF89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3" creationId="{F4F7F284-1106-634B-AC24-00EBB2AE7F0C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4" creationId="{81C3E587-8FC3-CB4F-AB53-784275D269D8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5" creationId="{3E9246EE-83C6-0D44-8988-7CE6D556F9E0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6" creationId="{59B4E778-3A3B-724B-85B9-DFC6DAAA576C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9" creationId="{54838777-6302-9B4F-988A-1F77AB4B1331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10" creationId="{2D6E4BA0-DCBE-0D42-AF01-C531421B2942}"/>
            </ac:spMkLst>
          </pc:spChg>
          <pc:spChg chg="add mod">
            <ac:chgData name="Krasauskaitė Ugnė" userId="dbe9a6d3-80d0-4cdc-b180-3639bbb88ba5" providerId="ADAL" clId="{07B18557-A708-BB4C-BDBE-7183D1358208}" dt="2021-02-01T14:03:01.780" v="195" actId="1076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7" creationId="{D075572F-EE1E-8546-BC30-1CC57A0B3E7C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8" creationId="{276C34B3-37F2-794A-B43E-3174D36EC177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24.327" v="114" actId="692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2T07:54:47.686" v="1379" actId="692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new mod replId">
          <pc:chgData name="Krasauskaitė Ugnė" userId="dbe9a6d3-80d0-4cdc-b180-3639bbb88ba5" providerId="ADAL" clId="{07B18557-A708-BB4C-BDBE-7183D1358208}" dt="2021-02-01T13:54:54.120" v="125" actId="207"/>
          <pc:sldLayoutMkLst>
            <pc:docMk/>
            <pc:sldMasterMk cId="1568673086" sldId="2147483707"/>
            <pc:sldLayoutMk cId="9681063" sldId="2147483709"/>
          </pc:sldLayoutMkLst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2" creationId="{F5574145-972C-4347-96B3-B59C0E31AEC5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3" creationId="{1F976C9F-83D1-0343-BC7F-C55260672BF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4" creationId="{9C20A6BC-78DD-F242-85B2-DBC46FBBB3D4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5" creationId="{790DA9A1-7BB8-964C-9274-03CD2133972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6" creationId="{46A37E46-AF9E-EC42-BC68-6383B55375BE}"/>
            </ac:spMkLst>
          </pc:spChg>
          <pc:spChg chg="add mod">
            <ac:chgData name="Krasauskaitė Ugnė" userId="dbe9a6d3-80d0-4cdc-b180-3639bbb88ba5" providerId="ADAL" clId="{07B18557-A708-BB4C-BDBE-7183D1358208}" dt="2021-02-01T13:54:54.120" v="125" actId="207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07B18557-A708-BB4C-BDBE-7183D1358208}" dt="2021-02-01T13:54:39.812" v="123" actId="207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52.400" v="11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0" v="5" actId="2696"/>
          <pc:sldLayoutMkLst>
            <pc:docMk/>
            <pc:sldMasterMk cId="1568673086" sldId="2147483707"/>
            <pc:sldLayoutMk cId="3119484123" sldId="2147483710"/>
          </pc:sldLayoutMkLst>
        </pc:sldLayoutChg>
        <pc:sldLayoutChg chg="addSp delSp modSp add mod modTransition setBg">
          <pc:chgData name="Krasauskaitė Ugnė" userId="dbe9a6d3-80d0-4cdc-b180-3639bbb88ba5" providerId="ADAL" clId="{07B18557-A708-BB4C-BDBE-7183D1358208}" dt="2021-02-01T14:02:17.362" v="193" actId="478"/>
          <pc:sldLayoutMkLst>
            <pc:docMk/>
            <pc:sldMasterMk cId="1568673086" sldId="2147483707"/>
            <pc:sldLayoutMk cId="4242087196" sldId="2147483710"/>
          </pc:sldLayoutMkLst>
          <pc:spChg chg="add del mod">
            <ac:chgData name="Krasauskaitė Ugnė" userId="dbe9a6d3-80d0-4cdc-b180-3639bbb88ba5" providerId="ADAL" clId="{07B18557-A708-BB4C-BDBE-7183D1358208}" dt="2021-02-01T13:58:07.148" v="152" actId="478"/>
            <ac:spMkLst>
              <pc:docMk/>
              <pc:sldMasterMk cId="1568673086" sldId="2147483707"/>
              <pc:sldLayoutMk cId="4242087196" sldId="2147483710"/>
              <ac:spMk id="6" creationId="{B491214C-DC69-7F44-8A88-07841732D4FB}"/>
            </ac:spMkLst>
          </pc:spChg>
          <pc:spChg chg="del">
            <ac:chgData name="Krasauskaitė Ugnė" userId="dbe9a6d3-80d0-4cdc-b180-3639bbb88ba5" providerId="ADAL" clId="{07B18557-A708-BB4C-BDBE-7183D1358208}" dt="2021-02-01T13:55:21.507" v="127" actId="478"/>
            <ac:spMkLst>
              <pc:docMk/>
              <pc:sldMasterMk cId="1568673086" sldId="2147483707"/>
              <pc:sldLayoutMk cId="4242087196" sldId="2147483710"/>
              <ac:spMk id="9" creationId="{559BF6B7-A47F-0D4D-87F3-3C092B912EA2}"/>
            </ac:spMkLst>
          </pc:spChg>
          <pc:spChg chg="add del mod">
            <ac:chgData name="Krasauskaitė Ugnė" userId="dbe9a6d3-80d0-4cdc-b180-3639bbb88ba5" providerId="ADAL" clId="{07B18557-A708-BB4C-BDBE-7183D1358208}" dt="2021-02-01T13:55:35.082" v="130" actId="478"/>
            <ac:spMkLst>
              <pc:docMk/>
              <pc:sldMasterMk cId="1568673086" sldId="2147483707"/>
              <pc:sldLayoutMk cId="4242087196" sldId="2147483710"/>
              <ac:spMk id="10" creationId="{3130BDC9-60DC-5941-9DEA-8DC1CBF5AEFD}"/>
            </ac:spMkLst>
          </pc:spChg>
          <pc:spChg chg="add mod">
            <ac:chgData name="Krasauskaitė Ugnė" userId="dbe9a6d3-80d0-4cdc-b180-3639bbb88ba5" providerId="ADAL" clId="{07B18557-A708-BB4C-BDBE-7183D1358208}" dt="2021-02-01T13:58:58.252" v="164" actId="20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spChg chg="add del mod">
            <ac:chgData name="Krasauskaitė Ugnė" userId="dbe9a6d3-80d0-4cdc-b180-3639bbb88ba5" providerId="ADAL" clId="{07B18557-A708-BB4C-BDBE-7183D1358208}" dt="2021-02-01T13:58:44.946" v="160" actId="478"/>
            <ac:spMkLst>
              <pc:docMk/>
              <pc:sldMasterMk cId="1568673086" sldId="2147483707"/>
              <pc:sldLayoutMk cId="4242087196" sldId="2147483710"/>
              <ac:spMk id="13" creationId="{D1CEB810-FD6E-8C44-927D-340C0FE3C641}"/>
            </ac:spMkLst>
          </pc:spChg>
          <pc:graphicFrameChg chg="add del">
            <ac:chgData name="Krasauskaitė Ugnė" userId="dbe9a6d3-80d0-4cdc-b180-3639bbb88ba5" providerId="ADAL" clId="{07B18557-A708-BB4C-BDBE-7183D1358208}" dt="2021-02-01T14:01:54.773" v="188"/>
            <ac:graphicFrameMkLst>
              <pc:docMk/>
              <pc:sldMasterMk cId="1568673086" sldId="2147483707"/>
              <pc:sldLayoutMk cId="4242087196" sldId="2147483710"/>
              <ac:graphicFrameMk id="2" creationId="{09E765AC-5483-9E40-A183-95768000C2EB}"/>
            </ac:graphicFrameMkLst>
          </pc:graphicFrameChg>
          <pc:graphicFrameChg chg="add del mod modGraphic">
            <ac:chgData name="Krasauskaitė Ugnė" userId="dbe9a6d3-80d0-4cdc-b180-3639bbb88ba5" providerId="ADAL" clId="{07B18557-A708-BB4C-BDBE-7183D1358208}" dt="2021-02-01T13:58:07.148" v="152" actId="478"/>
            <ac:graphicFrameMkLst>
              <pc:docMk/>
              <pc:sldMasterMk cId="1568673086" sldId="2147483707"/>
              <pc:sldLayoutMk cId="4242087196" sldId="2147483710"/>
              <ac:graphicFrameMk id="5" creationId="{3D4B7795-ED57-BA41-9394-B33607ADC5F5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7" creationId="{219E62AA-E2D7-254E-B7E9-789668C3EE84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8" creationId="{8F4103FC-5D4B-6148-8344-357F85691C58}"/>
            </ac:graphicFrameMkLst>
          </pc:graphicFrameChg>
          <pc:graphicFrameChg chg="add mod modGraphic">
            <ac:chgData name="Krasauskaitė Ugnė" userId="dbe9a6d3-80d0-4cdc-b180-3639bbb88ba5" providerId="ADAL" clId="{07B18557-A708-BB4C-BDBE-7183D1358208}" dt="2021-02-01T14:02:11.079" v="192" actId="14734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4:02:17.362" v="193" actId="478"/>
            <ac:graphicFrameMkLst>
              <pc:docMk/>
              <pc:sldMasterMk cId="1568673086" sldId="2147483707"/>
              <pc:sldLayoutMk cId="4242087196" sldId="2147483710"/>
              <ac:graphicFrameMk id="14" creationId="{B0463595-F0EE-424B-A4D1-AEC6D01FB0E3}"/>
            </ac:graphicFrameMkLst>
          </pc:graphicFrameChg>
        </pc:sldLayoutChg>
        <pc:sldLayoutChg chg="modSp add mod modTransition">
          <pc:chgData name="Krasauskaitė Ugnė" userId="dbe9a6d3-80d0-4cdc-b180-3639bbb88ba5" providerId="ADAL" clId="{07B18557-A708-BB4C-BDBE-7183D1358208}" dt="2021-02-01T14:01:08.745" v="180"/>
          <pc:sldLayoutMkLst>
            <pc:docMk/>
            <pc:sldMasterMk cId="1568673086" sldId="2147483707"/>
            <pc:sldLayoutMk cId="152577745" sldId="2147483711"/>
          </pc:sldLayoutMkLst>
          <pc:graphicFrameChg chg="mod modGraphic">
            <ac:chgData name="Krasauskaitė Ugnė" userId="dbe9a6d3-80d0-4cdc-b180-3639bbb88ba5" providerId="ADAL" clId="{07B18557-A708-BB4C-BDBE-7183D1358208}" dt="2021-02-01T14:01:08.745" v="180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1" v="6" actId="2696"/>
          <pc:sldLayoutMkLst>
            <pc:docMk/>
            <pc:sldMasterMk cId="1568673086" sldId="2147483707"/>
            <pc:sldLayoutMk cId="2012665223" sldId="2147483711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3" v="7" actId="2696"/>
          <pc:sldLayoutMkLst>
            <pc:docMk/>
            <pc:sldMasterMk cId="1568673086" sldId="2147483707"/>
            <pc:sldLayoutMk cId="1518374816" sldId="214748371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4" v="8" actId="2696"/>
          <pc:sldLayoutMkLst>
            <pc:docMk/>
            <pc:sldMasterMk cId="1568673086" sldId="2147483707"/>
            <pc:sldLayoutMk cId="3224315519" sldId="214748371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68" v="2" actId="2696"/>
          <pc:sldLayoutMkLst>
            <pc:docMk/>
            <pc:sldMasterMk cId="1568673086" sldId="2147483707"/>
            <pc:sldLayoutMk cId="4162233975" sldId="214748371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5" v="9" actId="2696"/>
          <pc:sldLayoutMkLst>
            <pc:docMk/>
            <pc:sldMasterMk cId="1568673086" sldId="2147483707"/>
            <pc:sldLayoutMk cId="3396874248" sldId="214748371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1" v="3" actId="2696"/>
          <pc:sldLayoutMkLst>
            <pc:docMk/>
            <pc:sldMasterMk cId="1568673086" sldId="2147483707"/>
            <pc:sldLayoutMk cId="2265120177" sldId="214748371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3" v="4" actId="2696"/>
          <pc:sldLayoutMkLst>
            <pc:docMk/>
            <pc:sldMasterMk cId="1568673086" sldId="2147483707"/>
            <pc:sldLayoutMk cId="3390620181" sldId="214748371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51" v="1" actId="2696"/>
          <pc:sldLayoutMkLst>
            <pc:docMk/>
            <pc:sldMasterMk cId="1568673086" sldId="2147483707"/>
            <pc:sldLayoutMk cId="2287143335" sldId="2147483718"/>
          </pc:sldLayoutMkLst>
        </pc:sldLayoutChg>
      </pc:sldMasterChg>
      <pc:sldMasterChg chg="delSp new mod addSldLayout delSldLayout modSldLayout sldLayoutOrd">
        <pc:chgData name="Krasauskaitė Ugnė" userId="dbe9a6d3-80d0-4cdc-b180-3639bbb88ba5" providerId="ADAL" clId="{07B18557-A708-BB4C-BDBE-7183D1358208}" dt="2021-02-02T07:52:28.824" v="1376" actId="6014"/>
        <pc:sldMasterMkLst>
          <pc:docMk/>
          <pc:sldMasterMk cId="3226558009" sldId="2147483740"/>
        </pc:sldMasterMkLst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2" creationId="{FC2D44AD-71EB-194A-B0A0-27D9CF6389F3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3" creationId="{91E5A868-22D0-0445-9462-8B376E9B7F0D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4" creationId="{B36BE693-AB24-F048-AD70-C7FADD370864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5" creationId="{A134AD8B-B80A-DF49-BB8B-1AC3D78EDE20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6" creationId="{026B8581-FA0F-8544-903C-A6E0CEBB690B}"/>
          </ac:spMkLst>
        </pc:spChg>
        <pc:sldLayoutChg chg="modSp mod ord">
          <pc:chgData name="Krasauskaitė Ugnė" userId="dbe9a6d3-80d0-4cdc-b180-3639bbb88ba5" providerId="ADAL" clId="{07B18557-A708-BB4C-BDBE-7183D1358208}" dt="2021-02-02T07:48:05.713" v="1355" actId="6014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8:12.569" v="1356" actId="6014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3.455" v="1360" actId="6014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9.462" v="1361" actId="6014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Sp delSp modSp mod ord setBg">
          <pc:chgData name="Krasauskaitė Ugnė" userId="dbe9a6d3-80d0-4cdc-b180-3639bbb88ba5" providerId="ADAL" clId="{07B18557-A708-BB4C-BDBE-7183D1358208}" dt="2021-02-02T07:50:54.110" v="1368" actId="6014"/>
          <pc:sldLayoutMkLst>
            <pc:docMk/>
            <pc:sldMasterMk cId="3226558009" sldId="2147483740"/>
            <pc:sldLayoutMk cId="2456432916" sldId="2147483729"/>
          </pc:sldLayoutMkLst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  <pc:spChg chg="add mod">
            <ac:chgData name="Krasauskaitė Ugnė" userId="dbe9a6d3-80d0-4cdc-b180-3639bbb88ba5" providerId="ADAL" clId="{07B18557-A708-BB4C-BDBE-7183D1358208}" dt="2021-02-02T07:50:13.203" v="1365"/>
            <ac:spMkLst>
              <pc:docMk/>
              <pc:sldMasterMk cId="3226558009" sldId="2147483740"/>
              <pc:sldLayoutMk cId="2456432916" sldId="2147483729"/>
              <ac:spMk id="19" creationId="{87791077-CFD2-474A-ADBD-B95943A91900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3" creationId="{2E6D4784-2EA3-C74A-80A6-6E53A345902F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7" creationId="{61CEBCC4-E80B-604A-814A-EDFAF11839D4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26.120" v="1372" actId="6014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19.318" v="1371" actId="6014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3.552" v="1373" actId="6014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9.140" v="1374" actId="6014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2.355" v="1375" actId="6014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8.824" v="1376" actId="6014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new mod replId">
          <pc:chgData name="Krasauskaitė Ugnė" userId="dbe9a6d3-80d0-4cdc-b180-3639bbb88ba5" providerId="ADAL" clId="{07B18557-A708-BB4C-BDBE-7183D1358208}" dt="2021-02-02T07:47:56.456" v="1354" actId="6014"/>
          <pc:sldLayoutMkLst>
            <pc:docMk/>
            <pc:sldMasterMk cId="3226558009" sldId="2147483740"/>
            <pc:sldLayoutMk cId="571262370" sldId="2147483741"/>
          </pc:sldLayoutMkLst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2" creationId="{483D9D73-4BB7-DE4B-A7E7-8A5B4FCB120D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3" creationId="{7B3C7969-F72B-2246-9B8E-892565E87EE9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4" creationId="{35520A63-897F-0148-87A1-4409EBB07CAE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5" creationId="{74885CD9-F319-3240-B81F-1043AA3B3D07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6" creationId="{BD6F456C-AB95-9144-A4B2-997E72998BD2}"/>
            </ac:spMkLst>
          </pc:spChg>
          <pc:spChg chg="add mod">
            <ac:chgData name="Krasauskaitė Ugnė" userId="dbe9a6d3-80d0-4cdc-b180-3639bbb88ba5" providerId="ADAL" clId="{07B18557-A708-BB4C-BDBE-7183D1358208}" dt="2021-02-02T07:45:01.016" v="1332"/>
            <ac:spMkLst>
              <pc:docMk/>
              <pc:sldMasterMk cId="3226558009" sldId="2147483740"/>
              <pc:sldLayoutMk cId="571262370" sldId="2147483741"/>
              <ac:spMk id="7" creationId="{2968082D-F45E-1B49-9FC3-AAC24B320736}"/>
            </ac:spMkLst>
          </pc:spChg>
        </pc:sldLayoutChg>
        <pc:sldLayoutChg chg="addSp delSp modSp new del mod replId">
          <pc:chgData name="Krasauskaitė Ugnė" userId="dbe9a6d3-80d0-4cdc-b180-3639bbb88ba5" providerId="ADAL" clId="{07B18557-A708-BB4C-BDBE-7183D1358208}" dt="2021-02-02T07:45:43.530" v="1339" actId="2696"/>
          <pc:sldLayoutMkLst>
            <pc:docMk/>
            <pc:sldMasterMk cId="3226558009" sldId="2147483740"/>
            <pc:sldLayoutMk cId="3236624197" sldId="2147483742"/>
          </pc:sldLayoutMkLst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2" creationId="{413AE0B7-1778-7F4C-A4B6-0BC229F79BF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3" creationId="{4F873E71-A0A0-C049-9C34-48F2DDA58EB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4" creationId="{626F6C85-A4D1-0B4D-A9A3-2762B41DBDC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5" creationId="{F3C0173D-0E43-6B47-A26E-0922F2918AE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6" creationId="{F864E92B-F094-A34D-BB82-A5B198C6344C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7" creationId="{998AF5D2-11B6-744D-8CFF-C0E37AB266B9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8" creationId="{D5CBF26C-ED1D-664F-85B9-CBCF7EEECB09}"/>
            </ac:spMkLst>
          </pc:spChg>
        </pc:sldLayoutChg>
        <pc:sldLayoutChg chg="add mod modTransition">
          <pc:chgData name="Krasauskaitė Ugnė" userId="dbe9a6d3-80d0-4cdc-b180-3639bbb88ba5" providerId="ADAL" clId="{07B18557-A708-BB4C-BDBE-7183D1358208}" dt="2021-02-02T07:51:01.589" v="1369" actId="6014"/>
          <pc:sldLayoutMkLst>
            <pc:docMk/>
            <pc:sldMasterMk cId="3226558009" sldId="2147483740"/>
            <pc:sldLayoutMk cId="4081787762" sldId="214748374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0" v="1320" actId="2696"/>
          <pc:sldLayoutMkLst>
            <pc:docMk/>
            <pc:sldMasterMk cId="3226558009" sldId="2147483740"/>
            <pc:sldLayoutMk cId="3407068742" sldId="214748374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7" v="1325" actId="2696"/>
          <pc:sldLayoutMkLst>
            <pc:docMk/>
            <pc:sldMasterMk cId="3226558009" sldId="2147483740"/>
            <pc:sldLayoutMk cId="241433942" sldId="214748374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213" v="1326" actId="2696"/>
          <pc:sldLayoutMkLst>
            <pc:docMk/>
            <pc:sldMasterMk cId="3226558009" sldId="2147483740"/>
            <pc:sldLayoutMk cId="2981114081" sldId="214748374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8" v="1319" actId="2696"/>
          <pc:sldLayoutMkLst>
            <pc:docMk/>
            <pc:sldMasterMk cId="3226558009" sldId="2147483740"/>
            <pc:sldLayoutMk cId="3396406504" sldId="214748374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1" v="1321" actId="2696"/>
          <pc:sldLayoutMkLst>
            <pc:docMk/>
            <pc:sldMasterMk cId="3226558009" sldId="2147483740"/>
            <pc:sldLayoutMk cId="4024401170" sldId="214748374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2" v="1322" actId="2696"/>
          <pc:sldLayoutMkLst>
            <pc:docMk/>
            <pc:sldMasterMk cId="3226558009" sldId="2147483740"/>
            <pc:sldLayoutMk cId="3963893550" sldId="2147483748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4" v="1323" actId="2696"/>
          <pc:sldLayoutMkLst>
            <pc:docMk/>
            <pc:sldMasterMk cId="3226558009" sldId="2147483740"/>
            <pc:sldLayoutMk cId="2800721775" sldId="2147483749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5" v="1324" actId="2696"/>
          <pc:sldLayoutMkLst>
            <pc:docMk/>
            <pc:sldMasterMk cId="3226558009" sldId="2147483740"/>
            <pc:sldLayoutMk cId="3258365954" sldId="2147483750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7" v="1318" actId="2696"/>
          <pc:sldLayoutMkLst>
            <pc:docMk/>
            <pc:sldMasterMk cId="3226558009" sldId="2147483740"/>
            <pc:sldLayoutMk cId="441769775" sldId="2147483751"/>
          </pc:sldLayoutMkLst>
        </pc:sldLayoutChg>
      </pc:sldMasterChg>
    </pc:docChg>
  </pc:docChgLst>
  <pc:docChgLst>
    <pc:chgData name="Krasauskaitė Ugnė" userId="dbe9a6d3-80d0-4cdc-b180-3639bbb88ba5" providerId="ADAL" clId="{9CCC38C9-5055-CD49-B363-2FE5606DEA82}"/>
    <pc:docChg chg="undo custSel delSld modSld modMainMaster">
      <pc:chgData name="Krasauskaitė Ugnė" userId="dbe9a6d3-80d0-4cdc-b180-3639bbb88ba5" providerId="ADAL" clId="{9CCC38C9-5055-CD49-B363-2FE5606DEA82}" dt="2021-02-02T14:53:24.581" v="1029" actId="255"/>
      <pc:docMkLst>
        <pc:docMk/>
      </pc:docMkLst>
      <pc:sldChg chg="del">
        <pc:chgData name="Krasauskaitė Ugnė" userId="dbe9a6d3-80d0-4cdc-b180-3639bbb88ba5" providerId="ADAL" clId="{9CCC38C9-5055-CD49-B363-2FE5606DEA82}" dt="2021-02-02T08:20:26.876" v="832" actId="2696"/>
        <pc:sldMkLst>
          <pc:docMk/>
          <pc:sldMk cId="2609066329" sldId="259"/>
        </pc:sldMkLst>
      </pc:sldChg>
      <pc:sldMasterChg chg="addSldLayout modSldLayout sldLayoutOrd">
        <pc:chgData name="Krasauskaitė Ugnė" userId="dbe9a6d3-80d0-4cdc-b180-3639bbb88ba5" providerId="ADAL" clId="{9CCC38C9-5055-CD49-B363-2FE5606DEA82}" dt="2021-02-02T14:53:24.581" v="1029" actId="255"/>
        <pc:sldMasterMkLst>
          <pc:docMk/>
          <pc:sldMasterMk cId="2010401343" sldId="2147483648"/>
        </pc:sldMasterMkLst>
        <pc:sldLayoutChg chg="addSp delSp modSp mod">
          <pc:chgData name="Krasauskaitė Ugnė" userId="dbe9a6d3-80d0-4cdc-b180-3639bbb88ba5" providerId="ADAL" clId="{9CCC38C9-5055-CD49-B363-2FE5606DEA82}" dt="2021-02-02T09:25:10.708" v="964" actId="255"/>
          <pc:sldLayoutMkLst>
            <pc:docMk/>
            <pc:sldMasterMk cId="2010401343" sldId="2147483648"/>
            <pc:sldLayoutMk cId="3154229607" sldId="2147483712"/>
          </pc:sldLayoutMkLst>
          <pc:spChg chg="add del mod">
            <ac:chgData name="Krasauskaitė Ugnė" userId="dbe9a6d3-80d0-4cdc-b180-3639bbb88ba5" providerId="ADAL" clId="{9CCC38C9-5055-CD49-B363-2FE5606DEA82}" dt="2021-02-02T09:11:42.512" v="845" actId="767"/>
            <ac:spMkLst>
              <pc:docMk/>
              <pc:sldMasterMk cId="2010401343" sldId="2147483648"/>
              <pc:sldLayoutMk cId="3154229607" sldId="2147483712"/>
              <ac:spMk id="2" creationId="{DF9A9609-4B66-9E4D-932B-8BB19411294D}"/>
            </ac:spMkLst>
          </pc:spChg>
          <pc:spChg chg="add del mod">
            <ac:chgData name="Krasauskaitė Ugnė" userId="dbe9a6d3-80d0-4cdc-b180-3639bbb88ba5" providerId="ADAL" clId="{9CCC38C9-5055-CD49-B363-2FE5606DEA82}" dt="2021-02-02T09:24:44.231" v="962"/>
            <ac:spMkLst>
              <pc:docMk/>
              <pc:sldMasterMk cId="2010401343" sldId="2147483648"/>
              <pc:sldLayoutMk cId="3154229607" sldId="2147483712"/>
              <ac:spMk id="3" creationId="{498707F0-97D1-1748-9A1A-F5C029730CFD}"/>
            </ac:spMkLst>
          </pc:spChg>
          <pc:spChg chg="mod">
            <ac:chgData name="Krasauskaitė Ugnė" userId="dbe9a6d3-80d0-4cdc-b180-3639bbb88ba5" providerId="ADAL" clId="{9CCC38C9-5055-CD49-B363-2FE5606DEA82}" dt="2021-02-02T09:25:10.708" v="964" actId="255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9CCC38C9-5055-CD49-B363-2FE5606DEA82}" dt="2021-02-02T09:11:45.997" v="847" actId="20577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3:12.416" v="953" actId="1035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9CCC38C9-5055-CD49-B363-2FE5606DEA82}" dt="2021-02-02T09:23:12.416" v="953" actId="1035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del">
            <ac:chgData name="Krasauskaitė Ugnė" userId="dbe9a6d3-80d0-4cdc-b180-3639bbb88ba5" providerId="ADAL" clId="{9CCC38C9-5055-CD49-B363-2FE5606DEA82}" dt="2021-02-02T09:21:43.004" v="884" actId="478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4:29.415" v="957" actId="1076"/>
          <pc:sldLayoutMkLst>
            <pc:docMk/>
            <pc:sldMasterMk cId="2010401343" sldId="2147483648"/>
            <pc:sldLayoutMk cId="3744837837" sldId="2147483715"/>
          </pc:sldLayoutMkLst>
          <pc:spChg chg="add mod">
            <ac:chgData name="Krasauskaitė Ugnė" userId="dbe9a6d3-80d0-4cdc-b180-3639bbb88ba5" providerId="ADAL" clId="{9CCC38C9-5055-CD49-B363-2FE5606DEA82}" dt="2021-02-02T09:24:29.415" v="957" actId="1076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del">
            <ac:chgData name="Krasauskaitė Ugnė" userId="dbe9a6d3-80d0-4cdc-b180-3639bbb88ba5" providerId="ADAL" clId="{9CCC38C9-5055-CD49-B363-2FE5606DEA82}" dt="2021-02-02T09:24:23.958" v="955" actId="478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21.203" v="966"/>
          <pc:sldLayoutMkLst>
            <pc:docMk/>
            <pc:sldMasterMk cId="2010401343" sldId="2147483648"/>
            <pc:sldLayoutMk cId="1195424930" sldId="2147483716"/>
          </pc:sldLayoutMkLst>
          <pc:spChg chg="add mod">
            <ac:chgData name="Krasauskaitė Ugnė" userId="dbe9a6d3-80d0-4cdc-b180-3639bbb88ba5" providerId="ADAL" clId="{9CCC38C9-5055-CD49-B363-2FE5606DEA82}" dt="2021-02-02T09:25:21.203" v="966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del">
            <ac:chgData name="Krasauskaitė Ugnė" userId="dbe9a6d3-80d0-4cdc-b180-3639bbb88ba5" providerId="ADAL" clId="{9CCC38C9-5055-CD49-B363-2FE5606DEA82}" dt="2021-02-02T09:25:20.739" v="965" actId="478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1:52.803" v="856" actId="20577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1.586" v="980" actId="207"/>
          <pc:sldLayoutMkLst>
            <pc:docMk/>
            <pc:sldMasterMk cId="2010401343" sldId="2147483648"/>
            <pc:sldLayoutMk cId="3796437252" sldId="2147483717"/>
          </pc:sldLayoutMkLst>
          <pc:spChg chg="add mod">
            <ac:chgData name="Krasauskaitė Ugnė" userId="dbe9a6d3-80d0-4cdc-b180-3639bbb88ba5" providerId="ADAL" clId="{9CCC38C9-5055-CD49-B363-2FE5606DEA82}" dt="2021-02-02T09:25:51.586" v="980" actId="207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del">
            <ac:chgData name="Krasauskaitė Ugnė" userId="dbe9a6d3-80d0-4cdc-b180-3639bbb88ba5" providerId="ADAL" clId="{9CCC38C9-5055-CD49-B363-2FE5606DEA82}" dt="2021-02-02T09:25:49.772" v="978" actId="478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5.781" v="982"/>
          <pc:sldLayoutMkLst>
            <pc:docMk/>
            <pc:sldMasterMk cId="2010401343" sldId="2147483648"/>
            <pc:sldLayoutMk cId="2153394625" sldId="2147483718"/>
          </pc:sldLayoutMkLst>
          <pc:spChg chg="del">
            <ac:chgData name="Krasauskaitė Ugnė" userId="dbe9a6d3-80d0-4cdc-b180-3639bbb88ba5" providerId="ADAL" clId="{9CCC38C9-5055-CD49-B363-2FE5606DEA82}" dt="2021-02-02T09:25:55.249" v="981" actId="478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add mod">
            <ac:chgData name="Krasauskaitė Ugnė" userId="dbe9a6d3-80d0-4cdc-b180-3639bbb88ba5" providerId="ADAL" clId="{9CCC38C9-5055-CD49-B363-2FE5606DEA82}" dt="2021-02-02T09:25:55.781" v="982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2.368" v="970" actId="207"/>
          <pc:sldLayoutMkLst>
            <pc:docMk/>
            <pc:sldMasterMk cId="2010401343" sldId="2147483648"/>
            <pc:sldLayoutMk cId="149757217" sldId="2147483723"/>
          </pc:sldLayoutMkLst>
          <pc:spChg chg="add mod">
            <ac:chgData name="Krasauskaitė Ugnė" userId="dbe9a6d3-80d0-4cdc-b180-3639bbb88ba5" providerId="ADAL" clId="{9CCC38C9-5055-CD49-B363-2FE5606DEA82}" dt="2021-02-02T09:25:32.368" v="970" actId="207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del">
            <ac:chgData name="Krasauskaitė Ugnė" userId="dbe9a6d3-80d0-4cdc-b180-3639bbb88ba5" providerId="ADAL" clId="{9CCC38C9-5055-CD49-B363-2FE5606DEA82}" dt="2021-02-02T09:25:28.514" v="967" actId="478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9CCC38C9-5055-CD49-B363-2FE5606DEA82}" dt="2021-02-02T09:12:00.267" v="865" actId="2057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9.658" v="974" actId="1035"/>
          <pc:sldLayoutMkLst>
            <pc:docMk/>
            <pc:sldMasterMk cId="2010401343" sldId="2147483648"/>
            <pc:sldLayoutMk cId="4182828940" sldId="2147483737"/>
          </pc:sldLayoutMkLst>
          <pc:spChg chg="add mod">
            <ac:chgData name="Krasauskaitė Ugnė" userId="dbe9a6d3-80d0-4cdc-b180-3639bbb88ba5" providerId="ADAL" clId="{9CCC38C9-5055-CD49-B363-2FE5606DEA82}" dt="2021-02-02T09:25:39.658" v="974" actId="1035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del">
            <ac:chgData name="Krasauskaitė Ugnė" userId="dbe9a6d3-80d0-4cdc-b180-3639bbb88ba5" providerId="ADAL" clId="{9CCC38C9-5055-CD49-B363-2FE5606DEA82}" dt="2021-02-02T09:25:36.954" v="971" actId="478"/>
            <ac:spMkLst>
              <pc:docMk/>
              <pc:sldMasterMk cId="2010401343" sldId="2147483648"/>
              <pc:sldLayoutMk cId="4182828940" sldId="2147483737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4.779" v="874" actId="20577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45.419" v="977" actId="207"/>
          <pc:sldLayoutMkLst>
            <pc:docMk/>
            <pc:sldMasterMk cId="2010401343" sldId="2147483648"/>
            <pc:sldLayoutMk cId="2233462981" sldId="2147483738"/>
          </pc:sldLayoutMkLst>
          <pc:spChg chg="add mod">
            <ac:chgData name="Krasauskaitė Ugnė" userId="dbe9a6d3-80d0-4cdc-b180-3639bbb88ba5" providerId="ADAL" clId="{9CCC38C9-5055-CD49-B363-2FE5606DEA82}" dt="2021-02-02T09:25:45.419" v="977" actId="207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del">
            <ac:chgData name="Krasauskaitė Ugnė" userId="dbe9a6d3-80d0-4cdc-b180-3639bbb88ba5" providerId="ADAL" clId="{9CCC38C9-5055-CD49-B363-2FE5606DEA82}" dt="2021-02-02T09:25:43.434" v="975" actId="478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8.302" v="883" actId="2057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delSp modSp add mod ord replId modTransition">
          <pc:chgData name="Krasauskaitė Ugnė" userId="dbe9a6d3-80d0-4cdc-b180-3639bbb88ba5" providerId="ADAL" clId="{9CCC38C9-5055-CD49-B363-2FE5606DEA82}" dt="2021-02-02T14:53:24.581" v="1029" actId="255"/>
          <pc:sldLayoutMkLst>
            <pc:docMk/>
            <pc:sldMasterMk cId="2010401343" sldId="2147483648"/>
            <pc:sldLayoutMk cId="2764757651" sldId="2147483743"/>
          </pc:sldLayoutMkLst>
          <pc:spChg chg="del">
            <ac:chgData name="Krasauskaitė Ugnė" userId="dbe9a6d3-80d0-4cdc-b180-3639bbb88ba5" providerId="ADAL" clId="{9CCC38C9-5055-CD49-B363-2FE5606DEA82}" dt="2021-02-02T14:52:20.021" v="998" actId="478"/>
            <ac:spMkLst>
              <pc:docMk/>
              <pc:sldMasterMk cId="2010401343" sldId="2147483648"/>
              <pc:sldLayoutMk cId="2764757651" sldId="214748374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9CCC38C9-5055-CD49-B363-2FE5606DEA82}" dt="2021-02-02T14:53:24.581" v="1029" actId="255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 addSldLayout delSldLayout modSldLayout">
        <pc:chgData name="Krasauskaitė Ugnė" userId="dbe9a6d3-80d0-4cdc-b180-3639bbb88ba5" providerId="ADAL" clId="{9CCC38C9-5055-CD49-B363-2FE5606DEA82}" dt="2021-02-02T08:30:08.128" v="843"/>
        <pc:sldMasterMkLst>
          <pc:docMk/>
          <pc:sldMasterMk cId="1568673086" sldId="2147483707"/>
        </pc:sldMasterMkLst>
        <pc:sldLayoutChg chg="addSp delSp modSp mod">
          <pc:chgData name="Krasauskaitė Ugnė" userId="dbe9a6d3-80d0-4cdc-b180-3639bbb88ba5" providerId="ADAL" clId="{9CCC38C9-5055-CD49-B363-2FE5606DEA82}" dt="2021-02-02T08:29:43.574" v="838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9CCC38C9-5055-CD49-B363-2FE5606DEA82}" dt="2021-02-02T08:16:59.231" v="688" actId="20577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5" creationId="{2B6F5CA7-0298-0243-9E44-2A2540AB8541}"/>
            </ac:graphicFrameMkLst>
          </pc:graphicFrame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6" creationId="{1EDE0A55-A201-6248-A27E-B54B718BCD0C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add del mod">
          <pc:chgData name="Krasauskaitė Ugnė" userId="dbe9a6d3-80d0-4cdc-b180-3639bbb88ba5" providerId="ADAL" clId="{9CCC38C9-5055-CD49-B363-2FE5606DEA82}" dt="2021-02-02T08:29:37.184" v="837"/>
          <pc:sldLayoutMkLst>
            <pc:docMk/>
            <pc:sldMasterMk cId="1568673086" sldId="2147483707"/>
            <pc:sldLayoutMk cId="9681063" sldId="2147483709"/>
          </pc:sldLayoutMkLst>
          <pc:spChg chg="add mod">
            <ac:chgData name="Krasauskaitė Ugnė" userId="dbe9a6d3-80d0-4cdc-b180-3639bbb88ba5" providerId="ADAL" clId="{9CCC38C9-5055-CD49-B363-2FE5606DEA82}" dt="2021-02-02T08:17:03.679" v="690" actId="20577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spChg chg="del">
            <ac:chgData name="Krasauskaitė Ugnė" userId="dbe9a6d3-80d0-4cdc-b180-3639bbb88ba5" providerId="ADAL" clId="{9CCC38C9-5055-CD49-B363-2FE5606DEA82}" dt="2021-02-02T08:12:58.385" v="468" actId="478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29:55.764" v="840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9CCC38C9-5055-CD49-B363-2FE5606DEA82}" dt="2021-02-02T08:18:22.470" v="759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55.764" v="840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49.330" v="839" actId="478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30:08.128" v="843"/>
          <pc:sldLayoutMkLst>
            <pc:docMk/>
            <pc:sldMasterMk cId="1568673086" sldId="2147483707"/>
            <pc:sldLayoutMk cId="152577745" sldId="2147483711"/>
          </pc:sldLayoutMkLst>
          <pc:spChg chg="add del mod">
            <ac:chgData name="Krasauskaitė Ugnė" userId="dbe9a6d3-80d0-4cdc-b180-3639bbb88ba5" providerId="ADAL" clId="{9CCC38C9-5055-CD49-B363-2FE5606DEA82}" dt="2021-02-02T08:18:58.487" v="822"/>
            <ac:spMkLst>
              <pc:docMk/>
              <pc:sldMasterMk cId="1568673086" sldId="2147483707"/>
              <pc:sldLayoutMk cId="152577745" sldId="2147483711"/>
              <ac:spMk id="2" creationId="{C43E1ADD-70A1-5544-A10B-1FE47339B540}"/>
            </ac:spMkLst>
          </pc:spChg>
          <pc:spChg chg="del">
            <ac:chgData name="Krasauskaitė Ugnė" userId="dbe9a6d3-80d0-4cdc-b180-3639bbb88ba5" providerId="ADAL" clId="{9CCC38C9-5055-CD49-B363-2FE5606DEA82}" dt="2021-02-02T08:18:51.139" v="820" actId="478"/>
            <ac:spMkLst>
              <pc:docMk/>
              <pc:sldMasterMk cId="1568673086" sldId="2147483707"/>
              <pc:sldLayoutMk cId="152577745" sldId="2147483711"/>
              <ac:spMk id="6" creationId="{B491214C-DC69-7F44-8A88-07841732D4FB}"/>
            </ac:spMkLst>
          </pc:spChg>
          <pc:spChg chg="add mod">
            <ac:chgData name="Krasauskaitė Ugnė" userId="dbe9a6d3-80d0-4cdc-b180-3639bbb88ba5" providerId="ADAL" clId="{9CCC38C9-5055-CD49-B363-2FE5606DEA82}" dt="2021-02-02T08:19:05.761" v="824" actId="207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add mod">
            <ac:chgData name="Krasauskaitė Ugnė" userId="dbe9a6d3-80d0-4cdc-b180-3639bbb88ba5" providerId="ADAL" clId="{9CCC38C9-5055-CD49-B363-2FE5606DEA82}" dt="2021-02-02T08:30:08.128" v="843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  <pc:graphicFrameChg chg="del mod modGraphic">
            <ac:chgData name="Krasauskaitė Ugnė" userId="dbe9a6d3-80d0-4cdc-b180-3639bbb88ba5" providerId="ADAL" clId="{9CCC38C9-5055-CD49-B363-2FE5606DEA82}" dt="2021-02-02T08:30:07.084" v="842" actId="478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9CCC38C9-5055-CD49-B363-2FE5606DEA82}" dt="2021-02-02T09:26:24.251" v="992" actId="207"/>
        <pc:sldMasterMkLst>
          <pc:docMk/>
          <pc:sldMasterMk cId="3226558009" sldId="2147483740"/>
        </pc:sldMasterMkLst>
        <pc:sldLayoutChg chg="addSp delSp modSp mod">
          <pc:chgData name="Krasauskaitė Ugnė" userId="dbe9a6d3-80d0-4cdc-b180-3639bbb88ba5" providerId="ADAL" clId="{9CCC38C9-5055-CD49-B363-2FE5606DEA82}" dt="2021-02-02T09:26:07.058" v="984"/>
          <pc:sldLayoutMkLst>
            <pc:docMk/>
            <pc:sldMasterMk cId="3226558009" sldId="2147483740"/>
            <pc:sldLayoutMk cId="3116550192" sldId="2147483727"/>
          </pc:sldLayoutMkLst>
          <pc:spChg chg="del">
            <ac:chgData name="Krasauskaitė Ugnė" userId="dbe9a6d3-80d0-4cdc-b180-3639bbb88ba5" providerId="ADAL" clId="{9CCC38C9-5055-CD49-B363-2FE5606DEA82}" dt="2021-02-02T09:26:06.562" v="983" actId="478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9CCC38C9-5055-CD49-B363-2FE5606DEA82}" dt="2021-02-02T09:26:07.058" v="984"/>
            <ac:spMkLst>
              <pc:docMk/>
              <pc:sldMasterMk cId="3226558009" sldId="2147483740"/>
              <pc:sldLayoutMk cId="3116550192" sldId="2147483727"/>
              <ac:spMk id="9" creationId="{B18BB3B5-113D-8548-9F2F-322C167FD2BE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2.800" v="987" actId="207"/>
          <pc:sldLayoutMkLst>
            <pc:docMk/>
            <pc:sldMasterMk cId="3226558009" sldId="2147483740"/>
            <pc:sldLayoutMk cId="2001385822" sldId="2147483728"/>
          </pc:sldLayoutMkLst>
          <pc:spChg chg="add mod">
            <ac:chgData name="Krasauskaitė Ugnė" userId="dbe9a6d3-80d0-4cdc-b180-3639bbb88ba5" providerId="ADAL" clId="{9CCC38C9-5055-CD49-B363-2FE5606DEA82}" dt="2021-02-02T09:26:12.800" v="987" actId="207"/>
            <ac:spMkLst>
              <pc:docMk/>
              <pc:sldMasterMk cId="3226558009" sldId="2147483740"/>
              <pc:sldLayoutMk cId="2001385822" sldId="2147483728"/>
              <ac:spMk id="8" creationId="{786F870C-64A2-4745-A31D-1B11AEC206B2}"/>
            </ac:spMkLst>
          </pc:spChg>
          <pc:spChg chg="del">
            <ac:chgData name="Krasauskaitė Ugnė" userId="dbe9a6d3-80d0-4cdc-b180-3639bbb88ba5" providerId="ADAL" clId="{9CCC38C9-5055-CD49-B363-2FE5606DEA82}" dt="2021-02-02T09:26:10.947" v="985" actId="478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7.006" v="989"/>
          <pc:sldLayoutMkLst>
            <pc:docMk/>
            <pc:sldMasterMk cId="3226558009" sldId="2147483740"/>
            <pc:sldLayoutMk cId="2456432916" sldId="2147483729"/>
          </pc:sldLayoutMkLst>
          <pc:spChg chg="add mod">
            <ac:chgData name="Krasauskaitė Ugnė" userId="dbe9a6d3-80d0-4cdc-b180-3639bbb88ba5" providerId="ADAL" clId="{9CCC38C9-5055-CD49-B363-2FE5606DEA82}" dt="2021-02-02T09:26:17.006" v="989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del">
            <ac:chgData name="Krasauskaitė Ugnė" userId="dbe9a6d3-80d0-4cdc-b180-3639bbb88ba5" providerId="ADAL" clId="{9CCC38C9-5055-CD49-B363-2FE5606DEA82}" dt="2021-02-02T09:26:16.600" v="988" actId="478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24.251" v="992" actId="207"/>
          <pc:sldLayoutMkLst>
            <pc:docMk/>
            <pc:sldMasterMk cId="3226558009" sldId="2147483740"/>
            <pc:sldLayoutMk cId="4081787762" sldId="2147483742"/>
          </pc:sldLayoutMkLst>
          <pc:spChg chg="add mod">
            <ac:chgData name="Krasauskaitė Ugnė" userId="dbe9a6d3-80d0-4cdc-b180-3639bbb88ba5" providerId="ADAL" clId="{9CCC38C9-5055-CD49-B363-2FE5606DEA82}" dt="2021-02-02T09:26:24.251" v="992" actId="207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del">
            <ac:chgData name="Krasauskaitė Ugnė" userId="dbe9a6d3-80d0-4cdc-b180-3639bbb88ba5" providerId="ADAL" clId="{9CCC38C9-5055-CD49-B363-2FE5606DEA82}" dt="2021-02-02T09:26:21.891" v="990" actId="478"/>
            <ac:spMkLst>
              <pc:docMk/>
              <pc:sldMasterMk cId="3226558009" sldId="2147483740"/>
              <pc:sldLayoutMk cId="4081787762" sldId="2147483742"/>
              <ac:spMk id="27" creationId="{61CEBCC4-E80B-604A-814A-EDFAF11839D4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41982-9C9C-C141-8575-EDABC0346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41982-9C9C-C141-8575-EDABC0346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41982-9C9C-C141-8575-EDABC0346C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4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44" r:id="rId2"/>
    <p:sldLayoutId id="2147483745" r:id="rId3"/>
    <p:sldLayoutId id="2147483712" r:id="rId4"/>
    <p:sldLayoutId id="2147483714" r:id="rId5"/>
    <p:sldLayoutId id="2147483715" r:id="rId6"/>
    <p:sldLayoutId id="2147483716" r:id="rId7"/>
    <p:sldLayoutId id="2147483723" r:id="rId8"/>
    <p:sldLayoutId id="2147483737" r:id="rId9"/>
    <p:sldLayoutId id="2147483738" r:id="rId10"/>
    <p:sldLayoutId id="2147483717" r:id="rId11"/>
    <p:sldLayoutId id="2147483718" r:id="rId12"/>
    <p:sldLayoutId id="2147483719" r:id="rId13"/>
    <p:sldLayoutId id="2147483720" r:id="rId14"/>
    <p:sldLayoutId id="2147483677" r:id="rId15"/>
    <p:sldLayoutId id="2147483739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3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3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0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388A-EE5E-F84E-96EC-2F74F012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D94D4E1-C06D-704D-A98C-46703D721A44}"/>
              </a:ext>
            </a:extLst>
          </p:cNvPr>
          <p:cNvSpPr txBox="1">
            <a:spLocks/>
          </p:cNvSpPr>
          <p:nvPr/>
        </p:nvSpPr>
        <p:spPr>
          <a:xfrm>
            <a:off x="632355" y="5487152"/>
            <a:ext cx="8854531" cy="83983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Projekto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autorius</a:t>
            </a:r>
            <a:r>
              <a:rPr lang="lt-LT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Eduardas Vitkus</a:t>
            </a:r>
            <a:endParaRPr lang="lt-LT" dirty="0">
              <a:solidFill>
                <a:schemeClr val="tx1"/>
              </a:solidFill>
            </a:endParaRPr>
          </a:p>
          <a:p>
            <a:r>
              <a:rPr lang="lt-LT" dirty="0" err="1">
                <a:solidFill>
                  <a:schemeClr val="tx1"/>
                </a:solidFill>
              </a:rPr>
              <a:t>Ba</a:t>
            </a:r>
            <a:r>
              <a:rPr lang="en-US" dirty="0" err="1">
                <a:solidFill>
                  <a:schemeClr val="tx1"/>
                </a:solidFill>
              </a:rPr>
              <a:t>igiamojo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darbo</a:t>
            </a:r>
            <a:r>
              <a:rPr lang="lt-LT" dirty="0">
                <a:solidFill>
                  <a:schemeClr val="tx1"/>
                </a:solidFill>
              </a:rPr>
              <a:t> v</a:t>
            </a:r>
            <a:r>
              <a:rPr lang="en-US" dirty="0" err="1">
                <a:solidFill>
                  <a:schemeClr val="tx1"/>
                </a:solidFill>
              </a:rPr>
              <a:t>adovas</a:t>
            </a:r>
            <a:r>
              <a:rPr lang="lt-LT" dirty="0">
                <a:solidFill>
                  <a:schemeClr val="tx1"/>
                </a:solidFill>
              </a:rPr>
              <a:t>: l</a:t>
            </a:r>
            <a:r>
              <a:rPr lang="en-US" dirty="0" err="1">
                <a:solidFill>
                  <a:schemeClr val="tx1"/>
                </a:solidFill>
              </a:rPr>
              <a:t>ekt</a:t>
            </a:r>
            <a:r>
              <a:rPr lang="en-US" dirty="0">
                <a:solidFill>
                  <a:schemeClr val="tx1"/>
                </a:solidFill>
              </a:rPr>
              <a:t>. Andrius </a:t>
            </a:r>
            <a:r>
              <a:rPr lang="en-US" dirty="0" err="1">
                <a:solidFill>
                  <a:schemeClr val="tx1"/>
                </a:solidFill>
              </a:rPr>
              <a:t>Paulauskas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F43B101-836F-7849-B640-6B542DBC814C}"/>
              </a:ext>
            </a:extLst>
          </p:cNvPr>
          <p:cNvSpPr txBox="1">
            <a:spLocks/>
          </p:cNvSpPr>
          <p:nvPr/>
        </p:nvSpPr>
        <p:spPr>
          <a:xfrm>
            <a:off x="632355" y="1952625"/>
            <a:ext cx="9821461" cy="353452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„</a:t>
            </a:r>
            <a:r>
              <a:rPr lang="es-ES" dirty="0" err="1"/>
              <a:t>Caecitas</a:t>
            </a:r>
            <a:r>
              <a:rPr lang="es-ES" dirty="0"/>
              <a:t>“ – </a:t>
            </a:r>
            <a:r>
              <a:rPr lang="es-ES" dirty="0" err="1"/>
              <a:t>siaubo</a:t>
            </a:r>
            <a:r>
              <a:rPr lang="es-ES" dirty="0"/>
              <a:t> </a:t>
            </a:r>
            <a:r>
              <a:rPr lang="es-ES" dirty="0" err="1"/>
              <a:t>vaizdo</a:t>
            </a:r>
            <a:r>
              <a:rPr lang="es-ES" dirty="0"/>
              <a:t> </a:t>
            </a:r>
            <a:r>
              <a:rPr lang="es-ES" dirty="0" err="1"/>
              <a:t>žaidimas</a:t>
            </a:r>
            <a:r>
              <a:rPr lang="es-ES" dirty="0"/>
              <a:t> su </a:t>
            </a:r>
            <a:r>
              <a:rPr lang="es-ES" dirty="0" err="1"/>
              <a:t>garso</a:t>
            </a:r>
            <a:r>
              <a:rPr lang="es-ES" dirty="0"/>
              <a:t> </a:t>
            </a:r>
            <a:r>
              <a:rPr lang="es-ES" dirty="0" err="1"/>
              <a:t>vizualizacija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EE182-6452-884A-B8BC-F4D51548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F6A53A-64ED-D24E-9605-263180428E60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935D9-B675-2A4C-BC04-3CF96A002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5E0F2-68F2-B243-8DB3-90B38C23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Techniniai ribojimai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767840"/>
            <a:ext cx="6828735" cy="283028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dirty="0"/>
              <a:t>Reikalavimai yra iškelti pagal </a:t>
            </a:r>
            <a:r>
              <a:rPr lang="en-US" dirty="0"/>
              <a:t>“</a:t>
            </a:r>
            <a:r>
              <a:rPr lang="lt-LT" dirty="0" err="1"/>
              <a:t>Steam</a:t>
            </a:r>
            <a:r>
              <a:rPr lang="en-US" dirty="0"/>
              <a:t>”</a:t>
            </a:r>
            <a:r>
              <a:rPr lang="lt-LT" dirty="0"/>
              <a:t> </a:t>
            </a:r>
            <a:r>
              <a:rPr lang="lt-LT" b="0" dirty="0"/>
              <a:t>aparatūrine</a:t>
            </a:r>
            <a:endParaRPr lang="en-US" b="0" dirty="0"/>
          </a:p>
          <a:p>
            <a:r>
              <a:rPr lang="lt-LT" b="0" dirty="0"/>
              <a:t>Analitiką</a:t>
            </a:r>
            <a:r>
              <a:rPr lang="en-US" b="0" dirty="0"/>
              <a:t> (2023-04)</a:t>
            </a:r>
            <a:r>
              <a:rPr lang="lt-LT" b="0" dirty="0"/>
              <a:t>.</a:t>
            </a:r>
          </a:p>
          <a:p>
            <a:r>
              <a:rPr lang="lt-LT" b="0" dirty="0"/>
              <a:t>Tikslas – </a:t>
            </a:r>
            <a:r>
              <a:rPr lang="lt-LT" dirty="0"/>
              <a:t>64 kadrų per sekunde </a:t>
            </a:r>
            <a:r>
              <a:rPr lang="lt-LT" b="0" dirty="0"/>
              <a:t>su:</a:t>
            </a:r>
          </a:p>
          <a:p>
            <a:r>
              <a:rPr lang="lt-LT" b="0" dirty="0"/>
              <a:t>Mažiausiai </a:t>
            </a:r>
            <a:r>
              <a:rPr lang="lt-LT" dirty="0"/>
              <a:t>8GB</a:t>
            </a:r>
            <a:r>
              <a:rPr lang="lt-LT" b="0" dirty="0"/>
              <a:t> aktyviosios atminties – </a:t>
            </a:r>
            <a:r>
              <a:rPr lang="lt-LT" dirty="0"/>
              <a:t>95</a:t>
            </a:r>
            <a:r>
              <a:rPr lang="en-US" dirty="0"/>
              <a:t>% </a:t>
            </a:r>
            <a:r>
              <a:rPr lang="lt-LT" b="0" dirty="0"/>
              <a:t>vartotojų</a:t>
            </a:r>
          </a:p>
          <a:p>
            <a:r>
              <a:rPr lang="lt-LT" b="0" dirty="0"/>
              <a:t>Mažiausiai </a:t>
            </a:r>
            <a:r>
              <a:rPr lang="lt-LT" dirty="0"/>
              <a:t>4 </a:t>
            </a:r>
            <a:r>
              <a:rPr lang="lt-LT" b="0" dirty="0"/>
              <a:t>branduoliais – </a:t>
            </a:r>
            <a:r>
              <a:rPr lang="lt-LT" dirty="0"/>
              <a:t>91</a:t>
            </a:r>
            <a:r>
              <a:rPr lang="en-US" dirty="0"/>
              <a:t>%</a:t>
            </a:r>
            <a:r>
              <a:rPr lang="lt-LT" dirty="0"/>
              <a:t> </a:t>
            </a:r>
            <a:r>
              <a:rPr lang="lt-LT" b="0" dirty="0"/>
              <a:t>vartotojų</a:t>
            </a:r>
          </a:p>
          <a:p>
            <a:r>
              <a:rPr lang="lt-LT" b="0" dirty="0"/>
              <a:t>Mažiausiai </a:t>
            </a:r>
            <a:r>
              <a:rPr lang="lt-LT" dirty="0"/>
              <a:t>1366x768px</a:t>
            </a:r>
            <a:r>
              <a:rPr lang="lt-LT" b="0" dirty="0"/>
              <a:t> rezoliucija – </a:t>
            </a:r>
            <a:r>
              <a:rPr lang="lt-LT" dirty="0"/>
              <a:t>97</a:t>
            </a:r>
            <a:r>
              <a:rPr lang="en-US" dirty="0"/>
              <a:t>%</a:t>
            </a:r>
            <a:r>
              <a:rPr lang="lt-LT" dirty="0"/>
              <a:t> </a:t>
            </a:r>
            <a:r>
              <a:rPr lang="lt-LT" b="0" dirty="0"/>
              <a:t>vartotojų</a:t>
            </a:r>
            <a:endParaRPr lang="en-US" b="0" dirty="0"/>
          </a:p>
          <a:p>
            <a:r>
              <a:rPr lang="lt-LT" b="0" dirty="0"/>
              <a:t>Mažiausiai </a:t>
            </a:r>
            <a:r>
              <a:rPr lang="lt-LT" dirty="0" err="1"/>
              <a:t>Nvidia</a:t>
            </a:r>
            <a:r>
              <a:rPr lang="lt-LT" dirty="0"/>
              <a:t> 750Ti </a:t>
            </a:r>
            <a:r>
              <a:rPr lang="lt-LT" b="0" dirty="0"/>
              <a:t>– </a:t>
            </a:r>
            <a:r>
              <a:rPr lang="lt-LT" dirty="0"/>
              <a:t>90</a:t>
            </a:r>
            <a:r>
              <a:rPr lang="en-US" dirty="0"/>
              <a:t>%</a:t>
            </a:r>
            <a:r>
              <a:rPr lang="lt-LT" dirty="0"/>
              <a:t> </a:t>
            </a:r>
            <a:r>
              <a:rPr lang="lt-LT" b="0" dirty="0"/>
              <a:t>vartotojų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10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Nvidia RTX 30-Series Ranks First in Latest Steam Survey | Tom's Hardware">
            <a:extLst>
              <a:ext uri="{FF2B5EF4-FFF2-40B4-BE49-F238E27FC236}">
                <a16:creationId xmlns:a16="http://schemas.microsoft.com/office/drawing/2014/main" id="{52CA6CFC-B307-C12B-1505-64501F52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05" y="2252623"/>
            <a:ext cx="3307945" cy="186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3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Naudoti įrankiai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767840"/>
            <a:ext cx="8751737" cy="430203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err="1"/>
              <a:t>Unity</a:t>
            </a:r>
            <a:r>
              <a:rPr lang="lt-LT" dirty="0"/>
              <a:t> 2023.1 </a:t>
            </a:r>
            <a:r>
              <a:rPr lang="lt-LT" b="0" dirty="0"/>
              <a:t>– žaidimų variklis ir integruota kūrimo aplinka. Leidžia sukurti daug funkcionalumo daug greičiau nei alternatyvos, kuriuos gali priverstinai išpusti kodą arba reikalauja neapsakomai daug laiko. Suteikia „</a:t>
            </a:r>
            <a:r>
              <a:rPr lang="lt-LT" b="0" dirty="0" err="1"/>
              <a:t>cross-platform</a:t>
            </a:r>
            <a:r>
              <a:rPr lang="lt-LT" b="0" dirty="0"/>
              <a:t>“ galimybes.</a:t>
            </a:r>
          </a:p>
          <a:p>
            <a:endParaRPr lang="lt-LT" b="0" dirty="0"/>
          </a:p>
          <a:p>
            <a:r>
              <a:rPr lang="lt-LT" dirty="0" err="1"/>
              <a:t>Blender</a:t>
            </a:r>
            <a:r>
              <a:rPr lang="lt-LT" dirty="0"/>
              <a:t> 3.4 </a:t>
            </a:r>
            <a:r>
              <a:rPr lang="lt-LT" b="0" dirty="0"/>
              <a:t>– žaidimo objektų modeliavimas. Turi integracija su </a:t>
            </a:r>
            <a:r>
              <a:rPr lang="lt-LT" b="0" dirty="0" err="1"/>
              <a:t>Unity</a:t>
            </a:r>
            <a:r>
              <a:rPr lang="lt-LT" b="0" dirty="0"/>
              <a:t>, nemoka, atviro kodo, leidžia modeliuoti ir kurti animacijas objektams. </a:t>
            </a:r>
            <a:r>
              <a:rPr lang="lt-LT" b="0" dirty="0" err="1"/>
              <a:t>Daugiaplatformė</a:t>
            </a:r>
            <a:r>
              <a:rPr lang="lt-LT" b="0" dirty="0"/>
              <a:t>.</a:t>
            </a:r>
          </a:p>
          <a:p>
            <a:endParaRPr lang="en-US" b="0" dirty="0"/>
          </a:p>
          <a:p>
            <a:r>
              <a:rPr lang="en-US" dirty="0" err="1"/>
              <a:t>Krita</a:t>
            </a:r>
            <a:r>
              <a:rPr lang="en-US" dirty="0"/>
              <a:t> 5.1.5 </a:t>
            </a:r>
            <a:r>
              <a:rPr lang="en-US" b="0" dirty="0"/>
              <a:t>– FOSS </a:t>
            </a:r>
            <a:r>
              <a:rPr lang="lt-LT" b="0" dirty="0"/>
              <a:t>tipo</a:t>
            </a:r>
            <a:r>
              <a:rPr lang="en-US" b="0" dirty="0"/>
              <a:t> </a:t>
            </a:r>
            <a:r>
              <a:rPr lang="lt-LT" b="0" dirty="0"/>
              <a:t>įrankis skirtas 2D vaizdines medžiagos kūrimui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11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E8F958-52E3-7C02-344F-4E4DED48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175" y="3684039"/>
            <a:ext cx="1384433" cy="11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ity new logo transparent PNG - StickPNG">
            <a:extLst>
              <a:ext uri="{FF2B5EF4-FFF2-40B4-BE49-F238E27FC236}">
                <a16:creationId xmlns:a16="http://schemas.microsoft.com/office/drawing/2014/main" id="{F66F4982-D696-DC0F-7D7E-0F2D9B381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63" y="2079161"/>
            <a:ext cx="1283602" cy="12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Krita - Wikipedia">
            <a:extLst>
              <a:ext uri="{FF2B5EF4-FFF2-40B4-BE49-F238E27FC236}">
                <a16:creationId xmlns:a16="http://schemas.microsoft.com/office/drawing/2014/main" id="{D4D9B0B8-183F-7C4E-8493-DF203A9C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847" y="5056709"/>
            <a:ext cx="1320932" cy="13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22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Diegimas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678403"/>
            <a:ext cx="5452277" cy="319839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Dabartinis </a:t>
            </a:r>
          </a:p>
          <a:p>
            <a:pPr marL="457200" indent="-457200">
              <a:buFont typeface="+mj-lt"/>
              <a:buAutoNum type="arabicPeriod"/>
            </a:pPr>
            <a:r>
              <a:rPr lang="lt-LT" b="0" dirty="0"/>
              <a:t>Atsisiunti</a:t>
            </a:r>
          </a:p>
          <a:p>
            <a:pPr marL="457200" indent="-457200">
              <a:buFont typeface="+mj-lt"/>
              <a:buAutoNum type="arabicPeriod"/>
            </a:pPr>
            <a:r>
              <a:rPr lang="lt-LT" b="0" dirty="0"/>
              <a:t>Paleidi programa</a:t>
            </a:r>
          </a:p>
          <a:p>
            <a:endParaRPr lang="lt-LT" b="0" dirty="0"/>
          </a:p>
          <a:p>
            <a:r>
              <a:rPr lang="lt-LT" dirty="0"/>
              <a:t>Galimos alternatyvos (</a:t>
            </a:r>
            <a:r>
              <a:rPr lang="lt-LT" dirty="0" err="1"/>
              <a:t>Steam</a:t>
            </a:r>
            <a:r>
              <a:rPr lang="lt-LT" dirty="0"/>
              <a:t>, GOG)</a:t>
            </a:r>
          </a:p>
          <a:p>
            <a:pPr marL="457200" indent="-457200">
              <a:buFont typeface="+mj-lt"/>
              <a:buAutoNum type="arabicPeriod"/>
            </a:pPr>
            <a:r>
              <a:rPr lang="lt-LT" b="0" dirty="0"/>
              <a:t>Paspaudi </a:t>
            </a:r>
            <a:r>
              <a:rPr lang="lt-LT" b="0" dirty="0" err="1"/>
              <a:t>atsisiusti</a:t>
            </a:r>
            <a:r>
              <a:rPr lang="lt-LT" b="0" dirty="0"/>
              <a:t> </a:t>
            </a:r>
            <a:r>
              <a:rPr lang="lt-LT" b="0" dirty="0" err="1"/>
              <a:t>mygtuka</a:t>
            </a:r>
            <a:endParaRPr lang="lt-LT" b="0" dirty="0"/>
          </a:p>
          <a:p>
            <a:pPr marL="457200" indent="-457200">
              <a:buFont typeface="+mj-lt"/>
              <a:buAutoNum type="arabicPeriod"/>
            </a:pPr>
            <a:r>
              <a:rPr lang="lt-LT" b="0" dirty="0" err="1"/>
              <a:t>Paspaudy</a:t>
            </a:r>
            <a:r>
              <a:rPr lang="lt-LT" b="0" dirty="0"/>
              <a:t> mygtuką žaisti žaidimą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7D6F6C-18F0-84F8-1ABD-87C976A74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09589"/>
            <a:ext cx="4294057" cy="2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7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Statinis</a:t>
            </a:r>
            <a:r>
              <a:rPr lang="en-US" dirty="0"/>
              <a:t> </a:t>
            </a:r>
            <a:r>
              <a:rPr lang="en-US" dirty="0" err="1"/>
              <a:t>sistemos</a:t>
            </a:r>
            <a:r>
              <a:rPr lang="en-US" dirty="0"/>
              <a:t> </a:t>
            </a:r>
            <a:r>
              <a:rPr lang="en-US" dirty="0" err="1"/>
              <a:t>modelis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13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02A4FC-13A2-BB42-F002-D2AED2309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83" y="1690816"/>
            <a:ext cx="7010400" cy="5066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6AE70-12EB-25EC-8526-3ABFCFCAD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534" y="2020389"/>
            <a:ext cx="3958793" cy="25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err="1"/>
              <a:t>Interakcijos</a:t>
            </a:r>
            <a:r>
              <a:rPr lang="lt-LT" dirty="0"/>
              <a:t> scenarijus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14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48D34-5949-7091-C122-E509EE64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94" y="1903809"/>
            <a:ext cx="7310131" cy="43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0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Testavimas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563968" y="1779636"/>
            <a:ext cx="9828212" cy="624868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Modernus kompiuterinio žaidimo testavimo karkasas sudarytas iš: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15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Button, hand, press icon - Free download on Iconfinder">
            <a:extLst>
              <a:ext uri="{FF2B5EF4-FFF2-40B4-BE49-F238E27FC236}">
                <a16:creationId xmlns:a16="http://schemas.microsoft.com/office/drawing/2014/main" id="{ACB9682A-05F3-9D91-E5A0-3FA66B844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8" y="4300012"/>
            <a:ext cx="1957251" cy="19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yes Emoji [Free Download All Emojis] | Emoji Island">
            <a:extLst>
              <a:ext uri="{FF2B5EF4-FFF2-40B4-BE49-F238E27FC236}">
                <a16:creationId xmlns:a16="http://schemas.microsoft.com/office/drawing/2014/main" id="{7B7E058A-F069-E308-CE37-37D58353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78" y="4300012"/>
            <a:ext cx="2297128" cy="17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0DAC1BF-1028-4618-948F-3E8396280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879" y="4249624"/>
            <a:ext cx="1919151" cy="19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D3CEC214-3076-0DDB-DE1B-539CD643DFE5}"/>
              </a:ext>
            </a:extLst>
          </p:cNvPr>
          <p:cNvSpPr txBox="1">
            <a:spLocks/>
          </p:cNvSpPr>
          <p:nvPr/>
        </p:nvSpPr>
        <p:spPr>
          <a:xfrm>
            <a:off x="1192622" y="3876007"/>
            <a:ext cx="1301213" cy="42400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Įvesties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1BE0C560-4ED5-3EAE-80A1-FC2A5D9A80C6}"/>
              </a:ext>
            </a:extLst>
          </p:cNvPr>
          <p:cNvSpPr txBox="1">
            <a:spLocks/>
          </p:cNvSpPr>
          <p:nvPr/>
        </p:nvSpPr>
        <p:spPr>
          <a:xfrm>
            <a:off x="4024125" y="3876007"/>
            <a:ext cx="2907898" cy="42400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Elgsenos stebėjimo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63663E9-3444-2DF8-0F98-AC9C51B898C7}"/>
              </a:ext>
            </a:extLst>
          </p:cNvPr>
          <p:cNvSpPr txBox="1">
            <a:spLocks/>
          </p:cNvSpPr>
          <p:nvPr/>
        </p:nvSpPr>
        <p:spPr>
          <a:xfrm>
            <a:off x="7431974" y="3872345"/>
            <a:ext cx="3463276" cy="42400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Elgsenos verifikavimo</a:t>
            </a:r>
          </a:p>
        </p:txBody>
      </p:sp>
    </p:spTree>
    <p:extLst>
      <p:ext uri="{BB962C8B-B14F-4D97-AF65-F5344CB8AC3E}">
        <p14:creationId xmlns:p14="http://schemas.microsoft.com/office/powerpoint/2010/main" val="344971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lt-LT" dirty="0" err="1"/>
              <a:t>švados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888704"/>
            <a:ext cx="9828212" cy="202144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Kokybė &gt; Kiekybė</a:t>
            </a:r>
          </a:p>
          <a:p>
            <a:endParaRPr lang="lt-LT" dirty="0"/>
          </a:p>
          <a:p>
            <a:r>
              <a:rPr lang="lt-LT" dirty="0"/>
              <a:t>Persotinta rinka reikalauja akį traukiančio produkto</a:t>
            </a:r>
          </a:p>
          <a:p>
            <a:endParaRPr lang="lt-LT" dirty="0"/>
          </a:p>
          <a:p>
            <a:r>
              <a:rPr lang="lt-LT" dirty="0"/>
              <a:t>Naujokams reikia įdėti dvigubai daugiau darbo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16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4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Darbo</a:t>
            </a:r>
            <a:r>
              <a:rPr lang="en-US" dirty="0"/>
              <a:t> </a:t>
            </a:r>
            <a:r>
              <a:rPr lang="en-US" dirty="0" err="1"/>
              <a:t>tikslas</a:t>
            </a:r>
            <a:r>
              <a:rPr lang="en-US" dirty="0"/>
              <a:t>, </a:t>
            </a:r>
            <a:r>
              <a:rPr lang="en-US" dirty="0" err="1"/>
              <a:t>uždaviniai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241213" y="1386341"/>
            <a:ext cx="10764621" cy="249985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Darbo tikslas: </a:t>
            </a:r>
            <a:r>
              <a:rPr lang="lt-LT" b="0" dirty="0"/>
              <a:t>sukurti žaidėją įtraukiantį kompiuterinį žaidimą, kuris vaizdinėmis priemonėmis naudojasi kaip funkcionalumu, o ne privalumu.</a:t>
            </a:r>
          </a:p>
          <a:p>
            <a:endParaRPr lang="lt-LT" b="0" dirty="0"/>
          </a:p>
          <a:p>
            <a:r>
              <a:rPr lang="lt-LT" b="0" dirty="0"/>
              <a:t>Sukurti efektą, kuris leidžia vaizduoti garsą plintanti erdve,</a:t>
            </a:r>
          </a:p>
          <a:p>
            <a:r>
              <a:rPr lang="lt-LT" b="0" dirty="0"/>
              <a:t>Sukurti sistemą, kuri leidžia naudotis erdviniais objektais ir sukurti </a:t>
            </a:r>
            <a:r>
              <a:rPr lang="lt-LT" b="0" dirty="0" err="1"/>
              <a:t>interakcijas</a:t>
            </a:r>
            <a:r>
              <a:rPr lang="lt-LT" b="0" dirty="0"/>
              <a:t> tarp jų,</a:t>
            </a:r>
          </a:p>
          <a:p>
            <a:r>
              <a:rPr lang="lt-LT" b="0" dirty="0"/>
              <a:t>Sukurti žaidimui vietoves, kurios geriausiai demonstruotu funkcionalumą ir galimybes.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5 Surface Waves Examples in Real Life – StudiousGuy">
            <a:extLst>
              <a:ext uri="{FF2B5EF4-FFF2-40B4-BE49-F238E27FC236}">
                <a16:creationId xmlns:a16="http://schemas.microsoft.com/office/drawing/2014/main" id="{DC6A95DA-55BB-7406-84AB-1AC75745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3" y="4194042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66D947-11FF-3755-2721-63FFF98D9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290" y="4194042"/>
            <a:ext cx="2433039" cy="245745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FD3766-BD4A-5A8A-C875-BEE672486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60" y="4194042"/>
            <a:ext cx="3422633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Analizė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590943" y="1905637"/>
            <a:ext cx="9828212" cy="231884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dirty="0"/>
              <a:t>Šiuolaikiniai žaidimai labai retai naudoja grafikas kaip vaizdą kaip žaidimo elementą, tačiau yra kelios  išimtys kurios žaidėjui leidžia progresuoti tik per vaizdines užuominas. Galvosūkių žaidimas „</a:t>
            </a:r>
            <a:r>
              <a:rPr lang="lt-LT" b="0" dirty="0" err="1"/>
              <a:t>The</a:t>
            </a:r>
            <a:r>
              <a:rPr lang="lt-LT" b="0" dirty="0"/>
              <a:t> </a:t>
            </a:r>
            <a:r>
              <a:rPr lang="lt-LT" b="0" dirty="0" err="1"/>
              <a:t>Room</a:t>
            </a:r>
            <a:r>
              <a:rPr lang="lt-LT" b="0" dirty="0"/>
              <a:t>“ suteikia užuominas kitoje erdvėje ir pasakojimo elementus. „</a:t>
            </a:r>
            <a:r>
              <a:rPr lang="lt-LT" b="0" dirty="0" err="1"/>
              <a:t>Witness</a:t>
            </a:r>
            <a:r>
              <a:rPr lang="lt-LT" b="0" dirty="0"/>
              <a:t>“ sudaro sąlygas kai patys galvosūkiai slepiasi 3D erdvėje. „</a:t>
            </a:r>
            <a:r>
              <a:rPr lang="lt-LT" b="0" dirty="0" err="1"/>
              <a:t>Antichamber</a:t>
            </a:r>
            <a:r>
              <a:rPr lang="lt-LT" b="0" dirty="0"/>
              <a:t>“ naudojasi pažengusius vaizdo kūrimo metodus kuriant erdve neapibrėžta </a:t>
            </a:r>
            <a:r>
              <a:rPr lang="lt-LT" b="0" dirty="0" err="1"/>
              <a:t>Euklidinės</a:t>
            </a:r>
            <a:r>
              <a:rPr lang="lt-LT" b="0" dirty="0"/>
              <a:t> erdvės samprata.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6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„Modernios industrijos standartas“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4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75AD5D1-4959-2F2F-80EC-83911C94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826763"/>
            <a:ext cx="5612806" cy="30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A3AF51C-C85F-35D9-C649-953545F58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40" y="3265916"/>
            <a:ext cx="5317949" cy="299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8171D36-E6F7-2879-73A2-97E135241789}"/>
              </a:ext>
            </a:extLst>
          </p:cNvPr>
          <p:cNvSpPr txBox="1">
            <a:spLocks/>
          </p:cNvSpPr>
          <p:nvPr/>
        </p:nvSpPr>
        <p:spPr>
          <a:xfrm>
            <a:off x="1249149" y="4873610"/>
            <a:ext cx="2186823" cy="4871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dirty="0"/>
              <a:t>FIFA 23▲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0ADF602B-ABDA-4806-1BFE-6BA5033BBDC5}"/>
              </a:ext>
            </a:extLst>
          </p:cNvPr>
          <p:cNvSpPr txBox="1">
            <a:spLocks/>
          </p:cNvSpPr>
          <p:nvPr/>
        </p:nvSpPr>
        <p:spPr>
          <a:xfrm>
            <a:off x="3444497" y="5356077"/>
            <a:ext cx="2186823" cy="4871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dirty="0"/>
              <a:t>FIFA 13 ►</a:t>
            </a:r>
          </a:p>
        </p:txBody>
      </p:sp>
    </p:spTree>
    <p:extLst>
      <p:ext uri="{BB962C8B-B14F-4D97-AF65-F5344CB8AC3E}">
        <p14:creationId xmlns:p14="http://schemas.microsoft.com/office/powerpoint/2010/main" val="117252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Optimistiniai projektai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5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F0F675-70FC-31E0-D178-B4C2B34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4" y="1888704"/>
            <a:ext cx="4058120" cy="22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4CB430D-48CD-CD5B-480D-21A90429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81" y="4020928"/>
            <a:ext cx="3507418" cy="263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F118BCB-56E6-DA11-7956-C97F799D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16" y="1888704"/>
            <a:ext cx="4447074" cy="22826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6260C307-F5D6-C84B-F430-13AA3CFB0D79}"/>
              </a:ext>
            </a:extLst>
          </p:cNvPr>
          <p:cNvSpPr txBox="1">
            <a:spLocks/>
          </p:cNvSpPr>
          <p:nvPr/>
        </p:nvSpPr>
        <p:spPr>
          <a:xfrm>
            <a:off x="1410262" y="4167008"/>
            <a:ext cx="2186823" cy="82962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Witness</a:t>
            </a:r>
            <a:r>
              <a:rPr lang="lt-LT" dirty="0"/>
              <a:t>▲</a:t>
            </a:r>
          </a:p>
          <a:p>
            <a:pPr algn="r"/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Room</a:t>
            </a:r>
            <a:r>
              <a:rPr lang="lt-LT" dirty="0"/>
              <a:t> ►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189CB4C-74E4-BC40-E481-175370941709}"/>
              </a:ext>
            </a:extLst>
          </p:cNvPr>
          <p:cNvSpPr txBox="1">
            <a:spLocks/>
          </p:cNvSpPr>
          <p:nvPr/>
        </p:nvSpPr>
        <p:spPr>
          <a:xfrm>
            <a:off x="7177891" y="3865060"/>
            <a:ext cx="2401335" cy="82962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▲ </a:t>
            </a:r>
            <a:r>
              <a:rPr lang="lt-LT" dirty="0" err="1"/>
              <a:t>Antichamber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161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„Konkurentai“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" b="-49952"/>
          <a:stretch/>
        </p:blipFill>
        <p:spPr>
          <a:xfrm>
            <a:off x="0" y="1356709"/>
            <a:ext cx="12192000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6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780520-5815-0C57-BC1D-734D023DE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4977"/>
              </p:ext>
            </p:extLst>
          </p:nvPr>
        </p:nvGraphicFramePr>
        <p:xfrm>
          <a:off x="177800" y="2007493"/>
          <a:ext cx="11811000" cy="400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39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2805885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26650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2114728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  <a:gridCol w="2428396">
                  <a:extLst>
                    <a:ext uri="{9D8B030D-6E8A-4147-A177-3AD203B41FA5}">
                      <a16:colId xmlns:a16="http://schemas.microsoft.com/office/drawing/2014/main" val="2778242210"/>
                    </a:ext>
                  </a:extLst>
                </a:gridCol>
                <a:gridCol w="1850094">
                  <a:extLst>
                    <a:ext uri="{9D8B030D-6E8A-4147-A177-3AD203B41FA5}">
                      <a16:colId xmlns:a16="http://schemas.microsoft.com/office/drawing/2014/main" val="3781627942"/>
                    </a:ext>
                  </a:extLst>
                </a:gridCol>
              </a:tblGrid>
              <a:tr h="351532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Kriterijai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Antichamber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lt-LT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Witness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lt-LT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Room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Caecitas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913847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Vizualiniai efektai naudojami</a:t>
                      </a:r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žaidimo funkcionalumui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Ne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Euklidinė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erdvė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Reikia naudotis 3D aplinka sprendimui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Atskira erdvė su paslėptomis žinutėmis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Specialios sąlygos suteikia vaizdą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913847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Platformos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Windows, Linux,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macOS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PS4, Windows, Xbox One,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Nvidia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Shield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iOS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iOS, Android, Windows,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Nintendo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Switch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Windows, Linux,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macOS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91384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Žaidimo variklis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Unreal-Engine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Savadarbis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Unity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Unity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91384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Kaina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18.99€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36.99€ 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21.56€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0.00€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3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Reikiamybė ir galimybė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590943" y="2006206"/>
            <a:ext cx="9828212" cy="92175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lt-LT" b="0" dirty="0"/>
          </a:p>
          <a:p>
            <a:r>
              <a:rPr lang="lt-LT" dirty="0"/>
              <a:t>Kam skirtas?</a:t>
            </a:r>
            <a:endParaRPr lang="lt-LT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Kompiuterinių žaidimų inžinieriams, kaip informacinis leidinys.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Žaidėjams kaip pramoga ir žvilgsnis į alternatyva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7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4A388C4-DDCD-6730-8AFE-9520E4A4B30A}"/>
              </a:ext>
            </a:extLst>
          </p:cNvPr>
          <p:cNvSpPr txBox="1">
            <a:spLocks/>
          </p:cNvSpPr>
          <p:nvPr/>
        </p:nvSpPr>
        <p:spPr>
          <a:xfrm>
            <a:off x="590943" y="3052372"/>
            <a:ext cx="9828212" cy="329617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lt-LT" b="0" dirty="0"/>
          </a:p>
          <a:p>
            <a:r>
              <a:rPr lang="lt-LT" dirty="0"/>
              <a:t>Produkto funkcijos:</a:t>
            </a:r>
            <a:endParaRPr lang="lt-LT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Navigacija lygiuose.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Žaidėjas gali sąveikauti su daiktais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Galima naviguoti per sukurtus lygius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Aplink esantys daiktai turi funkcionalumą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Yra iškeltas iššūkis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Smagus naudotis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Vietovės išdėstymas priverčia susipažinti su visu sistemos funkcionalumu</a:t>
            </a:r>
          </a:p>
        </p:txBody>
      </p:sp>
    </p:spTree>
    <p:extLst>
      <p:ext uri="{BB962C8B-B14F-4D97-AF65-F5344CB8AC3E}">
        <p14:creationId xmlns:p14="http://schemas.microsoft.com/office/powerpoint/2010/main" val="119020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Darbo indelis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739900"/>
            <a:ext cx="9828212" cy="320040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dirty="0"/>
              <a:t>Kodo eilučių skaičius: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C# - 2750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CG - 500</a:t>
            </a:r>
          </a:p>
          <a:p>
            <a:r>
              <a:rPr lang="lt-LT" b="0" dirty="0"/>
              <a:t>Testų eilučių skaičius - 0</a:t>
            </a:r>
          </a:p>
          <a:p>
            <a:r>
              <a:rPr lang="lt-LT" b="0" dirty="0"/>
              <a:t>Darbo valandos - 500</a:t>
            </a:r>
          </a:p>
          <a:p>
            <a:r>
              <a:rPr lang="lt-LT" b="0" dirty="0"/>
              <a:t>Komponentų, klasių, modulių kiekis - 43</a:t>
            </a:r>
          </a:p>
          <a:p>
            <a:r>
              <a:rPr lang="lt-LT" b="0" dirty="0"/>
              <a:t>Sukurtų 3D modelių kiekis - 15</a:t>
            </a:r>
          </a:p>
          <a:p>
            <a:r>
              <a:rPr lang="lt-LT" b="0" dirty="0"/>
              <a:t>Sukurtų UI elementu kiekis - 5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8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Sistemos modelis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9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E21282-D04D-F772-8DD8-1F5A5DC2F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53" y="2153580"/>
            <a:ext cx="10497778" cy="44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9053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632</Words>
  <Application>Microsoft Office PowerPoint</Application>
  <PresentationFormat>Widescreen</PresentationFormat>
  <Paragraphs>141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Vitkus Eduardas</cp:lastModifiedBy>
  <cp:revision>144</cp:revision>
  <dcterms:created xsi:type="dcterms:W3CDTF">2020-12-23T08:59:48Z</dcterms:created>
  <dcterms:modified xsi:type="dcterms:W3CDTF">2023-05-09T09:29:51Z</dcterms:modified>
</cp:coreProperties>
</file>