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media/image56.png" ContentType="image/png"/>
  <Override PartName="/ppt/media/image55.png" ContentType="image/png"/>
  <Override PartName="/ppt/media/image54.png" ContentType="image/png"/>
  <Override PartName="/ppt/media/image53.png" ContentType="image/png"/>
  <Override PartName="/ppt/media/image52.png" ContentType="image/png"/>
  <Override PartName="/ppt/media/image51.png" ContentType="image/png"/>
  <Override PartName="/ppt/media/image50.png" ContentType="image/png"/>
  <Override PartName="/ppt/media/image34.png" ContentType="image/png"/>
  <Override PartName="/ppt/media/image4.png" ContentType="image/png"/>
  <Override PartName="/ppt/media/image16.png" ContentType="image/png"/>
  <Override PartName="/ppt/media/image33.png" ContentType="image/png"/>
  <Override PartName="/ppt/media/image3.png" ContentType="image/png"/>
  <Override PartName="/ppt/media/image15.png" ContentType="image/png"/>
  <Override PartName="/ppt/media/image32.png" ContentType="image/png"/>
  <Override PartName="/ppt/media/image2.png" ContentType="image/png"/>
  <Override PartName="/ppt/media/image14.png" ContentType="image/png"/>
  <Override PartName="/ppt/media/image31.png" ContentType="image/png"/>
  <Override PartName="/ppt/media/image66.png" ContentType="image/png"/>
  <Override PartName="/ppt/media/image28.png" ContentType="image/png"/>
  <Override PartName="/ppt/media/image65.png" ContentType="image/png"/>
  <Override PartName="/ppt/media/image27.png" ContentType="image/png"/>
  <Override PartName="/ppt/media/image64.png" ContentType="image/png"/>
  <Override PartName="/ppt/media/image26.png" ContentType="image/png"/>
  <Override PartName="/ppt/media/image63.png" ContentType="image/png"/>
  <Override PartName="/ppt/media/image25.png" ContentType="image/png"/>
  <Override PartName="/ppt/media/image62.png" ContentType="image/png"/>
  <Override PartName="/ppt/media/image24.png" ContentType="image/png"/>
  <Override PartName="/ppt/media/image61.png" ContentType="image/png"/>
  <Override PartName="/ppt/media/image59.png" ContentType="image/png"/>
  <Override PartName="/ppt/media/image22.png" ContentType="image/png"/>
  <Override PartName="/ppt/media/image57.png" ContentType="image/png"/>
  <Override PartName="/ppt/media/image20.png" ContentType="image/png"/>
  <Override PartName="/ppt/media/image60.png" ContentType="image/png"/>
  <Override PartName="/ppt/media/image23.png" ContentType="image/png"/>
  <Override PartName="/ppt/media/image58.png" ContentType="image/png"/>
  <Override PartName="/ppt/media/image21.png" ContentType="image/png"/>
  <Override PartName="/ppt/media/image17.png" ContentType="image/png"/>
  <Override PartName="/ppt/media/image5.png" ContentType="image/png"/>
  <Override PartName="/ppt/media/image35.png" ContentType="image/png"/>
  <Override PartName="/ppt/media/image10.png" ContentType="image/png"/>
  <Override PartName="/ppt/media/image47.png" ContentType="image/png"/>
  <Override PartName="/ppt/media/image29.png" ContentType="image/png"/>
  <Override PartName="/ppt/media/image18.png" ContentType="image/png"/>
  <Override PartName="/ppt/media/image6.png" ContentType="image/png"/>
  <Override PartName="/ppt/media/image36.png" ContentType="image/png"/>
  <Override PartName="/ppt/media/image11.png" ContentType="image/png"/>
  <Override PartName="/ppt/media/image48.png" ContentType="image/png"/>
  <Override PartName="/ppt/media/image19.png" ContentType="image/png"/>
  <Override PartName="/ppt/media/image7.png" ContentType="image/png"/>
  <Override PartName="/ppt/media/image37.png" ContentType="image/png"/>
  <Override PartName="/ppt/media/image12.png" ContentType="image/png"/>
  <Override PartName="/ppt/media/image49.png" ContentType="image/png"/>
  <Override PartName="/ppt/media/image8.png" ContentType="image/png"/>
  <Override PartName="/ppt/media/image38.png" ContentType="image/png"/>
  <Override PartName="/ppt/media/image1.png" ContentType="image/png"/>
  <Override PartName="/ppt/media/image13.png" ContentType="image/png"/>
  <Override PartName="/ppt/media/image9.png" ContentType="image/png"/>
  <Override PartName="/ppt/media/image39.png" ContentType="image/png"/>
  <Override PartName="/ppt/media/image30.png" ContentType="image/png"/>
  <Override PartName="/ppt/media/image40.png" ContentType="image/png"/>
  <Override PartName="/ppt/media/image41.png" ContentType="image/png"/>
  <Override PartName="/ppt/media/image42.png" ContentType="image/png"/>
  <Override PartName="/ppt/media/image43.png" ContentType="image/png"/>
  <Override PartName="/ppt/media/image44.png" ContentType="image/png"/>
  <Override PartName="/ppt/media/image45.png" ContentType="image/png"/>
  <Override PartName="/ppt/media/image46.png" ContentType="image/png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4.xml" ContentType="application/vnd.openxmlformats-officedocument.presentationml.slide+xml"/>
  <Override PartName="/ppt/slides/_rels/slide16.xml.rels" ContentType="application/vnd.openxmlformats-package.relationships+xml"/>
  <Override PartName="/ppt/slides/_rels/slide25.xml.rels" ContentType="application/vnd.openxmlformats-package.relationships+xml"/>
  <Override PartName="/ppt/slides/_rels/slide10.xml.rels" ContentType="application/vnd.openxmlformats-package.relationships+xml"/>
  <Override PartName="/ppt/slides/_rels/slide27.xml.rels" ContentType="application/vnd.openxmlformats-package.relationships+xml"/>
  <Override PartName="/ppt/slides/_rels/slide8.xml.rels" ContentType="application/vnd.openxmlformats-package.relationships+xml"/>
  <Override PartName="/ppt/slides/_rels/slide21.xml.rels" ContentType="application/vnd.openxmlformats-package.relationships+xml"/>
  <Override PartName="/ppt/slides/_rels/slide2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7.xml.rels" ContentType="application/vnd.openxmlformats-package.relationships+xml"/>
  <Override PartName="/ppt/slides/_rels/slide20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11.xml.rels" ContentType="application/vnd.openxmlformats-package.relationships+xml"/>
  <Override PartName="/ppt/slides/_rels/slide26.xml.rels" ContentType="application/vnd.openxmlformats-package.relationships+xml"/>
  <Override PartName="/ppt/slides/_rels/slide17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9.xml.rels" ContentType="application/vnd.openxmlformats-package.relationships+xml"/>
  <Override PartName="/ppt/slides/_rels/slide3.xml.rels" ContentType="application/vnd.openxmlformats-package.relationships+xml"/>
  <Override PartName="/ppt/slides/_rels/slide28.xml.rels" ContentType="application/vnd.openxmlformats-package.relationships+xml"/>
  <Override PartName="/ppt/slides/_rels/slide22.xml.rels" ContentType="application/vnd.openxmlformats-package.relationships+xml"/>
  <Override PartName="/ppt/slides/_rels/slide29.xml.rels" ContentType="application/vnd.openxmlformats-package.relationships+xml"/>
  <Override PartName="/ppt/slides/_rels/slide30.xml.rels" ContentType="application/vnd.openxmlformats-package.relationships+xml"/>
  <Override PartName="/ppt/slides/_rels/slide14.xml.rels" ContentType="application/vnd.openxmlformats-package.relationships+xml"/>
  <Override PartName="/ppt/slides/_rels/slide23.xml.rels" ContentType="application/vnd.openxmlformats-package.relationships+xml"/>
  <Override PartName="/ppt/slides/_rels/slide24.xml.rels" ContentType="application/vnd.openxmlformats-package.relationships+xml"/>
  <Override PartName="/ppt/slides/_rels/slide15.xml.rels" ContentType="application/vnd.openxmlformats-package.relationships+xml"/>
  <Override PartName="/ppt/slides/_rels/slide31.xml.rels" ContentType="application/vnd.openxmlformats-package.relationships+xml"/>
  <Override PartName="/ppt/slides/slide30.xml" ContentType="application/vnd.openxmlformats-officedocument.presentationml.slide+xml"/>
  <Override PartName="/ppt/slides/slide5.xml" ContentType="application/vnd.openxmlformats-officedocument.presentationml.slide+xml"/>
  <Override PartName="/ppt/slides/slide31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9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2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3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6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1"/>
          <p:cNvGrpSpPr/>
          <p:nvPr/>
        </p:nvGrpSpPr>
        <p:grpSpPr>
          <a:xfrm>
            <a:off x="459000" y="-7200"/>
            <a:ext cx="10280880" cy="7085160"/>
            <a:chOff x="459000" y="-7200"/>
            <a:chExt cx="10280880" cy="7085160"/>
          </a:xfrm>
        </p:grpSpPr>
        <p:sp>
          <p:nvSpPr>
            <p:cNvPr id="1" name="CustomShape 2"/>
            <p:cNvSpPr/>
            <p:nvPr/>
          </p:nvSpPr>
          <p:spPr>
            <a:xfrm flipH="1" rot="10800000">
              <a:off x="458280" y="360"/>
              <a:ext cx="2241000" cy="14158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f3f3f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" name="CustomShape 3"/>
            <p:cNvSpPr/>
            <p:nvPr/>
          </p:nvSpPr>
          <p:spPr>
            <a:xfrm flipH="1" rot="10800000">
              <a:off x="657720" y="-6840"/>
              <a:ext cx="2742120" cy="17161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f3f3f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" name="CustomShape 4"/>
            <p:cNvSpPr/>
            <p:nvPr/>
          </p:nvSpPr>
          <p:spPr>
            <a:xfrm flipH="1" rot="10800000">
              <a:off x="841680" y="360"/>
              <a:ext cx="3235680" cy="20088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f3f3f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" name="CustomShape 5"/>
            <p:cNvSpPr/>
            <p:nvPr/>
          </p:nvSpPr>
          <p:spPr>
            <a:xfrm flipH="1" rot="10800000">
              <a:off x="1040400" y="8280"/>
              <a:ext cx="3721320" cy="23245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f3f3f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" name="CustomShape 6"/>
            <p:cNvSpPr/>
            <p:nvPr/>
          </p:nvSpPr>
          <p:spPr>
            <a:xfrm flipH="1" rot="10800000">
              <a:off x="1228680" y="7920"/>
              <a:ext cx="4206600" cy="26301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f3f3f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" name="CustomShape 7"/>
            <p:cNvSpPr/>
            <p:nvPr/>
          </p:nvSpPr>
          <p:spPr>
            <a:xfrm flipH="1" rot="10800000">
              <a:off x="1424160" y="0"/>
              <a:ext cx="4712400" cy="29570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f3f3f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" name="CustomShape 8"/>
            <p:cNvSpPr/>
            <p:nvPr/>
          </p:nvSpPr>
          <p:spPr>
            <a:xfrm flipH="1" rot="10800000">
              <a:off x="1617840" y="8280"/>
              <a:ext cx="5195160" cy="32446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f3f3f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" name="CustomShape 9"/>
            <p:cNvSpPr/>
            <p:nvPr/>
          </p:nvSpPr>
          <p:spPr>
            <a:xfrm flipH="1" rot="10800000">
              <a:off x="1813320" y="15840"/>
              <a:ext cx="5685120" cy="35326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f3f3f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" name="CustomShape 10"/>
            <p:cNvSpPr/>
            <p:nvPr/>
          </p:nvSpPr>
          <p:spPr>
            <a:xfrm flipH="1" rot="10800000">
              <a:off x="1989000" y="80640"/>
              <a:ext cx="6068160" cy="38102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f3f3f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" name="CustomShape 11"/>
            <p:cNvSpPr/>
            <p:nvPr/>
          </p:nvSpPr>
          <p:spPr>
            <a:xfrm flipH="1" rot="10800000">
              <a:off x="2187720" y="342720"/>
              <a:ext cx="6122520" cy="38404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f3f3f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" name="CustomShape 12"/>
            <p:cNvSpPr/>
            <p:nvPr/>
          </p:nvSpPr>
          <p:spPr>
            <a:xfrm flipH="1" rot="10800000">
              <a:off x="2372040" y="654120"/>
              <a:ext cx="6133680" cy="38293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f3f3f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" name="CustomShape 13"/>
            <p:cNvSpPr/>
            <p:nvPr/>
          </p:nvSpPr>
          <p:spPr>
            <a:xfrm flipH="1" rot="10800000">
              <a:off x="2570040" y="957600"/>
              <a:ext cx="6152760" cy="38494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f3f3f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" name="CustomShape 14"/>
            <p:cNvSpPr/>
            <p:nvPr/>
          </p:nvSpPr>
          <p:spPr>
            <a:xfrm flipH="1" rot="10800000">
              <a:off x="2758680" y="1261080"/>
              <a:ext cx="6158520" cy="38512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f3f3f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" name="CustomShape 15"/>
            <p:cNvSpPr/>
            <p:nvPr/>
          </p:nvSpPr>
          <p:spPr>
            <a:xfrm flipH="1" rot="10800000">
              <a:off x="2953440" y="1572480"/>
              <a:ext cx="6142680" cy="38592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f3f3f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" name="CustomShape 16"/>
            <p:cNvSpPr/>
            <p:nvPr/>
          </p:nvSpPr>
          <p:spPr>
            <a:xfrm flipH="1" rot="10800000">
              <a:off x="3147840" y="1977120"/>
              <a:ext cx="5987160" cy="37501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f3f3f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" name="CustomShape 17"/>
            <p:cNvSpPr/>
            <p:nvPr/>
          </p:nvSpPr>
          <p:spPr>
            <a:xfrm flipH="1" rot="10800000">
              <a:off x="3488400" y="2383920"/>
              <a:ext cx="5685120" cy="35326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f3f3f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" name="CustomShape 18"/>
            <p:cNvSpPr/>
            <p:nvPr/>
          </p:nvSpPr>
          <p:spPr>
            <a:xfrm flipH="1" rot="10800000">
              <a:off x="4136040" y="2118960"/>
              <a:ext cx="6152760" cy="38494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f3f3f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" name="CustomShape 19"/>
            <p:cNvSpPr/>
            <p:nvPr/>
          </p:nvSpPr>
          <p:spPr>
            <a:xfrm flipH="1" rot="10800000">
              <a:off x="4324680" y="2422440"/>
              <a:ext cx="6158520" cy="38512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f3f3f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" name="CustomShape 20"/>
            <p:cNvSpPr/>
            <p:nvPr/>
          </p:nvSpPr>
          <p:spPr>
            <a:xfrm flipH="1" rot="10800000">
              <a:off x="4519440" y="2733480"/>
              <a:ext cx="6142680" cy="38592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f3f3f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" name="CustomShape 21"/>
            <p:cNvSpPr/>
            <p:nvPr/>
          </p:nvSpPr>
          <p:spPr>
            <a:xfrm flipH="1" rot="10800000">
              <a:off x="4713840" y="3138480"/>
              <a:ext cx="5987160" cy="37501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f3f3f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" name="CustomShape 22"/>
            <p:cNvSpPr/>
            <p:nvPr/>
          </p:nvSpPr>
          <p:spPr>
            <a:xfrm flipH="1" rot="10800000">
              <a:off x="5054400" y="3545280"/>
              <a:ext cx="5685120" cy="35326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f3f3f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22" name="Google Shape;31;p1" descr=""/>
          <p:cNvPicPr/>
          <p:nvPr/>
        </p:nvPicPr>
        <p:blipFill>
          <a:blip r:embed="rId2"/>
          <a:srcRect l="0" t="2216" r="0" b="0"/>
          <a:stretch/>
        </p:blipFill>
        <p:spPr>
          <a:xfrm>
            <a:off x="8141400" y="4609800"/>
            <a:ext cx="891720" cy="432000"/>
          </a:xfrm>
          <a:prstGeom prst="rect">
            <a:avLst/>
          </a:prstGeom>
          <a:ln>
            <a:noFill/>
          </a:ln>
        </p:spPr>
      </p:pic>
      <p:sp>
        <p:nvSpPr>
          <p:cNvPr id="23" name="CustomShape 23"/>
          <p:cNvSpPr/>
          <p:nvPr/>
        </p:nvSpPr>
        <p:spPr>
          <a:xfrm>
            <a:off x="0" y="0"/>
            <a:ext cx="9143640" cy="5143320"/>
          </a:xfrm>
          <a:prstGeom prst="rect">
            <a:avLst/>
          </a:prstGeom>
          <a:solidFill>
            <a:srgbClr val="282828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pSp>
        <p:nvGrpSpPr>
          <p:cNvPr id="24" name="Group 24"/>
          <p:cNvGrpSpPr/>
          <p:nvPr/>
        </p:nvGrpSpPr>
        <p:grpSpPr>
          <a:xfrm>
            <a:off x="3786480" y="-213480"/>
            <a:ext cx="10280520" cy="7085160"/>
            <a:chOff x="3786480" y="-213480"/>
            <a:chExt cx="10280520" cy="7085160"/>
          </a:xfrm>
        </p:grpSpPr>
        <p:sp>
          <p:nvSpPr>
            <p:cNvPr id="25" name="CustomShape 25"/>
            <p:cNvSpPr/>
            <p:nvPr/>
          </p:nvSpPr>
          <p:spPr>
            <a:xfrm flipH="1" rot="10800000">
              <a:off x="3786120" y="-205560"/>
              <a:ext cx="2241000" cy="14158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f3f3f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" name="CustomShape 26"/>
            <p:cNvSpPr/>
            <p:nvPr/>
          </p:nvSpPr>
          <p:spPr>
            <a:xfrm flipH="1" rot="10800000">
              <a:off x="3985200" y="-213120"/>
              <a:ext cx="2742120" cy="17161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f3f3f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" name="CustomShape 27"/>
            <p:cNvSpPr/>
            <p:nvPr/>
          </p:nvSpPr>
          <p:spPr>
            <a:xfrm flipH="1" rot="10800000">
              <a:off x="4169160" y="-205560"/>
              <a:ext cx="3235680" cy="20088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f3f3f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" name="CustomShape 28"/>
            <p:cNvSpPr/>
            <p:nvPr/>
          </p:nvSpPr>
          <p:spPr>
            <a:xfrm flipH="1" rot="10800000">
              <a:off x="4367520" y="-197640"/>
              <a:ext cx="3721320" cy="23245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f3f3f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" name="CustomShape 29"/>
            <p:cNvSpPr/>
            <p:nvPr/>
          </p:nvSpPr>
          <p:spPr>
            <a:xfrm flipH="1" rot="10800000">
              <a:off x="4556160" y="-198000"/>
              <a:ext cx="4206600" cy="26301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f3f3f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" name="CustomShape 30"/>
            <p:cNvSpPr/>
            <p:nvPr/>
          </p:nvSpPr>
          <p:spPr>
            <a:xfrm flipH="1" rot="10800000">
              <a:off x="4751280" y="-205920"/>
              <a:ext cx="4712400" cy="29570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f3f3f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" name="CustomShape 31"/>
            <p:cNvSpPr/>
            <p:nvPr/>
          </p:nvSpPr>
          <p:spPr>
            <a:xfrm flipH="1" rot="10800000">
              <a:off x="4945320" y="-197640"/>
              <a:ext cx="5195160" cy="32446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f3f3f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" name="CustomShape 32"/>
            <p:cNvSpPr/>
            <p:nvPr/>
          </p:nvSpPr>
          <p:spPr>
            <a:xfrm flipH="1" rot="10800000">
              <a:off x="5140800" y="-190080"/>
              <a:ext cx="5685120" cy="35326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f3f3f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" name="CustomShape 33"/>
            <p:cNvSpPr/>
            <p:nvPr/>
          </p:nvSpPr>
          <p:spPr>
            <a:xfrm flipH="1" rot="10800000">
              <a:off x="5316480" y="-125280"/>
              <a:ext cx="6068160" cy="38102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f3f3f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" name="CustomShape 34"/>
            <p:cNvSpPr/>
            <p:nvPr/>
          </p:nvSpPr>
          <p:spPr>
            <a:xfrm flipH="1" rot="10800000">
              <a:off x="5515200" y="136440"/>
              <a:ext cx="6122520" cy="38404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f3f3f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" name="CustomShape 35"/>
            <p:cNvSpPr/>
            <p:nvPr/>
          </p:nvSpPr>
          <p:spPr>
            <a:xfrm flipH="1" rot="10800000">
              <a:off x="5699160" y="447840"/>
              <a:ext cx="6133680" cy="38293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f3f3f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" name="CustomShape 36"/>
            <p:cNvSpPr/>
            <p:nvPr/>
          </p:nvSpPr>
          <p:spPr>
            <a:xfrm flipH="1" rot="10800000">
              <a:off x="5897520" y="751320"/>
              <a:ext cx="6152760" cy="38494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f3f3f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" name="CustomShape 37"/>
            <p:cNvSpPr/>
            <p:nvPr/>
          </p:nvSpPr>
          <p:spPr>
            <a:xfrm flipH="1" rot="10800000">
              <a:off x="6086160" y="1054800"/>
              <a:ext cx="6158520" cy="38512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f3f3f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" name="CustomShape 38"/>
            <p:cNvSpPr/>
            <p:nvPr/>
          </p:nvSpPr>
          <p:spPr>
            <a:xfrm flipH="1" rot="10800000">
              <a:off x="6280920" y="1366200"/>
              <a:ext cx="6142680" cy="38592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f3f3f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" name="CustomShape 39"/>
            <p:cNvSpPr/>
            <p:nvPr/>
          </p:nvSpPr>
          <p:spPr>
            <a:xfrm flipH="1" rot="10800000">
              <a:off x="6475320" y="1770840"/>
              <a:ext cx="5987160" cy="37501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f3f3f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" name="CustomShape 40"/>
            <p:cNvSpPr/>
            <p:nvPr/>
          </p:nvSpPr>
          <p:spPr>
            <a:xfrm flipH="1" rot="10800000">
              <a:off x="6815880" y="2177640"/>
              <a:ext cx="5685120" cy="35326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f3f3f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" name="CustomShape 41"/>
            <p:cNvSpPr/>
            <p:nvPr/>
          </p:nvSpPr>
          <p:spPr>
            <a:xfrm flipH="1" rot="10800000">
              <a:off x="7463160" y="1912680"/>
              <a:ext cx="6152760" cy="38494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f3f3f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" name="CustomShape 42"/>
            <p:cNvSpPr/>
            <p:nvPr/>
          </p:nvSpPr>
          <p:spPr>
            <a:xfrm flipH="1" rot="10800000">
              <a:off x="7651800" y="2216160"/>
              <a:ext cx="6158520" cy="38512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f3f3f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" name="CustomShape 43"/>
            <p:cNvSpPr/>
            <p:nvPr/>
          </p:nvSpPr>
          <p:spPr>
            <a:xfrm flipH="1" rot="10800000">
              <a:off x="7846560" y="2527200"/>
              <a:ext cx="6142680" cy="38592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f3f3f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" name="CustomShape 44"/>
            <p:cNvSpPr/>
            <p:nvPr/>
          </p:nvSpPr>
          <p:spPr>
            <a:xfrm flipH="1" rot="10800000">
              <a:off x="8040960" y="2932200"/>
              <a:ext cx="5987160" cy="37501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f3f3f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" name="CustomShape 45"/>
            <p:cNvSpPr/>
            <p:nvPr/>
          </p:nvSpPr>
          <p:spPr>
            <a:xfrm flipH="1" rot="10800000">
              <a:off x="8381520" y="3339000"/>
              <a:ext cx="5685120" cy="35326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f3f3f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6" name="PlaceHolder 46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47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roup 1"/>
          <p:cNvGrpSpPr/>
          <p:nvPr/>
        </p:nvGrpSpPr>
        <p:grpSpPr>
          <a:xfrm>
            <a:off x="459000" y="-7200"/>
            <a:ext cx="10280880" cy="7085160"/>
            <a:chOff x="459000" y="-7200"/>
            <a:chExt cx="10280880" cy="7085160"/>
          </a:xfrm>
        </p:grpSpPr>
        <p:sp>
          <p:nvSpPr>
            <p:cNvPr id="85" name="CustomShape 2"/>
            <p:cNvSpPr/>
            <p:nvPr/>
          </p:nvSpPr>
          <p:spPr>
            <a:xfrm flipH="1" rot="10800000">
              <a:off x="458280" y="360"/>
              <a:ext cx="2241000" cy="14158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f3f3f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" name="CustomShape 3"/>
            <p:cNvSpPr/>
            <p:nvPr/>
          </p:nvSpPr>
          <p:spPr>
            <a:xfrm flipH="1" rot="10800000">
              <a:off x="657720" y="-6840"/>
              <a:ext cx="2742120" cy="17161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f3f3f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7" name="CustomShape 4"/>
            <p:cNvSpPr/>
            <p:nvPr/>
          </p:nvSpPr>
          <p:spPr>
            <a:xfrm flipH="1" rot="10800000">
              <a:off x="841680" y="360"/>
              <a:ext cx="3235680" cy="20088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f3f3f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" name="CustomShape 5"/>
            <p:cNvSpPr/>
            <p:nvPr/>
          </p:nvSpPr>
          <p:spPr>
            <a:xfrm flipH="1" rot="10800000">
              <a:off x="1040400" y="8280"/>
              <a:ext cx="3721320" cy="23245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f3f3f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" name="CustomShape 6"/>
            <p:cNvSpPr/>
            <p:nvPr/>
          </p:nvSpPr>
          <p:spPr>
            <a:xfrm flipH="1" rot="10800000">
              <a:off x="1228680" y="7920"/>
              <a:ext cx="4206600" cy="26301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f3f3f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" name="CustomShape 7"/>
            <p:cNvSpPr/>
            <p:nvPr/>
          </p:nvSpPr>
          <p:spPr>
            <a:xfrm flipH="1" rot="10800000">
              <a:off x="1424160" y="0"/>
              <a:ext cx="4712400" cy="29570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f3f3f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" name="CustomShape 8"/>
            <p:cNvSpPr/>
            <p:nvPr/>
          </p:nvSpPr>
          <p:spPr>
            <a:xfrm flipH="1" rot="10800000">
              <a:off x="1617840" y="8280"/>
              <a:ext cx="5195160" cy="32446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f3f3f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2" name="CustomShape 9"/>
            <p:cNvSpPr/>
            <p:nvPr/>
          </p:nvSpPr>
          <p:spPr>
            <a:xfrm flipH="1" rot="10800000">
              <a:off x="1813320" y="15840"/>
              <a:ext cx="5685120" cy="35326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f3f3f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3" name="CustomShape 10"/>
            <p:cNvSpPr/>
            <p:nvPr/>
          </p:nvSpPr>
          <p:spPr>
            <a:xfrm flipH="1" rot="10800000">
              <a:off x="1989000" y="80640"/>
              <a:ext cx="6068160" cy="38102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f3f3f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4" name="CustomShape 11"/>
            <p:cNvSpPr/>
            <p:nvPr/>
          </p:nvSpPr>
          <p:spPr>
            <a:xfrm flipH="1" rot="10800000">
              <a:off x="2187720" y="342720"/>
              <a:ext cx="6122520" cy="38404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f3f3f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5" name="CustomShape 12"/>
            <p:cNvSpPr/>
            <p:nvPr/>
          </p:nvSpPr>
          <p:spPr>
            <a:xfrm flipH="1" rot="10800000">
              <a:off x="2372040" y="654120"/>
              <a:ext cx="6133680" cy="38293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f3f3f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6" name="CustomShape 13"/>
            <p:cNvSpPr/>
            <p:nvPr/>
          </p:nvSpPr>
          <p:spPr>
            <a:xfrm flipH="1" rot="10800000">
              <a:off x="2570040" y="957600"/>
              <a:ext cx="6152760" cy="38494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f3f3f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7" name="CustomShape 14"/>
            <p:cNvSpPr/>
            <p:nvPr/>
          </p:nvSpPr>
          <p:spPr>
            <a:xfrm flipH="1" rot="10800000">
              <a:off x="2758680" y="1261080"/>
              <a:ext cx="6158520" cy="38512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f3f3f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8" name="CustomShape 15"/>
            <p:cNvSpPr/>
            <p:nvPr/>
          </p:nvSpPr>
          <p:spPr>
            <a:xfrm flipH="1" rot="10800000">
              <a:off x="2953440" y="1572480"/>
              <a:ext cx="6142680" cy="38592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f3f3f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9" name="CustomShape 16"/>
            <p:cNvSpPr/>
            <p:nvPr/>
          </p:nvSpPr>
          <p:spPr>
            <a:xfrm flipH="1" rot="10800000">
              <a:off x="3147840" y="1977120"/>
              <a:ext cx="5987160" cy="37501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f3f3f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0" name="CustomShape 17"/>
            <p:cNvSpPr/>
            <p:nvPr/>
          </p:nvSpPr>
          <p:spPr>
            <a:xfrm flipH="1" rot="10800000">
              <a:off x="3488400" y="2383920"/>
              <a:ext cx="5685120" cy="35326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f3f3f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1" name="CustomShape 18"/>
            <p:cNvSpPr/>
            <p:nvPr/>
          </p:nvSpPr>
          <p:spPr>
            <a:xfrm flipH="1" rot="10800000">
              <a:off x="4136040" y="2118960"/>
              <a:ext cx="6152760" cy="38494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f3f3f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2" name="CustomShape 19"/>
            <p:cNvSpPr/>
            <p:nvPr/>
          </p:nvSpPr>
          <p:spPr>
            <a:xfrm flipH="1" rot="10800000">
              <a:off x="4324680" y="2422440"/>
              <a:ext cx="6158520" cy="38512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f3f3f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3" name="CustomShape 20"/>
            <p:cNvSpPr/>
            <p:nvPr/>
          </p:nvSpPr>
          <p:spPr>
            <a:xfrm flipH="1" rot="10800000">
              <a:off x="4519440" y="2733480"/>
              <a:ext cx="6142680" cy="38592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f3f3f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4" name="CustomShape 21"/>
            <p:cNvSpPr/>
            <p:nvPr/>
          </p:nvSpPr>
          <p:spPr>
            <a:xfrm flipH="1" rot="10800000">
              <a:off x="4713840" y="3138480"/>
              <a:ext cx="5987160" cy="37501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f3f3f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5" name="CustomShape 22"/>
            <p:cNvSpPr/>
            <p:nvPr/>
          </p:nvSpPr>
          <p:spPr>
            <a:xfrm flipH="1" rot="10800000">
              <a:off x="5054400" y="3545280"/>
              <a:ext cx="5685120" cy="35326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f3f3f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106" name="Google Shape;133;p17" descr=""/>
          <p:cNvPicPr/>
          <p:nvPr/>
        </p:nvPicPr>
        <p:blipFill>
          <a:blip r:embed="rId2"/>
          <a:stretch/>
        </p:blipFill>
        <p:spPr>
          <a:xfrm>
            <a:off x="7904520" y="4456080"/>
            <a:ext cx="1076040" cy="585360"/>
          </a:xfrm>
          <a:prstGeom prst="rect">
            <a:avLst/>
          </a:prstGeom>
          <a:ln>
            <a:noFill/>
          </a:ln>
        </p:spPr>
      </p:pic>
      <p:sp>
        <p:nvSpPr>
          <p:cNvPr id="107" name="CustomShape 23"/>
          <p:cNvSpPr/>
          <p:nvPr/>
        </p:nvSpPr>
        <p:spPr>
          <a:xfrm>
            <a:off x="0" y="0"/>
            <a:ext cx="9143640" cy="5143320"/>
          </a:xfrm>
          <a:prstGeom prst="rect">
            <a:avLst/>
          </a:prstGeom>
          <a:solidFill>
            <a:srgbClr val="282828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8" name="PlaceHolder 2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2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6" name="Group 1"/>
          <p:cNvGrpSpPr/>
          <p:nvPr/>
        </p:nvGrpSpPr>
        <p:grpSpPr>
          <a:xfrm>
            <a:off x="459000" y="-7200"/>
            <a:ext cx="10280880" cy="7085160"/>
            <a:chOff x="459000" y="-7200"/>
            <a:chExt cx="10280880" cy="7085160"/>
          </a:xfrm>
        </p:grpSpPr>
        <p:sp>
          <p:nvSpPr>
            <p:cNvPr id="147" name="CustomShape 2"/>
            <p:cNvSpPr/>
            <p:nvPr/>
          </p:nvSpPr>
          <p:spPr>
            <a:xfrm flipH="1" rot="10800000">
              <a:off x="458280" y="360"/>
              <a:ext cx="2241000" cy="14158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f3f3f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8" name="CustomShape 3"/>
            <p:cNvSpPr/>
            <p:nvPr/>
          </p:nvSpPr>
          <p:spPr>
            <a:xfrm flipH="1" rot="10800000">
              <a:off x="657720" y="-6840"/>
              <a:ext cx="2742120" cy="17161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f3f3f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9" name="CustomShape 4"/>
            <p:cNvSpPr/>
            <p:nvPr/>
          </p:nvSpPr>
          <p:spPr>
            <a:xfrm flipH="1" rot="10800000">
              <a:off x="841680" y="360"/>
              <a:ext cx="3235680" cy="20088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f3f3f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0" name="CustomShape 5"/>
            <p:cNvSpPr/>
            <p:nvPr/>
          </p:nvSpPr>
          <p:spPr>
            <a:xfrm flipH="1" rot="10800000">
              <a:off x="1040400" y="8280"/>
              <a:ext cx="3721320" cy="23245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f3f3f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1" name="CustomShape 6"/>
            <p:cNvSpPr/>
            <p:nvPr/>
          </p:nvSpPr>
          <p:spPr>
            <a:xfrm flipH="1" rot="10800000">
              <a:off x="1228680" y="7920"/>
              <a:ext cx="4206600" cy="26301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f3f3f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2" name="CustomShape 7"/>
            <p:cNvSpPr/>
            <p:nvPr/>
          </p:nvSpPr>
          <p:spPr>
            <a:xfrm flipH="1" rot="10800000">
              <a:off x="1424160" y="0"/>
              <a:ext cx="4712400" cy="29570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f3f3f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3" name="CustomShape 8"/>
            <p:cNvSpPr/>
            <p:nvPr/>
          </p:nvSpPr>
          <p:spPr>
            <a:xfrm flipH="1" rot="10800000">
              <a:off x="1617840" y="8280"/>
              <a:ext cx="5195160" cy="32446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f3f3f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4" name="CustomShape 9"/>
            <p:cNvSpPr/>
            <p:nvPr/>
          </p:nvSpPr>
          <p:spPr>
            <a:xfrm flipH="1" rot="10800000">
              <a:off x="1813320" y="15840"/>
              <a:ext cx="5685120" cy="35326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f3f3f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5" name="CustomShape 10"/>
            <p:cNvSpPr/>
            <p:nvPr/>
          </p:nvSpPr>
          <p:spPr>
            <a:xfrm flipH="1" rot="10800000">
              <a:off x="1989000" y="80640"/>
              <a:ext cx="6068160" cy="38102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f3f3f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6" name="CustomShape 11"/>
            <p:cNvSpPr/>
            <p:nvPr/>
          </p:nvSpPr>
          <p:spPr>
            <a:xfrm flipH="1" rot="10800000">
              <a:off x="2187720" y="342720"/>
              <a:ext cx="6122520" cy="38404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f3f3f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7" name="CustomShape 12"/>
            <p:cNvSpPr/>
            <p:nvPr/>
          </p:nvSpPr>
          <p:spPr>
            <a:xfrm flipH="1" rot="10800000">
              <a:off x="2372040" y="654120"/>
              <a:ext cx="6133680" cy="38293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f3f3f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8" name="CustomShape 13"/>
            <p:cNvSpPr/>
            <p:nvPr/>
          </p:nvSpPr>
          <p:spPr>
            <a:xfrm flipH="1" rot="10800000">
              <a:off x="2570040" y="957600"/>
              <a:ext cx="6152760" cy="38494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f3f3f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9" name="CustomShape 14"/>
            <p:cNvSpPr/>
            <p:nvPr/>
          </p:nvSpPr>
          <p:spPr>
            <a:xfrm flipH="1" rot="10800000">
              <a:off x="2758680" y="1261080"/>
              <a:ext cx="6158520" cy="38512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f3f3f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0" name="CustomShape 15"/>
            <p:cNvSpPr/>
            <p:nvPr/>
          </p:nvSpPr>
          <p:spPr>
            <a:xfrm flipH="1" rot="10800000">
              <a:off x="2953440" y="1572480"/>
              <a:ext cx="6142680" cy="38592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f3f3f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1" name="CustomShape 16"/>
            <p:cNvSpPr/>
            <p:nvPr/>
          </p:nvSpPr>
          <p:spPr>
            <a:xfrm flipH="1" rot="10800000">
              <a:off x="3147840" y="1977120"/>
              <a:ext cx="5987160" cy="37501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f3f3f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2" name="CustomShape 17"/>
            <p:cNvSpPr/>
            <p:nvPr/>
          </p:nvSpPr>
          <p:spPr>
            <a:xfrm flipH="1" rot="10800000">
              <a:off x="3488400" y="2383920"/>
              <a:ext cx="5685120" cy="35326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f3f3f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3" name="CustomShape 18"/>
            <p:cNvSpPr/>
            <p:nvPr/>
          </p:nvSpPr>
          <p:spPr>
            <a:xfrm flipH="1" rot="10800000">
              <a:off x="4136040" y="2118960"/>
              <a:ext cx="6152760" cy="38494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f3f3f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4" name="CustomShape 19"/>
            <p:cNvSpPr/>
            <p:nvPr/>
          </p:nvSpPr>
          <p:spPr>
            <a:xfrm flipH="1" rot="10800000">
              <a:off x="4324680" y="2422440"/>
              <a:ext cx="6158520" cy="38512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f3f3f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5" name="CustomShape 20"/>
            <p:cNvSpPr/>
            <p:nvPr/>
          </p:nvSpPr>
          <p:spPr>
            <a:xfrm flipH="1" rot="10800000">
              <a:off x="4519440" y="2733480"/>
              <a:ext cx="6142680" cy="38592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f3f3f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6" name="CustomShape 21"/>
            <p:cNvSpPr/>
            <p:nvPr/>
          </p:nvSpPr>
          <p:spPr>
            <a:xfrm flipH="1" rot="10800000">
              <a:off x="4713840" y="3138480"/>
              <a:ext cx="5987160" cy="37501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f3f3f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7" name="CustomShape 22"/>
            <p:cNvSpPr/>
            <p:nvPr/>
          </p:nvSpPr>
          <p:spPr>
            <a:xfrm flipH="1" rot="10800000">
              <a:off x="5054400" y="3545280"/>
              <a:ext cx="5685120" cy="35326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f3f3f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168" name="Google Shape;133;p17" descr=""/>
          <p:cNvPicPr/>
          <p:nvPr/>
        </p:nvPicPr>
        <p:blipFill>
          <a:blip r:embed="rId2"/>
          <a:stretch/>
        </p:blipFill>
        <p:spPr>
          <a:xfrm>
            <a:off x="7904520" y="4456080"/>
            <a:ext cx="1076040" cy="585360"/>
          </a:xfrm>
          <a:prstGeom prst="rect">
            <a:avLst/>
          </a:prstGeom>
          <a:ln>
            <a:noFill/>
          </a:ln>
        </p:spPr>
      </p:pic>
      <p:sp>
        <p:nvSpPr>
          <p:cNvPr id="169" name="PlaceHolder 23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tIns="91440" bIns="91440" anchor="b">
            <a:noAutofit/>
          </a:bodyPr>
          <a:p>
            <a:pPr algn="ctr"/>
            <a:r>
              <a:rPr b="0" lang="en-IN" sz="52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5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PlaceHolder 24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0CB612B8-8825-4A9D-8B02-C96459B4CB25}" type="slidenum">
              <a:rPr b="0" lang="en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en-IN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6.png"/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image" Target="../media/image30.png"/><Relationship Id="rId3" Type="http://schemas.openxmlformats.org/officeDocument/2006/relationships/image" Target="../media/image31.png"/><Relationship Id="rId4" Type="http://schemas.openxmlformats.org/officeDocument/2006/relationships/image" Target="../media/image32.png"/><Relationship Id="rId5" Type="http://schemas.openxmlformats.org/officeDocument/2006/relationships/image" Target="../media/image33.png"/><Relationship Id="rId6" Type="http://schemas.openxmlformats.org/officeDocument/2006/relationships/image" Target="../media/image34.png"/><Relationship Id="rId7" Type="http://schemas.openxmlformats.org/officeDocument/2006/relationships/image" Target="../media/image35.png"/><Relationship Id="rId8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36.png"/><Relationship Id="rId2" Type="http://schemas.openxmlformats.org/officeDocument/2006/relationships/image" Target="../media/image37.png"/><Relationship Id="rId3" Type="http://schemas.openxmlformats.org/officeDocument/2006/relationships/image" Target="../media/image38.png"/><Relationship Id="rId4" Type="http://schemas.openxmlformats.org/officeDocument/2006/relationships/image" Target="../media/image39.png"/><Relationship Id="rId5" Type="http://schemas.openxmlformats.org/officeDocument/2006/relationships/image" Target="../media/image40.png"/><Relationship Id="rId6" Type="http://schemas.openxmlformats.org/officeDocument/2006/relationships/image" Target="../media/image41.png"/><Relationship Id="rId7" Type="http://schemas.openxmlformats.org/officeDocument/2006/relationships/image" Target="../media/image42.png"/><Relationship Id="rId8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43.png"/><Relationship Id="rId2" Type="http://schemas.openxmlformats.org/officeDocument/2006/relationships/image" Target="../media/image44.png"/><Relationship Id="rId3" Type="http://schemas.openxmlformats.org/officeDocument/2006/relationships/image" Target="../media/image45.png"/><Relationship Id="rId4" Type="http://schemas.openxmlformats.org/officeDocument/2006/relationships/image" Target="../media/image46.png"/><Relationship Id="rId5" Type="http://schemas.openxmlformats.org/officeDocument/2006/relationships/image" Target="../media/image47.png"/><Relationship Id="rId6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48.png"/><Relationship Id="rId2" Type="http://schemas.openxmlformats.org/officeDocument/2006/relationships/image" Target="../media/image49.png"/><Relationship Id="rId3" Type="http://schemas.openxmlformats.org/officeDocument/2006/relationships/image" Target="../media/image50.png"/><Relationship Id="rId4" Type="http://schemas.openxmlformats.org/officeDocument/2006/relationships/image" Target="../media/image51.png"/><Relationship Id="rId5" Type="http://schemas.openxmlformats.org/officeDocument/2006/relationships/image" Target="../media/image52.png"/><Relationship Id="rId6" Type="http://schemas.openxmlformats.org/officeDocument/2006/relationships/image" Target="../media/image53.png"/><Relationship Id="rId7" Type="http://schemas.openxmlformats.org/officeDocument/2006/relationships/image" Target="../media/image54.png"/><Relationship Id="rId8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55.png"/><Relationship Id="rId2" Type="http://schemas.openxmlformats.org/officeDocument/2006/relationships/image" Target="../media/image56.png"/><Relationship Id="rId3" Type="http://schemas.openxmlformats.org/officeDocument/2006/relationships/image" Target="../media/image57.png"/><Relationship Id="rId4" Type="http://schemas.openxmlformats.org/officeDocument/2006/relationships/image" Target="../media/image58.png"/><Relationship Id="rId5" Type="http://schemas.openxmlformats.org/officeDocument/2006/relationships/image" Target="../media/image59.png"/><Relationship Id="rId6" Type="http://schemas.openxmlformats.org/officeDocument/2006/relationships/image" Target="../media/image60.png"/><Relationship Id="rId7" Type="http://schemas.openxmlformats.org/officeDocument/2006/relationships/image" Target="../media/image61.png"/><Relationship Id="rId8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62.png"/><Relationship Id="rId2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63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64.png"/><Relationship Id="rId2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65.png"/><Relationship Id="rId2" Type="http://schemas.openxmlformats.org/officeDocument/2006/relationships/image" Target="../media/image66.png"/><Relationship Id="rId3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TextShape 1"/>
          <p:cNvSpPr txBox="1"/>
          <p:nvPr/>
        </p:nvSpPr>
        <p:spPr>
          <a:xfrm>
            <a:off x="3456000" y="2376000"/>
            <a:ext cx="5616000" cy="657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1" lang="en-IN" sz="4000" spc="-1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1" lang="en-IN" sz="4000" spc="-1" strike="noStrike">
                <a:solidFill>
                  <a:srgbClr val="ffffff"/>
                </a:solidFill>
                <a:latin typeface="Arial"/>
              </a:rPr>
              <a:t>Overview</a:t>
            </a:r>
            <a:endParaRPr b="1" lang="en-IN" sz="40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208" name="Google Shape;668;p62_0" descr=""/>
          <p:cNvPicPr/>
          <p:nvPr/>
        </p:nvPicPr>
        <p:blipFill>
          <a:blip r:embed="rId1"/>
          <a:stretch/>
        </p:blipFill>
        <p:spPr>
          <a:xfrm>
            <a:off x="3091680" y="1021320"/>
            <a:ext cx="2961000" cy="9961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CustomShape 1"/>
          <p:cNvSpPr/>
          <p:nvPr/>
        </p:nvSpPr>
        <p:spPr>
          <a:xfrm>
            <a:off x="2566440" y="1332360"/>
            <a:ext cx="2696400" cy="2901240"/>
          </a:xfrm>
          <a:prstGeom prst="cube">
            <a:avLst>
              <a:gd name="adj" fmla="val 4865"/>
            </a:avLst>
          </a:prstGeom>
          <a:noFill/>
          <a:ln w="9360">
            <a:solidFill>
              <a:srgbClr val="c51b5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2" name="CustomShape 2"/>
          <p:cNvSpPr/>
          <p:nvPr/>
        </p:nvSpPr>
        <p:spPr>
          <a:xfrm>
            <a:off x="2682720" y="1614240"/>
            <a:ext cx="1991520" cy="1447200"/>
          </a:xfrm>
          <a:prstGeom prst="snip1Rect">
            <a:avLst>
              <a:gd name="adj" fmla="val 16667"/>
            </a:avLst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rgbClr val="000000"/>
                </a:solidFill>
                <a:latin typeface="Arial"/>
                <a:ea typeface="Arial"/>
              </a:rPr>
              <a:t>Proposal #1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rgbClr val="000000"/>
                </a:solidFill>
                <a:latin typeface="Arial"/>
                <a:ea typeface="Arial"/>
              </a:rPr>
              <a:t>Set the block time to 10min. </a:t>
            </a:r>
            <a:endParaRPr b="0" lang="en-IN" sz="1800" spc="-1" strike="noStrike">
              <a:latin typeface="Arial"/>
            </a:endParaRPr>
          </a:p>
        </p:txBody>
      </p:sp>
      <p:pic>
        <p:nvPicPr>
          <p:cNvPr id="243" name="Google Shape;294;p43" descr=""/>
          <p:cNvPicPr/>
          <p:nvPr/>
        </p:nvPicPr>
        <p:blipFill>
          <a:blip r:embed="rId1"/>
          <a:stretch/>
        </p:blipFill>
        <p:spPr>
          <a:xfrm>
            <a:off x="4067280" y="1767960"/>
            <a:ext cx="378000" cy="377640"/>
          </a:xfrm>
          <a:prstGeom prst="rect">
            <a:avLst/>
          </a:prstGeom>
          <a:ln>
            <a:noFill/>
          </a:ln>
        </p:spPr>
      </p:pic>
      <p:sp>
        <p:nvSpPr>
          <p:cNvPr id="244" name="CustomShape 3"/>
          <p:cNvSpPr/>
          <p:nvPr/>
        </p:nvSpPr>
        <p:spPr>
          <a:xfrm>
            <a:off x="2682720" y="3267360"/>
            <a:ext cx="1991520" cy="689400"/>
          </a:xfrm>
          <a:prstGeom prst="snip1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rgbClr val="000000"/>
                </a:solidFill>
                <a:latin typeface="Arial"/>
                <a:ea typeface="Arial"/>
              </a:rPr>
              <a:t>Proposal #2</a:t>
            </a:r>
            <a:endParaRPr b="0" lang="en-IN" sz="1800" spc="-1" strike="noStrike">
              <a:latin typeface="Arial"/>
            </a:endParaRPr>
          </a:p>
        </p:txBody>
      </p:sp>
      <p:pic>
        <p:nvPicPr>
          <p:cNvPr id="245" name="Google Shape;296;p43" descr=""/>
          <p:cNvPicPr/>
          <p:nvPr/>
        </p:nvPicPr>
        <p:blipFill>
          <a:blip r:embed="rId2"/>
          <a:stretch/>
        </p:blipFill>
        <p:spPr>
          <a:xfrm>
            <a:off x="5526720" y="1614240"/>
            <a:ext cx="1325520" cy="1325520"/>
          </a:xfrm>
          <a:prstGeom prst="rect">
            <a:avLst/>
          </a:prstGeom>
          <a:ln>
            <a:noFill/>
          </a:ln>
        </p:spPr>
      </p:pic>
      <p:pic>
        <p:nvPicPr>
          <p:cNvPr id="246" name="Google Shape;297;p43" descr=""/>
          <p:cNvPicPr/>
          <p:nvPr/>
        </p:nvPicPr>
        <p:blipFill>
          <a:blip r:embed="rId3"/>
          <a:stretch/>
        </p:blipFill>
        <p:spPr>
          <a:xfrm>
            <a:off x="6852600" y="1582920"/>
            <a:ext cx="1593720" cy="1593720"/>
          </a:xfrm>
          <a:prstGeom prst="rect">
            <a:avLst/>
          </a:prstGeom>
          <a:ln>
            <a:noFill/>
          </a:ln>
        </p:spPr>
      </p:pic>
      <p:pic>
        <p:nvPicPr>
          <p:cNvPr id="247" name="Google Shape;298;p43" descr=""/>
          <p:cNvPicPr/>
          <p:nvPr/>
        </p:nvPicPr>
        <p:blipFill>
          <a:blip r:embed="rId4"/>
          <a:stretch/>
        </p:blipFill>
        <p:spPr>
          <a:xfrm>
            <a:off x="5999400" y="2865600"/>
            <a:ext cx="1325520" cy="1325520"/>
          </a:xfrm>
          <a:prstGeom prst="rect">
            <a:avLst/>
          </a:prstGeom>
          <a:ln>
            <a:noFill/>
          </a:ln>
        </p:spPr>
      </p:pic>
      <p:sp>
        <p:nvSpPr>
          <p:cNvPr id="248" name="CustomShape 4"/>
          <p:cNvSpPr/>
          <p:nvPr/>
        </p:nvSpPr>
        <p:spPr>
          <a:xfrm>
            <a:off x="2682720" y="3695760"/>
            <a:ext cx="1991520" cy="422280"/>
          </a:xfrm>
          <a:prstGeom prst="rect">
            <a:avLst/>
          </a:prstGeom>
          <a:gradFill rotWithShape="0">
            <a:gsLst>
              <a:gs pos="0">
                <a:srgbClr val="eeeeee"/>
              </a:gs>
              <a:gs pos="100000">
                <a:srgbClr val="434343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CustomShape 1"/>
          <p:cNvSpPr/>
          <p:nvPr/>
        </p:nvSpPr>
        <p:spPr>
          <a:xfrm>
            <a:off x="2566440" y="1332360"/>
            <a:ext cx="2696400" cy="2901240"/>
          </a:xfrm>
          <a:prstGeom prst="cube">
            <a:avLst>
              <a:gd name="adj" fmla="val 4865"/>
            </a:avLst>
          </a:prstGeom>
          <a:noFill/>
          <a:ln w="9360">
            <a:solidFill>
              <a:srgbClr val="c51b5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0" name="CustomShape 2"/>
          <p:cNvSpPr/>
          <p:nvPr/>
        </p:nvSpPr>
        <p:spPr>
          <a:xfrm>
            <a:off x="2682720" y="1614240"/>
            <a:ext cx="1991520" cy="1447200"/>
          </a:xfrm>
          <a:prstGeom prst="snip1Rect">
            <a:avLst>
              <a:gd name="adj" fmla="val 16667"/>
            </a:avLst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rgbClr val="000000"/>
                </a:solidFill>
                <a:latin typeface="Arial"/>
                <a:ea typeface="Arial"/>
              </a:rPr>
              <a:t>Proposal #1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rgbClr val="000000"/>
                </a:solidFill>
                <a:latin typeface="Arial"/>
                <a:ea typeface="Arial"/>
              </a:rPr>
              <a:t>Set the block time to 10min. </a:t>
            </a:r>
            <a:endParaRPr b="0" lang="en-IN" sz="1800" spc="-1" strike="noStrike">
              <a:latin typeface="Arial"/>
            </a:endParaRPr>
          </a:p>
        </p:txBody>
      </p:sp>
      <p:pic>
        <p:nvPicPr>
          <p:cNvPr id="251" name="Google Shape;306;p44" descr=""/>
          <p:cNvPicPr/>
          <p:nvPr/>
        </p:nvPicPr>
        <p:blipFill>
          <a:blip r:embed="rId1"/>
          <a:stretch/>
        </p:blipFill>
        <p:spPr>
          <a:xfrm>
            <a:off x="4067280" y="1767960"/>
            <a:ext cx="378000" cy="377640"/>
          </a:xfrm>
          <a:prstGeom prst="rect">
            <a:avLst/>
          </a:prstGeom>
          <a:ln>
            <a:noFill/>
          </a:ln>
        </p:spPr>
      </p:pic>
      <p:sp>
        <p:nvSpPr>
          <p:cNvPr id="252" name="CustomShape 3"/>
          <p:cNvSpPr/>
          <p:nvPr/>
        </p:nvSpPr>
        <p:spPr>
          <a:xfrm>
            <a:off x="2682720" y="3267360"/>
            <a:ext cx="1991520" cy="689400"/>
          </a:xfrm>
          <a:prstGeom prst="snip1Rect">
            <a:avLst>
              <a:gd name="adj" fmla="val 16667"/>
            </a:avLst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rgbClr val="000000"/>
                </a:solidFill>
                <a:latin typeface="Arial"/>
                <a:ea typeface="Arial"/>
              </a:rPr>
              <a:t>Proposal #2</a:t>
            </a:r>
            <a:endParaRPr b="0" lang="en-IN" sz="1800" spc="-1" strike="noStrike">
              <a:latin typeface="Arial"/>
            </a:endParaRPr>
          </a:p>
        </p:txBody>
      </p:sp>
      <p:pic>
        <p:nvPicPr>
          <p:cNvPr id="253" name="Google Shape;308;p44" descr=""/>
          <p:cNvPicPr/>
          <p:nvPr/>
        </p:nvPicPr>
        <p:blipFill>
          <a:blip r:embed="rId2"/>
          <a:stretch/>
        </p:blipFill>
        <p:spPr>
          <a:xfrm>
            <a:off x="5526720" y="1614240"/>
            <a:ext cx="1325520" cy="1325520"/>
          </a:xfrm>
          <a:prstGeom prst="rect">
            <a:avLst/>
          </a:prstGeom>
          <a:ln>
            <a:noFill/>
          </a:ln>
        </p:spPr>
      </p:pic>
      <p:pic>
        <p:nvPicPr>
          <p:cNvPr id="254" name="Google Shape;309;p44" descr=""/>
          <p:cNvPicPr/>
          <p:nvPr/>
        </p:nvPicPr>
        <p:blipFill>
          <a:blip r:embed="rId3"/>
          <a:stretch/>
        </p:blipFill>
        <p:spPr>
          <a:xfrm>
            <a:off x="6852600" y="1582920"/>
            <a:ext cx="1593720" cy="1593720"/>
          </a:xfrm>
          <a:prstGeom prst="rect">
            <a:avLst/>
          </a:prstGeom>
          <a:ln>
            <a:noFill/>
          </a:ln>
        </p:spPr>
      </p:pic>
      <p:pic>
        <p:nvPicPr>
          <p:cNvPr id="255" name="Google Shape;310;p44" descr=""/>
          <p:cNvPicPr/>
          <p:nvPr/>
        </p:nvPicPr>
        <p:blipFill>
          <a:blip r:embed="rId4"/>
          <a:stretch/>
        </p:blipFill>
        <p:spPr>
          <a:xfrm>
            <a:off x="5999400" y="2865600"/>
            <a:ext cx="1325520" cy="1325520"/>
          </a:xfrm>
          <a:prstGeom prst="rect">
            <a:avLst/>
          </a:prstGeom>
          <a:ln>
            <a:noFill/>
          </a:ln>
        </p:spPr>
      </p:pic>
      <p:sp>
        <p:nvSpPr>
          <p:cNvPr id="256" name="CustomShape 4"/>
          <p:cNvSpPr/>
          <p:nvPr/>
        </p:nvSpPr>
        <p:spPr>
          <a:xfrm>
            <a:off x="2682720" y="3695760"/>
            <a:ext cx="1991520" cy="422280"/>
          </a:xfrm>
          <a:prstGeom prst="rect">
            <a:avLst/>
          </a:prstGeom>
          <a:gradFill rotWithShape="0">
            <a:gsLst>
              <a:gs pos="0">
                <a:srgbClr val="eeeeee"/>
              </a:gs>
              <a:gs pos="100000">
                <a:srgbClr val="434343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7" name="CustomShape 5"/>
          <p:cNvSpPr/>
          <p:nvPr/>
        </p:nvSpPr>
        <p:spPr>
          <a:xfrm>
            <a:off x="7111800" y="4044240"/>
            <a:ext cx="243000" cy="146880"/>
          </a:xfrm>
          <a:prstGeom prst="ellipse">
            <a:avLst/>
          </a:prstGeom>
          <a:solidFill>
            <a:srgbClr val="c51b54"/>
          </a:solidFill>
          <a:ln w="9360">
            <a:solidFill>
              <a:srgbClr val="282828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8" name="CustomShape 6"/>
          <p:cNvSpPr/>
          <p:nvPr/>
        </p:nvSpPr>
        <p:spPr>
          <a:xfrm>
            <a:off x="7111800" y="3986640"/>
            <a:ext cx="243000" cy="146880"/>
          </a:xfrm>
          <a:prstGeom prst="ellipse">
            <a:avLst/>
          </a:prstGeom>
          <a:solidFill>
            <a:srgbClr val="c51b54"/>
          </a:solidFill>
          <a:ln w="9360">
            <a:solidFill>
              <a:srgbClr val="282828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9" name="CustomShape 7"/>
          <p:cNvSpPr/>
          <p:nvPr/>
        </p:nvSpPr>
        <p:spPr>
          <a:xfrm>
            <a:off x="7111800" y="3926160"/>
            <a:ext cx="243000" cy="146880"/>
          </a:xfrm>
          <a:prstGeom prst="ellipse">
            <a:avLst/>
          </a:prstGeom>
          <a:solidFill>
            <a:srgbClr val="c51b54"/>
          </a:solidFill>
          <a:ln w="9360">
            <a:solidFill>
              <a:srgbClr val="282828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0" name="CustomShape 8"/>
          <p:cNvSpPr/>
          <p:nvPr/>
        </p:nvSpPr>
        <p:spPr>
          <a:xfrm>
            <a:off x="7111800" y="3871440"/>
            <a:ext cx="243000" cy="146880"/>
          </a:xfrm>
          <a:prstGeom prst="ellipse">
            <a:avLst/>
          </a:prstGeom>
          <a:solidFill>
            <a:srgbClr val="c51b54"/>
          </a:solidFill>
          <a:ln w="9360">
            <a:solidFill>
              <a:srgbClr val="282828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1" name="CustomShape 9"/>
          <p:cNvSpPr/>
          <p:nvPr/>
        </p:nvSpPr>
        <p:spPr>
          <a:xfrm>
            <a:off x="7111800" y="3808080"/>
            <a:ext cx="243000" cy="146880"/>
          </a:xfrm>
          <a:prstGeom prst="ellipse">
            <a:avLst/>
          </a:prstGeom>
          <a:solidFill>
            <a:srgbClr val="c51b54"/>
          </a:solidFill>
          <a:ln w="9360">
            <a:solidFill>
              <a:srgbClr val="282828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2" name="CustomShape 10"/>
          <p:cNvSpPr/>
          <p:nvPr/>
        </p:nvSpPr>
        <p:spPr>
          <a:xfrm>
            <a:off x="6404040" y="2827440"/>
            <a:ext cx="243000" cy="146880"/>
          </a:xfrm>
          <a:prstGeom prst="ellipse">
            <a:avLst/>
          </a:prstGeom>
          <a:solidFill>
            <a:srgbClr val="c51b54"/>
          </a:solidFill>
          <a:ln w="9360">
            <a:solidFill>
              <a:srgbClr val="282828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3" name="CustomShape 11"/>
          <p:cNvSpPr/>
          <p:nvPr/>
        </p:nvSpPr>
        <p:spPr>
          <a:xfrm>
            <a:off x="6404040" y="2770200"/>
            <a:ext cx="243000" cy="146880"/>
          </a:xfrm>
          <a:prstGeom prst="ellipse">
            <a:avLst/>
          </a:prstGeom>
          <a:solidFill>
            <a:srgbClr val="c51b54"/>
          </a:solidFill>
          <a:ln w="9360">
            <a:solidFill>
              <a:srgbClr val="282828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4" name="CustomShape 12"/>
          <p:cNvSpPr/>
          <p:nvPr/>
        </p:nvSpPr>
        <p:spPr>
          <a:xfrm>
            <a:off x="6404040" y="2709360"/>
            <a:ext cx="243000" cy="146880"/>
          </a:xfrm>
          <a:prstGeom prst="ellipse">
            <a:avLst/>
          </a:prstGeom>
          <a:solidFill>
            <a:srgbClr val="c51b54"/>
          </a:solidFill>
          <a:ln w="9360">
            <a:solidFill>
              <a:srgbClr val="282828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5" name="CustomShape 13"/>
          <p:cNvSpPr/>
          <p:nvPr/>
        </p:nvSpPr>
        <p:spPr>
          <a:xfrm>
            <a:off x="8203320" y="3093480"/>
            <a:ext cx="243000" cy="146880"/>
          </a:xfrm>
          <a:prstGeom prst="ellipse">
            <a:avLst/>
          </a:prstGeom>
          <a:solidFill>
            <a:srgbClr val="c51b54"/>
          </a:solidFill>
          <a:ln w="9360">
            <a:solidFill>
              <a:srgbClr val="282828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CustomShape 1"/>
          <p:cNvSpPr/>
          <p:nvPr/>
        </p:nvSpPr>
        <p:spPr>
          <a:xfrm>
            <a:off x="2566440" y="1332360"/>
            <a:ext cx="2696400" cy="2901240"/>
          </a:xfrm>
          <a:prstGeom prst="cube">
            <a:avLst>
              <a:gd name="adj" fmla="val 4865"/>
            </a:avLst>
          </a:prstGeom>
          <a:noFill/>
          <a:ln w="9360">
            <a:solidFill>
              <a:srgbClr val="c51b5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7" name="CustomShape 2"/>
          <p:cNvSpPr/>
          <p:nvPr/>
        </p:nvSpPr>
        <p:spPr>
          <a:xfrm>
            <a:off x="2682720" y="1614240"/>
            <a:ext cx="1991520" cy="1447200"/>
          </a:xfrm>
          <a:prstGeom prst="snip1Rect">
            <a:avLst>
              <a:gd name="adj" fmla="val 16667"/>
            </a:avLst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rgbClr val="000000"/>
                </a:solidFill>
                <a:latin typeface="Arial"/>
                <a:ea typeface="Arial"/>
              </a:rPr>
              <a:t>Proposal #1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rgbClr val="000000"/>
                </a:solidFill>
                <a:latin typeface="Arial"/>
                <a:ea typeface="Arial"/>
              </a:rPr>
              <a:t>Set the block time to 10min. </a:t>
            </a:r>
            <a:endParaRPr b="0" lang="en-IN" sz="1800" spc="-1" strike="noStrike">
              <a:latin typeface="Arial"/>
            </a:endParaRPr>
          </a:p>
        </p:txBody>
      </p:sp>
      <p:pic>
        <p:nvPicPr>
          <p:cNvPr id="268" name="Google Shape;327;p45" descr=""/>
          <p:cNvPicPr/>
          <p:nvPr/>
        </p:nvPicPr>
        <p:blipFill>
          <a:blip r:embed="rId1"/>
          <a:stretch/>
        </p:blipFill>
        <p:spPr>
          <a:xfrm>
            <a:off x="4067280" y="1767960"/>
            <a:ext cx="378000" cy="377640"/>
          </a:xfrm>
          <a:prstGeom prst="rect">
            <a:avLst/>
          </a:prstGeom>
          <a:ln>
            <a:noFill/>
          </a:ln>
        </p:spPr>
      </p:pic>
      <p:sp>
        <p:nvSpPr>
          <p:cNvPr id="269" name="CustomShape 3"/>
          <p:cNvSpPr/>
          <p:nvPr/>
        </p:nvSpPr>
        <p:spPr>
          <a:xfrm>
            <a:off x="2682720" y="3267360"/>
            <a:ext cx="1991520" cy="689400"/>
          </a:xfrm>
          <a:prstGeom prst="snip1Rect">
            <a:avLst>
              <a:gd name="adj" fmla="val 16667"/>
            </a:avLst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rgbClr val="000000"/>
                </a:solidFill>
                <a:latin typeface="Arial"/>
                <a:ea typeface="Arial"/>
              </a:rPr>
              <a:t>Proposal #2</a:t>
            </a:r>
            <a:endParaRPr b="0" lang="en-IN" sz="1800" spc="-1" strike="noStrike">
              <a:latin typeface="Arial"/>
            </a:endParaRPr>
          </a:p>
        </p:txBody>
      </p:sp>
      <p:pic>
        <p:nvPicPr>
          <p:cNvPr id="270" name="Google Shape;329;p45" descr=""/>
          <p:cNvPicPr/>
          <p:nvPr/>
        </p:nvPicPr>
        <p:blipFill>
          <a:blip r:embed="rId2"/>
          <a:stretch/>
        </p:blipFill>
        <p:spPr>
          <a:xfrm>
            <a:off x="5526720" y="1614240"/>
            <a:ext cx="1325520" cy="1325520"/>
          </a:xfrm>
          <a:prstGeom prst="rect">
            <a:avLst/>
          </a:prstGeom>
          <a:ln>
            <a:noFill/>
          </a:ln>
        </p:spPr>
      </p:pic>
      <p:pic>
        <p:nvPicPr>
          <p:cNvPr id="271" name="Google Shape;330;p45" descr=""/>
          <p:cNvPicPr/>
          <p:nvPr/>
        </p:nvPicPr>
        <p:blipFill>
          <a:blip r:embed="rId3"/>
          <a:stretch/>
        </p:blipFill>
        <p:spPr>
          <a:xfrm>
            <a:off x="6852600" y="1582920"/>
            <a:ext cx="1593720" cy="1593720"/>
          </a:xfrm>
          <a:prstGeom prst="rect">
            <a:avLst/>
          </a:prstGeom>
          <a:ln>
            <a:noFill/>
          </a:ln>
        </p:spPr>
      </p:pic>
      <p:pic>
        <p:nvPicPr>
          <p:cNvPr id="272" name="Google Shape;331;p45" descr=""/>
          <p:cNvPicPr/>
          <p:nvPr/>
        </p:nvPicPr>
        <p:blipFill>
          <a:blip r:embed="rId4"/>
          <a:stretch/>
        </p:blipFill>
        <p:spPr>
          <a:xfrm>
            <a:off x="5999400" y="2865600"/>
            <a:ext cx="1325520" cy="1325520"/>
          </a:xfrm>
          <a:prstGeom prst="rect">
            <a:avLst/>
          </a:prstGeom>
          <a:ln>
            <a:noFill/>
          </a:ln>
        </p:spPr>
      </p:pic>
      <p:sp>
        <p:nvSpPr>
          <p:cNvPr id="273" name="CustomShape 4"/>
          <p:cNvSpPr/>
          <p:nvPr/>
        </p:nvSpPr>
        <p:spPr>
          <a:xfrm>
            <a:off x="2682720" y="3695760"/>
            <a:ext cx="1991520" cy="422280"/>
          </a:xfrm>
          <a:prstGeom prst="rect">
            <a:avLst/>
          </a:prstGeom>
          <a:gradFill rotWithShape="0">
            <a:gsLst>
              <a:gs pos="0">
                <a:srgbClr val="eeeeee"/>
              </a:gs>
              <a:gs pos="100000">
                <a:srgbClr val="434343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4" name="CustomShape 5"/>
          <p:cNvSpPr/>
          <p:nvPr/>
        </p:nvSpPr>
        <p:spPr>
          <a:xfrm>
            <a:off x="7111800" y="4044240"/>
            <a:ext cx="243000" cy="146880"/>
          </a:xfrm>
          <a:prstGeom prst="ellipse">
            <a:avLst/>
          </a:prstGeom>
          <a:solidFill>
            <a:srgbClr val="c51b54"/>
          </a:solidFill>
          <a:ln w="9360">
            <a:solidFill>
              <a:srgbClr val="282828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5" name="CustomShape 6"/>
          <p:cNvSpPr/>
          <p:nvPr/>
        </p:nvSpPr>
        <p:spPr>
          <a:xfrm>
            <a:off x="7111800" y="3986640"/>
            <a:ext cx="243000" cy="146880"/>
          </a:xfrm>
          <a:prstGeom prst="ellipse">
            <a:avLst/>
          </a:prstGeom>
          <a:solidFill>
            <a:srgbClr val="c51b54"/>
          </a:solidFill>
          <a:ln w="9360">
            <a:solidFill>
              <a:srgbClr val="282828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6" name="CustomShape 7"/>
          <p:cNvSpPr/>
          <p:nvPr/>
        </p:nvSpPr>
        <p:spPr>
          <a:xfrm>
            <a:off x="7111800" y="3926160"/>
            <a:ext cx="243000" cy="146880"/>
          </a:xfrm>
          <a:prstGeom prst="ellipse">
            <a:avLst/>
          </a:prstGeom>
          <a:solidFill>
            <a:srgbClr val="c51b54"/>
          </a:solidFill>
          <a:ln w="9360">
            <a:solidFill>
              <a:srgbClr val="282828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7" name="CustomShape 8"/>
          <p:cNvSpPr/>
          <p:nvPr/>
        </p:nvSpPr>
        <p:spPr>
          <a:xfrm>
            <a:off x="7111800" y="3871440"/>
            <a:ext cx="243000" cy="146880"/>
          </a:xfrm>
          <a:prstGeom prst="ellipse">
            <a:avLst/>
          </a:prstGeom>
          <a:solidFill>
            <a:srgbClr val="c51b54"/>
          </a:solidFill>
          <a:ln w="9360">
            <a:solidFill>
              <a:srgbClr val="282828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8" name="CustomShape 9"/>
          <p:cNvSpPr/>
          <p:nvPr/>
        </p:nvSpPr>
        <p:spPr>
          <a:xfrm>
            <a:off x="4341600" y="2709360"/>
            <a:ext cx="243000" cy="146880"/>
          </a:xfrm>
          <a:prstGeom prst="ellipse">
            <a:avLst/>
          </a:prstGeom>
          <a:solidFill>
            <a:srgbClr val="c51b54"/>
          </a:solidFill>
          <a:ln w="9360">
            <a:solidFill>
              <a:srgbClr val="282828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9" name="CustomShape 10"/>
          <p:cNvSpPr/>
          <p:nvPr/>
        </p:nvSpPr>
        <p:spPr>
          <a:xfrm>
            <a:off x="6404040" y="2827440"/>
            <a:ext cx="243000" cy="146880"/>
          </a:xfrm>
          <a:prstGeom prst="ellipse">
            <a:avLst/>
          </a:prstGeom>
          <a:solidFill>
            <a:srgbClr val="c51b54"/>
          </a:solidFill>
          <a:ln w="9360">
            <a:solidFill>
              <a:srgbClr val="282828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0" name="CustomShape 11"/>
          <p:cNvSpPr/>
          <p:nvPr/>
        </p:nvSpPr>
        <p:spPr>
          <a:xfrm>
            <a:off x="6404040" y="2770200"/>
            <a:ext cx="243000" cy="146880"/>
          </a:xfrm>
          <a:prstGeom prst="ellipse">
            <a:avLst/>
          </a:prstGeom>
          <a:solidFill>
            <a:srgbClr val="c51b54"/>
          </a:solidFill>
          <a:ln w="9360">
            <a:solidFill>
              <a:srgbClr val="282828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1" name="CustomShape 12"/>
          <p:cNvSpPr/>
          <p:nvPr/>
        </p:nvSpPr>
        <p:spPr>
          <a:xfrm>
            <a:off x="4341600" y="2633040"/>
            <a:ext cx="243000" cy="146880"/>
          </a:xfrm>
          <a:prstGeom prst="ellipse">
            <a:avLst/>
          </a:prstGeom>
          <a:solidFill>
            <a:srgbClr val="c51b54"/>
          </a:solidFill>
          <a:ln w="9360">
            <a:solidFill>
              <a:srgbClr val="282828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2" name="CustomShape 13"/>
          <p:cNvSpPr/>
          <p:nvPr/>
        </p:nvSpPr>
        <p:spPr>
          <a:xfrm>
            <a:off x="8203320" y="3093480"/>
            <a:ext cx="243000" cy="146880"/>
          </a:xfrm>
          <a:prstGeom prst="ellipse">
            <a:avLst/>
          </a:prstGeom>
          <a:solidFill>
            <a:srgbClr val="c51b54"/>
          </a:solidFill>
          <a:ln w="9360">
            <a:solidFill>
              <a:srgbClr val="282828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3" name="CustomShape 14"/>
          <p:cNvSpPr/>
          <p:nvPr/>
        </p:nvSpPr>
        <p:spPr>
          <a:xfrm>
            <a:off x="2139840" y="619560"/>
            <a:ext cx="3549240" cy="58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" sz="2500" spc="-1" strike="noStrike">
                <a:solidFill>
                  <a:srgbClr val="f1f3f2"/>
                </a:solidFill>
                <a:latin typeface="Roboto"/>
                <a:ea typeface="Roboto"/>
              </a:rPr>
              <a:t>Seconding a proposal</a:t>
            </a:r>
            <a:endParaRPr b="0" lang="en-IN" sz="2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CustomShape 1"/>
          <p:cNvSpPr/>
          <p:nvPr/>
        </p:nvSpPr>
        <p:spPr>
          <a:xfrm>
            <a:off x="-483840" y="1341000"/>
            <a:ext cx="2696400" cy="2901240"/>
          </a:xfrm>
          <a:prstGeom prst="cube">
            <a:avLst>
              <a:gd name="adj" fmla="val 4865"/>
            </a:avLst>
          </a:prstGeom>
          <a:noFill/>
          <a:ln w="9360">
            <a:solidFill>
              <a:srgbClr val="c51b5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5" name="CustomShape 2"/>
          <p:cNvSpPr/>
          <p:nvPr/>
        </p:nvSpPr>
        <p:spPr>
          <a:xfrm>
            <a:off x="2566440" y="1332360"/>
            <a:ext cx="2696400" cy="2901240"/>
          </a:xfrm>
          <a:prstGeom prst="cube">
            <a:avLst>
              <a:gd name="adj" fmla="val 4865"/>
            </a:avLst>
          </a:prstGeom>
          <a:noFill/>
          <a:ln w="9360">
            <a:solidFill>
              <a:srgbClr val="c51b5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6" name="CustomShape 3"/>
          <p:cNvSpPr/>
          <p:nvPr/>
        </p:nvSpPr>
        <p:spPr>
          <a:xfrm>
            <a:off x="-218880" y="1656000"/>
            <a:ext cx="1991520" cy="1447200"/>
          </a:xfrm>
          <a:prstGeom prst="snip1Rect">
            <a:avLst>
              <a:gd name="adj" fmla="val 16667"/>
            </a:avLst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rgbClr val="000000"/>
                </a:solidFill>
                <a:latin typeface="Arial"/>
                <a:ea typeface="Arial"/>
              </a:rPr>
              <a:t>Proposal #1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rgbClr val="000000"/>
                </a:solidFill>
                <a:latin typeface="Arial"/>
                <a:ea typeface="Arial"/>
              </a:rPr>
              <a:t>Set the block time to 10min. </a:t>
            </a:r>
            <a:endParaRPr b="0" lang="en-IN" sz="1800" spc="-1" strike="noStrike">
              <a:latin typeface="Arial"/>
            </a:endParaRPr>
          </a:p>
        </p:txBody>
      </p:sp>
      <p:pic>
        <p:nvPicPr>
          <p:cNvPr id="287" name="Google Shape;350;p46" descr=""/>
          <p:cNvPicPr/>
          <p:nvPr/>
        </p:nvPicPr>
        <p:blipFill>
          <a:blip r:embed="rId1"/>
          <a:stretch/>
        </p:blipFill>
        <p:spPr>
          <a:xfrm>
            <a:off x="1210680" y="1790640"/>
            <a:ext cx="378000" cy="377640"/>
          </a:xfrm>
          <a:prstGeom prst="rect">
            <a:avLst/>
          </a:prstGeom>
          <a:ln>
            <a:noFill/>
          </a:ln>
        </p:spPr>
      </p:pic>
      <p:pic>
        <p:nvPicPr>
          <p:cNvPr id="288" name="Google Shape;351;p46" descr=""/>
          <p:cNvPicPr/>
          <p:nvPr/>
        </p:nvPicPr>
        <p:blipFill>
          <a:blip r:embed="rId2"/>
          <a:stretch/>
        </p:blipFill>
        <p:spPr>
          <a:xfrm>
            <a:off x="5526720" y="1614240"/>
            <a:ext cx="1325520" cy="1325520"/>
          </a:xfrm>
          <a:prstGeom prst="rect">
            <a:avLst/>
          </a:prstGeom>
          <a:ln>
            <a:noFill/>
          </a:ln>
        </p:spPr>
      </p:pic>
      <p:pic>
        <p:nvPicPr>
          <p:cNvPr id="289" name="Google Shape;352;p46" descr=""/>
          <p:cNvPicPr/>
          <p:nvPr/>
        </p:nvPicPr>
        <p:blipFill>
          <a:blip r:embed="rId3"/>
          <a:stretch/>
        </p:blipFill>
        <p:spPr>
          <a:xfrm>
            <a:off x="6852600" y="1582920"/>
            <a:ext cx="1593720" cy="1593720"/>
          </a:xfrm>
          <a:prstGeom prst="rect">
            <a:avLst/>
          </a:prstGeom>
          <a:ln>
            <a:noFill/>
          </a:ln>
        </p:spPr>
      </p:pic>
      <p:pic>
        <p:nvPicPr>
          <p:cNvPr id="290" name="Google Shape;353;p46" descr=""/>
          <p:cNvPicPr/>
          <p:nvPr/>
        </p:nvPicPr>
        <p:blipFill>
          <a:blip r:embed="rId4"/>
          <a:stretch/>
        </p:blipFill>
        <p:spPr>
          <a:xfrm>
            <a:off x="5999400" y="2865600"/>
            <a:ext cx="1325520" cy="1325520"/>
          </a:xfrm>
          <a:prstGeom prst="rect">
            <a:avLst/>
          </a:prstGeom>
          <a:ln>
            <a:noFill/>
          </a:ln>
        </p:spPr>
      </p:pic>
      <p:sp>
        <p:nvSpPr>
          <p:cNvPr id="291" name="CustomShape 4"/>
          <p:cNvSpPr/>
          <p:nvPr/>
        </p:nvSpPr>
        <p:spPr>
          <a:xfrm>
            <a:off x="7111800" y="4044240"/>
            <a:ext cx="243000" cy="146880"/>
          </a:xfrm>
          <a:prstGeom prst="ellipse">
            <a:avLst/>
          </a:prstGeom>
          <a:solidFill>
            <a:srgbClr val="c51b54"/>
          </a:solidFill>
          <a:ln w="9360">
            <a:solidFill>
              <a:srgbClr val="282828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2" name="CustomShape 5"/>
          <p:cNvSpPr/>
          <p:nvPr/>
        </p:nvSpPr>
        <p:spPr>
          <a:xfrm>
            <a:off x="7111800" y="3986640"/>
            <a:ext cx="243000" cy="146880"/>
          </a:xfrm>
          <a:prstGeom prst="ellipse">
            <a:avLst/>
          </a:prstGeom>
          <a:solidFill>
            <a:srgbClr val="c51b54"/>
          </a:solidFill>
          <a:ln w="9360">
            <a:solidFill>
              <a:srgbClr val="282828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3" name="CustomShape 6"/>
          <p:cNvSpPr/>
          <p:nvPr/>
        </p:nvSpPr>
        <p:spPr>
          <a:xfrm>
            <a:off x="7111800" y="3926160"/>
            <a:ext cx="243000" cy="146880"/>
          </a:xfrm>
          <a:prstGeom prst="ellipse">
            <a:avLst/>
          </a:prstGeom>
          <a:solidFill>
            <a:srgbClr val="c51b54"/>
          </a:solidFill>
          <a:ln w="9360">
            <a:solidFill>
              <a:srgbClr val="282828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4" name="CustomShape 7"/>
          <p:cNvSpPr/>
          <p:nvPr/>
        </p:nvSpPr>
        <p:spPr>
          <a:xfrm>
            <a:off x="7111800" y="3871440"/>
            <a:ext cx="243000" cy="146880"/>
          </a:xfrm>
          <a:prstGeom prst="ellipse">
            <a:avLst/>
          </a:prstGeom>
          <a:solidFill>
            <a:srgbClr val="c51b54"/>
          </a:solidFill>
          <a:ln w="9360">
            <a:solidFill>
              <a:srgbClr val="282828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5" name="CustomShape 8"/>
          <p:cNvSpPr/>
          <p:nvPr/>
        </p:nvSpPr>
        <p:spPr>
          <a:xfrm>
            <a:off x="7111800" y="3833640"/>
            <a:ext cx="243000" cy="146880"/>
          </a:xfrm>
          <a:prstGeom prst="ellipse">
            <a:avLst/>
          </a:prstGeom>
          <a:solidFill>
            <a:srgbClr val="c51b54"/>
          </a:solidFill>
          <a:ln w="9360">
            <a:solidFill>
              <a:srgbClr val="282828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6" name="CustomShape 9"/>
          <p:cNvSpPr/>
          <p:nvPr/>
        </p:nvSpPr>
        <p:spPr>
          <a:xfrm>
            <a:off x="6404040" y="2827440"/>
            <a:ext cx="243000" cy="146880"/>
          </a:xfrm>
          <a:prstGeom prst="ellipse">
            <a:avLst/>
          </a:prstGeom>
          <a:solidFill>
            <a:srgbClr val="c51b54"/>
          </a:solidFill>
          <a:ln w="9360">
            <a:solidFill>
              <a:srgbClr val="282828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7" name="CustomShape 10"/>
          <p:cNvSpPr/>
          <p:nvPr/>
        </p:nvSpPr>
        <p:spPr>
          <a:xfrm>
            <a:off x="6404040" y="2770200"/>
            <a:ext cx="243000" cy="146880"/>
          </a:xfrm>
          <a:prstGeom prst="ellipse">
            <a:avLst/>
          </a:prstGeom>
          <a:solidFill>
            <a:srgbClr val="c51b54"/>
          </a:solidFill>
          <a:ln w="9360">
            <a:solidFill>
              <a:srgbClr val="282828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8" name="CustomShape 11"/>
          <p:cNvSpPr/>
          <p:nvPr/>
        </p:nvSpPr>
        <p:spPr>
          <a:xfrm>
            <a:off x="6404040" y="2718000"/>
            <a:ext cx="243000" cy="146880"/>
          </a:xfrm>
          <a:prstGeom prst="ellipse">
            <a:avLst/>
          </a:prstGeom>
          <a:solidFill>
            <a:srgbClr val="c51b54"/>
          </a:solidFill>
          <a:ln w="9360">
            <a:solidFill>
              <a:srgbClr val="282828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9" name="CustomShape 12"/>
          <p:cNvSpPr/>
          <p:nvPr/>
        </p:nvSpPr>
        <p:spPr>
          <a:xfrm>
            <a:off x="2844360" y="1656000"/>
            <a:ext cx="1991520" cy="1447200"/>
          </a:xfrm>
          <a:prstGeom prst="snip1Rect">
            <a:avLst>
              <a:gd name="adj" fmla="val 16667"/>
            </a:avLst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rgbClr val="000000"/>
                </a:solidFill>
                <a:latin typeface="Arial"/>
                <a:ea typeface="Arial"/>
              </a:rPr>
              <a:t>Referendum #3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rgbClr val="000000"/>
                </a:solidFill>
                <a:latin typeface="Arial"/>
                <a:ea typeface="Arial"/>
              </a:rPr>
              <a:t>Set the block time to 10min. </a:t>
            </a:r>
            <a:endParaRPr b="0" lang="en-IN" sz="1800" spc="-1" strike="noStrike">
              <a:latin typeface="Arial"/>
            </a:endParaRPr>
          </a:p>
        </p:txBody>
      </p:sp>
      <p:pic>
        <p:nvPicPr>
          <p:cNvPr id="300" name="Google Shape;363;p46" descr=""/>
          <p:cNvPicPr/>
          <p:nvPr/>
        </p:nvPicPr>
        <p:blipFill>
          <a:blip r:embed="rId5"/>
          <a:stretch/>
        </p:blipFill>
        <p:spPr>
          <a:xfrm>
            <a:off x="4489560" y="1790640"/>
            <a:ext cx="378000" cy="377640"/>
          </a:xfrm>
          <a:prstGeom prst="rect">
            <a:avLst/>
          </a:prstGeom>
          <a:ln>
            <a:noFill/>
          </a:ln>
        </p:spPr>
      </p:pic>
      <p:sp>
        <p:nvSpPr>
          <p:cNvPr id="301" name="CustomShape 13"/>
          <p:cNvSpPr/>
          <p:nvPr/>
        </p:nvSpPr>
        <p:spPr>
          <a:xfrm>
            <a:off x="8203320" y="3093480"/>
            <a:ext cx="243000" cy="146880"/>
          </a:xfrm>
          <a:prstGeom prst="ellipse">
            <a:avLst/>
          </a:prstGeom>
          <a:solidFill>
            <a:srgbClr val="c51b54"/>
          </a:solidFill>
          <a:ln w="9360">
            <a:solidFill>
              <a:srgbClr val="282828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02" name="CustomShape 14"/>
          <p:cNvSpPr/>
          <p:nvPr/>
        </p:nvSpPr>
        <p:spPr>
          <a:xfrm>
            <a:off x="1859040" y="2369880"/>
            <a:ext cx="900000" cy="14688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03" name="CustomShape 15"/>
          <p:cNvSpPr/>
          <p:nvPr/>
        </p:nvSpPr>
        <p:spPr>
          <a:xfrm>
            <a:off x="-212760" y="3267360"/>
            <a:ext cx="1991520" cy="689400"/>
          </a:xfrm>
          <a:prstGeom prst="snip1Rect">
            <a:avLst>
              <a:gd name="adj" fmla="val 16667"/>
            </a:avLst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rgbClr val="000000"/>
                </a:solidFill>
                <a:latin typeface="Arial"/>
                <a:ea typeface="Arial"/>
              </a:rPr>
              <a:t>Proposal #2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04" name="CustomShape 16"/>
          <p:cNvSpPr/>
          <p:nvPr/>
        </p:nvSpPr>
        <p:spPr>
          <a:xfrm>
            <a:off x="-212760" y="3695760"/>
            <a:ext cx="1991520" cy="422280"/>
          </a:xfrm>
          <a:prstGeom prst="rect">
            <a:avLst/>
          </a:prstGeom>
          <a:gradFill rotWithShape="0">
            <a:gsLst>
              <a:gs pos="0">
                <a:srgbClr val="eeeeee"/>
              </a:gs>
              <a:gs pos="100000">
                <a:srgbClr val="434343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CustomShape 1"/>
          <p:cNvSpPr/>
          <p:nvPr/>
        </p:nvSpPr>
        <p:spPr>
          <a:xfrm>
            <a:off x="2566440" y="1332360"/>
            <a:ext cx="2696400" cy="2901240"/>
          </a:xfrm>
          <a:prstGeom prst="cube">
            <a:avLst>
              <a:gd name="adj" fmla="val 4865"/>
            </a:avLst>
          </a:prstGeom>
          <a:noFill/>
          <a:ln w="9360">
            <a:solidFill>
              <a:srgbClr val="c51b54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306" name="Google Shape;373;p47" descr=""/>
          <p:cNvPicPr/>
          <p:nvPr/>
        </p:nvPicPr>
        <p:blipFill>
          <a:blip r:embed="rId1"/>
          <a:stretch/>
        </p:blipFill>
        <p:spPr>
          <a:xfrm>
            <a:off x="5526720" y="1614240"/>
            <a:ext cx="1325520" cy="1325520"/>
          </a:xfrm>
          <a:prstGeom prst="rect">
            <a:avLst/>
          </a:prstGeom>
          <a:ln>
            <a:noFill/>
          </a:ln>
        </p:spPr>
      </p:pic>
      <p:pic>
        <p:nvPicPr>
          <p:cNvPr id="307" name="Google Shape;374;p47" descr=""/>
          <p:cNvPicPr/>
          <p:nvPr/>
        </p:nvPicPr>
        <p:blipFill>
          <a:blip r:embed="rId2"/>
          <a:stretch/>
        </p:blipFill>
        <p:spPr>
          <a:xfrm>
            <a:off x="6852600" y="1582920"/>
            <a:ext cx="1593720" cy="1593720"/>
          </a:xfrm>
          <a:prstGeom prst="rect">
            <a:avLst/>
          </a:prstGeom>
          <a:ln>
            <a:noFill/>
          </a:ln>
        </p:spPr>
      </p:pic>
      <p:pic>
        <p:nvPicPr>
          <p:cNvPr id="308" name="Google Shape;375;p47" descr=""/>
          <p:cNvPicPr/>
          <p:nvPr/>
        </p:nvPicPr>
        <p:blipFill>
          <a:blip r:embed="rId3"/>
          <a:stretch/>
        </p:blipFill>
        <p:spPr>
          <a:xfrm>
            <a:off x="5999400" y="2865600"/>
            <a:ext cx="1325520" cy="1325520"/>
          </a:xfrm>
          <a:prstGeom prst="rect">
            <a:avLst/>
          </a:prstGeom>
          <a:ln>
            <a:noFill/>
          </a:ln>
        </p:spPr>
      </p:pic>
      <p:sp>
        <p:nvSpPr>
          <p:cNvPr id="309" name="CustomShape 2"/>
          <p:cNvSpPr/>
          <p:nvPr/>
        </p:nvSpPr>
        <p:spPr>
          <a:xfrm>
            <a:off x="7111800" y="4044240"/>
            <a:ext cx="243000" cy="146880"/>
          </a:xfrm>
          <a:prstGeom prst="ellipse">
            <a:avLst/>
          </a:prstGeom>
          <a:solidFill>
            <a:srgbClr val="c51b54"/>
          </a:solidFill>
          <a:ln w="9360">
            <a:solidFill>
              <a:srgbClr val="282828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0" name="CustomShape 3"/>
          <p:cNvSpPr/>
          <p:nvPr/>
        </p:nvSpPr>
        <p:spPr>
          <a:xfrm>
            <a:off x="7111800" y="3986640"/>
            <a:ext cx="243000" cy="146880"/>
          </a:xfrm>
          <a:prstGeom prst="ellipse">
            <a:avLst/>
          </a:prstGeom>
          <a:solidFill>
            <a:srgbClr val="c51b54"/>
          </a:solidFill>
          <a:ln w="9360">
            <a:solidFill>
              <a:srgbClr val="282828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1" name="CustomShape 4"/>
          <p:cNvSpPr/>
          <p:nvPr/>
        </p:nvSpPr>
        <p:spPr>
          <a:xfrm>
            <a:off x="7111800" y="3926160"/>
            <a:ext cx="243000" cy="146880"/>
          </a:xfrm>
          <a:prstGeom prst="ellipse">
            <a:avLst/>
          </a:prstGeom>
          <a:solidFill>
            <a:srgbClr val="c51b54"/>
          </a:solidFill>
          <a:ln w="9360">
            <a:solidFill>
              <a:srgbClr val="282828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2" name="CustomShape 5"/>
          <p:cNvSpPr/>
          <p:nvPr/>
        </p:nvSpPr>
        <p:spPr>
          <a:xfrm>
            <a:off x="7111800" y="3871440"/>
            <a:ext cx="243000" cy="146880"/>
          </a:xfrm>
          <a:prstGeom prst="ellipse">
            <a:avLst/>
          </a:prstGeom>
          <a:solidFill>
            <a:srgbClr val="c51b54"/>
          </a:solidFill>
          <a:ln w="9360">
            <a:solidFill>
              <a:srgbClr val="282828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3" name="CustomShape 6"/>
          <p:cNvSpPr/>
          <p:nvPr/>
        </p:nvSpPr>
        <p:spPr>
          <a:xfrm>
            <a:off x="7111800" y="3833640"/>
            <a:ext cx="243000" cy="146880"/>
          </a:xfrm>
          <a:prstGeom prst="ellipse">
            <a:avLst/>
          </a:prstGeom>
          <a:solidFill>
            <a:srgbClr val="c51b54"/>
          </a:solidFill>
          <a:ln w="9360">
            <a:solidFill>
              <a:srgbClr val="282828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4" name="CustomShape 7"/>
          <p:cNvSpPr/>
          <p:nvPr/>
        </p:nvSpPr>
        <p:spPr>
          <a:xfrm>
            <a:off x="6404040" y="2827440"/>
            <a:ext cx="243000" cy="146880"/>
          </a:xfrm>
          <a:prstGeom prst="ellipse">
            <a:avLst/>
          </a:prstGeom>
          <a:solidFill>
            <a:srgbClr val="c51b54"/>
          </a:solidFill>
          <a:ln w="9360">
            <a:solidFill>
              <a:srgbClr val="282828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5" name="CustomShape 8"/>
          <p:cNvSpPr/>
          <p:nvPr/>
        </p:nvSpPr>
        <p:spPr>
          <a:xfrm>
            <a:off x="6404040" y="2770200"/>
            <a:ext cx="243000" cy="146880"/>
          </a:xfrm>
          <a:prstGeom prst="ellipse">
            <a:avLst/>
          </a:prstGeom>
          <a:solidFill>
            <a:srgbClr val="c51b54"/>
          </a:solidFill>
          <a:ln w="9360">
            <a:solidFill>
              <a:srgbClr val="282828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6" name="CustomShape 9"/>
          <p:cNvSpPr/>
          <p:nvPr/>
        </p:nvSpPr>
        <p:spPr>
          <a:xfrm>
            <a:off x="6404040" y="2718000"/>
            <a:ext cx="243000" cy="146880"/>
          </a:xfrm>
          <a:prstGeom prst="ellipse">
            <a:avLst/>
          </a:prstGeom>
          <a:solidFill>
            <a:srgbClr val="c51b54"/>
          </a:solidFill>
          <a:ln w="9360">
            <a:solidFill>
              <a:srgbClr val="282828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7" name="CustomShape 10"/>
          <p:cNvSpPr/>
          <p:nvPr/>
        </p:nvSpPr>
        <p:spPr>
          <a:xfrm>
            <a:off x="2844360" y="1656000"/>
            <a:ext cx="1991520" cy="1447200"/>
          </a:xfrm>
          <a:prstGeom prst="snip1Rect">
            <a:avLst>
              <a:gd name="adj" fmla="val 16667"/>
            </a:avLst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rgbClr val="000000"/>
                </a:solidFill>
                <a:latin typeface="Arial"/>
                <a:ea typeface="Arial"/>
              </a:rPr>
              <a:t>Referendum #3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rgbClr val="000000"/>
                </a:solidFill>
                <a:latin typeface="Arial"/>
                <a:ea typeface="Arial"/>
              </a:rPr>
              <a:t>Set the block time to 10min. </a:t>
            </a:r>
            <a:endParaRPr b="0" lang="en-IN" sz="1800" spc="-1" strike="noStrike">
              <a:latin typeface="Arial"/>
            </a:endParaRPr>
          </a:p>
        </p:txBody>
      </p:sp>
      <p:pic>
        <p:nvPicPr>
          <p:cNvPr id="318" name="Google Shape;385;p47" descr=""/>
          <p:cNvPicPr/>
          <p:nvPr/>
        </p:nvPicPr>
        <p:blipFill>
          <a:blip r:embed="rId4"/>
          <a:stretch/>
        </p:blipFill>
        <p:spPr>
          <a:xfrm>
            <a:off x="4489560" y="1790640"/>
            <a:ext cx="378000" cy="377640"/>
          </a:xfrm>
          <a:prstGeom prst="rect">
            <a:avLst/>
          </a:prstGeom>
          <a:ln>
            <a:noFill/>
          </a:ln>
        </p:spPr>
      </p:pic>
      <p:sp>
        <p:nvSpPr>
          <p:cNvPr id="319" name="CustomShape 11"/>
          <p:cNvSpPr/>
          <p:nvPr/>
        </p:nvSpPr>
        <p:spPr>
          <a:xfrm>
            <a:off x="8203320" y="3093480"/>
            <a:ext cx="243000" cy="146880"/>
          </a:xfrm>
          <a:prstGeom prst="ellipse">
            <a:avLst/>
          </a:prstGeom>
          <a:solidFill>
            <a:srgbClr val="c51b54"/>
          </a:solidFill>
          <a:ln w="9360">
            <a:solidFill>
              <a:srgbClr val="282828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20" name="CustomShape 12"/>
          <p:cNvSpPr/>
          <p:nvPr/>
        </p:nvSpPr>
        <p:spPr>
          <a:xfrm>
            <a:off x="2779920" y="3202560"/>
            <a:ext cx="979920" cy="255960"/>
          </a:xfrm>
          <a:prstGeom prst="flowChartAlternateProcess">
            <a:avLst/>
          </a:prstGeom>
          <a:noFill/>
          <a:ln w="9360">
            <a:solidFill>
              <a:srgbClr val="c51b5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ffffff"/>
                </a:solidFill>
                <a:latin typeface="Arial"/>
                <a:ea typeface="Arial"/>
              </a:rPr>
              <a:t>Yes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321" name="CustomShape 13"/>
          <p:cNvSpPr/>
          <p:nvPr/>
        </p:nvSpPr>
        <p:spPr>
          <a:xfrm>
            <a:off x="3950640" y="3202560"/>
            <a:ext cx="979920" cy="255960"/>
          </a:xfrm>
          <a:prstGeom prst="flowChartAlternateProcess">
            <a:avLst/>
          </a:prstGeom>
          <a:noFill/>
          <a:ln w="9360">
            <a:solidFill>
              <a:srgbClr val="c51b5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ffffff"/>
                </a:solidFill>
                <a:latin typeface="Arial"/>
                <a:ea typeface="Arial"/>
              </a:rPr>
              <a:t>No</a:t>
            </a:r>
            <a:endParaRPr b="0" lang="en-IN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CustomShape 1"/>
          <p:cNvSpPr/>
          <p:nvPr/>
        </p:nvSpPr>
        <p:spPr>
          <a:xfrm>
            <a:off x="2566440" y="1332360"/>
            <a:ext cx="2696400" cy="2901240"/>
          </a:xfrm>
          <a:prstGeom prst="cube">
            <a:avLst>
              <a:gd name="adj" fmla="val 4865"/>
            </a:avLst>
          </a:prstGeom>
          <a:noFill/>
          <a:ln w="9360">
            <a:solidFill>
              <a:srgbClr val="c51b54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323" name="Google Shape;394;p48" descr=""/>
          <p:cNvPicPr/>
          <p:nvPr/>
        </p:nvPicPr>
        <p:blipFill>
          <a:blip r:embed="rId1"/>
          <a:stretch/>
        </p:blipFill>
        <p:spPr>
          <a:xfrm>
            <a:off x="5526720" y="1614240"/>
            <a:ext cx="1325520" cy="1325520"/>
          </a:xfrm>
          <a:prstGeom prst="rect">
            <a:avLst/>
          </a:prstGeom>
          <a:ln>
            <a:noFill/>
          </a:ln>
        </p:spPr>
      </p:pic>
      <p:pic>
        <p:nvPicPr>
          <p:cNvPr id="324" name="Google Shape;395;p48" descr=""/>
          <p:cNvPicPr/>
          <p:nvPr/>
        </p:nvPicPr>
        <p:blipFill>
          <a:blip r:embed="rId2"/>
          <a:stretch/>
        </p:blipFill>
        <p:spPr>
          <a:xfrm>
            <a:off x="6852600" y="1582920"/>
            <a:ext cx="1593720" cy="1593720"/>
          </a:xfrm>
          <a:prstGeom prst="rect">
            <a:avLst/>
          </a:prstGeom>
          <a:ln>
            <a:noFill/>
          </a:ln>
        </p:spPr>
      </p:pic>
      <p:pic>
        <p:nvPicPr>
          <p:cNvPr id="325" name="Google Shape;396;p48" descr=""/>
          <p:cNvPicPr/>
          <p:nvPr/>
        </p:nvPicPr>
        <p:blipFill>
          <a:blip r:embed="rId3"/>
          <a:stretch/>
        </p:blipFill>
        <p:spPr>
          <a:xfrm>
            <a:off x="5999400" y="2865600"/>
            <a:ext cx="1325520" cy="1325520"/>
          </a:xfrm>
          <a:prstGeom prst="rect">
            <a:avLst/>
          </a:prstGeom>
          <a:ln>
            <a:noFill/>
          </a:ln>
        </p:spPr>
      </p:pic>
      <p:sp>
        <p:nvSpPr>
          <p:cNvPr id="326" name="CustomShape 2"/>
          <p:cNvSpPr/>
          <p:nvPr/>
        </p:nvSpPr>
        <p:spPr>
          <a:xfrm>
            <a:off x="7111800" y="4044240"/>
            <a:ext cx="243000" cy="146880"/>
          </a:xfrm>
          <a:prstGeom prst="ellipse">
            <a:avLst/>
          </a:prstGeom>
          <a:solidFill>
            <a:srgbClr val="c51b54"/>
          </a:solidFill>
          <a:ln w="9360">
            <a:solidFill>
              <a:srgbClr val="282828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27" name="CustomShape 3"/>
          <p:cNvSpPr/>
          <p:nvPr/>
        </p:nvSpPr>
        <p:spPr>
          <a:xfrm>
            <a:off x="7111800" y="3986640"/>
            <a:ext cx="243000" cy="146880"/>
          </a:xfrm>
          <a:prstGeom prst="ellipse">
            <a:avLst/>
          </a:prstGeom>
          <a:solidFill>
            <a:srgbClr val="c51b54"/>
          </a:solidFill>
          <a:ln w="9360">
            <a:solidFill>
              <a:srgbClr val="282828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28" name="CustomShape 4"/>
          <p:cNvSpPr/>
          <p:nvPr/>
        </p:nvSpPr>
        <p:spPr>
          <a:xfrm>
            <a:off x="3489480" y="3813840"/>
            <a:ext cx="243000" cy="146880"/>
          </a:xfrm>
          <a:prstGeom prst="ellipse">
            <a:avLst/>
          </a:prstGeom>
          <a:solidFill>
            <a:srgbClr val="c51b54"/>
          </a:solidFill>
          <a:ln w="9360">
            <a:solidFill>
              <a:srgbClr val="282828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29" name="CustomShape 5"/>
          <p:cNvSpPr/>
          <p:nvPr/>
        </p:nvSpPr>
        <p:spPr>
          <a:xfrm>
            <a:off x="7111800" y="3926160"/>
            <a:ext cx="243000" cy="146880"/>
          </a:xfrm>
          <a:prstGeom prst="ellipse">
            <a:avLst/>
          </a:prstGeom>
          <a:solidFill>
            <a:srgbClr val="c51b54"/>
          </a:solidFill>
          <a:ln w="9360">
            <a:solidFill>
              <a:srgbClr val="282828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30" name="CustomShape 6"/>
          <p:cNvSpPr/>
          <p:nvPr/>
        </p:nvSpPr>
        <p:spPr>
          <a:xfrm>
            <a:off x="3489480" y="3784680"/>
            <a:ext cx="243000" cy="146880"/>
          </a:xfrm>
          <a:prstGeom prst="ellipse">
            <a:avLst/>
          </a:prstGeom>
          <a:solidFill>
            <a:srgbClr val="c51b54"/>
          </a:solidFill>
          <a:ln w="9360">
            <a:solidFill>
              <a:srgbClr val="282828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31" name="CustomShape 7"/>
          <p:cNvSpPr/>
          <p:nvPr/>
        </p:nvSpPr>
        <p:spPr>
          <a:xfrm>
            <a:off x="6404040" y="2827440"/>
            <a:ext cx="243000" cy="146880"/>
          </a:xfrm>
          <a:prstGeom prst="ellipse">
            <a:avLst/>
          </a:prstGeom>
          <a:solidFill>
            <a:srgbClr val="c51b54"/>
          </a:solidFill>
          <a:ln w="9360">
            <a:solidFill>
              <a:srgbClr val="282828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32" name="CustomShape 8"/>
          <p:cNvSpPr/>
          <p:nvPr/>
        </p:nvSpPr>
        <p:spPr>
          <a:xfrm>
            <a:off x="6404040" y="2770200"/>
            <a:ext cx="243000" cy="146880"/>
          </a:xfrm>
          <a:prstGeom prst="ellipse">
            <a:avLst/>
          </a:prstGeom>
          <a:solidFill>
            <a:srgbClr val="c51b54"/>
          </a:solidFill>
          <a:ln w="9360">
            <a:solidFill>
              <a:srgbClr val="282828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33" name="CustomShape 9"/>
          <p:cNvSpPr/>
          <p:nvPr/>
        </p:nvSpPr>
        <p:spPr>
          <a:xfrm>
            <a:off x="3489480" y="3512520"/>
            <a:ext cx="243000" cy="146880"/>
          </a:xfrm>
          <a:prstGeom prst="ellipse">
            <a:avLst/>
          </a:prstGeom>
          <a:solidFill>
            <a:srgbClr val="c51b54"/>
          </a:solidFill>
          <a:ln w="9360">
            <a:solidFill>
              <a:srgbClr val="282828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34" name="CustomShape 10"/>
          <p:cNvSpPr/>
          <p:nvPr/>
        </p:nvSpPr>
        <p:spPr>
          <a:xfrm>
            <a:off x="2844360" y="1656000"/>
            <a:ext cx="1991520" cy="1447200"/>
          </a:xfrm>
          <a:prstGeom prst="snip1Rect">
            <a:avLst>
              <a:gd name="adj" fmla="val 16667"/>
            </a:avLst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rgbClr val="000000"/>
                </a:solidFill>
                <a:latin typeface="Arial"/>
                <a:ea typeface="Arial"/>
              </a:rPr>
              <a:t>Referendum #3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rgbClr val="000000"/>
                </a:solidFill>
                <a:latin typeface="Arial"/>
                <a:ea typeface="Arial"/>
              </a:rPr>
              <a:t>Set the block time to 10min. </a:t>
            </a:r>
            <a:endParaRPr b="0" lang="en-IN" sz="1800" spc="-1" strike="noStrike">
              <a:latin typeface="Arial"/>
            </a:endParaRPr>
          </a:p>
        </p:txBody>
      </p:sp>
      <p:pic>
        <p:nvPicPr>
          <p:cNvPr id="335" name="Google Shape;406;p48" descr=""/>
          <p:cNvPicPr/>
          <p:nvPr/>
        </p:nvPicPr>
        <p:blipFill>
          <a:blip r:embed="rId4"/>
          <a:stretch/>
        </p:blipFill>
        <p:spPr>
          <a:xfrm>
            <a:off x="4489560" y="1790640"/>
            <a:ext cx="378000" cy="377640"/>
          </a:xfrm>
          <a:prstGeom prst="rect">
            <a:avLst/>
          </a:prstGeom>
          <a:ln>
            <a:noFill/>
          </a:ln>
        </p:spPr>
      </p:pic>
      <p:sp>
        <p:nvSpPr>
          <p:cNvPr id="336" name="CustomShape 11"/>
          <p:cNvSpPr/>
          <p:nvPr/>
        </p:nvSpPr>
        <p:spPr>
          <a:xfrm>
            <a:off x="4687560" y="3512520"/>
            <a:ext cx="243000" cy="146880"/>
          </a:xfrm>
          <a:prstGeom prst="ellipse">
            <a:avLst/>
          </a:prstGeom>
          <a:solidFill>
            <a:srgbClr val="c51b54"/>
          </a:solidFill>
          <a:ln w="9360">
            <a:solidFill>
              <a:srgbClr val="282828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37" name="CustomShape 12"/>
          <p:cNvSpPr/>
          <p:nvPr/>
        </p:nvSpPr>
        <p:spPr>
          <a:xfrm>
            <a:off x="2779920" y="3202560"/>
            <a:ext cx="979920" cy="255960"/>
          </a:xfrm>
          <a:prstGeom prst="flowChartAlternateProcess">
            <a:avLst/>
          </a:prstGeom>
          <a:noFill/>
          <a:ln w="9360">
            <a:solidFill>
              <a:srgbClr val="c51b5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ffffff"/>
                </a:solidFill>
                <a:latin typeface="Arial"/>
                <a:ea typeface="Arial"/>
              </a:rPr>
              <a:t>Yes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338" name="CustomShape 13"/>
          <p:cNvSpPr/>
          <p:nvPr/>
        </p:nvSpPr>
        <p:spPr>
          <a:xfrm>
            <a:off x="3950640" y="3202560"/>
            <a:ext cx="979920" cy="255960"/>
          </a:xfrm>
          <a:prstGeom prst="flowChartAlternateProcess">
            <a:avLst/>
          </a:prstGeom>
          <a:noFill/>
          <a:ln w="9360">
            <a:solidFill>
              <a:srgbClr val="c51b5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ffffff"/>
                </a:solidFill>
                <a:latin typeface="Arial"/>
                <a:ea typeface="Arial"/>
              </a:rPr>
              <a:t>No</a:t>
            </a:r>
            <a:endParaRPr b="0" lang="en-IN" sz="1400" spc="-1" strike="noStrike">
              <a:latin typeface="Arial"/>
            </a:endParaRPr>
          </a:p>
        </p:txBody>
      </p:sp>
      <p:pic>
        <p:nvPicPr>
          <p:cNvPr id="339" name="Google Shape;410;p48" descr=""/>
          <p:cNvPicPr/>
          <p:nvPr/>
        </p:nvPicPr>
        <p:blipFill>
          <a:blip r:embed="rId5"/>
          <a:stretch/>
        </p:blipFill>
        <p:spPr>
          <a:xfrm>
            <a:off x="2924280" y="3448080"/>
            <a:ext cx="275760" cy="275760"/>
          </a:xfrm>
          <a:prstGeom prst="rect">
            <a:avLst/>
          </a:prstGeom>
          <a:ln>
            <a:noFill/>
          </a:ln>
        </p:spPr>
      </p:pic>
      <p:pic>
        <p:nvPicPr>
          <p:cNvPr id="340" name="Google Shape;411;p48" descr=""/>
          <p:cNvPicPr/>
          <p:nvPr/>
        </p:nvPicPr>
        <p:blipFill>
          <a:blip r:embed="rId6"/>
          <a:stretch/>
        </p:blipFill>
        <p:spPr>
          <a:xfrm>
            <a:off x="2924280" y="3685320"/>
            <a:ext cx="275760" cy="275760"/>
          </a:xfrm>
          <a:prstGeom prst="rect">
            <a:avLst/>
          </a:prstGeom>
          <a:ln>
            <a:noFill/>
          </a:ln>
        </p:spPr>
      </p:pic>
      <p:pic>
        <p:nvPicPr>
          <p:cNvPr id="341" name="Google Shape;412;p48" descr=""/>
          <p:cNvPicPr/>
          <p:nvPr/>
        </p:nvPicPr>
        <p:blipFill>
          <a:blip r:embed="rId7"/>
          <a:stretch/>
        </p:blipFill>
        <p:spPr>
          <a:xfrm>
            <a:off x="4120200" y="3409200"/>
            <a:ext cx="275760" cy="2757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CustomShape 1"/>
          <p:cNvSpPr/>
          <p:nvPr/>
        </p:nvSpPr>
        <p:spPr>
          <a:xfrm>
            <a:off x="2566440" y="1332360"/>
            <a:ext cx="2696400" cy="2901240"/>
          </a:xfrm>
          <a:prstGeom prst="cube">
            <a:avLst>
              <a:gd name="adj" fmla="val 4865"/>
            </a:avLst>
          </a:prstGeom>
          <a:noFill/>
          <a:ln w="9360">
            <a:solidFill>
              <a:srgbClr val="c51b54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343" name="Google Shape;418;p49" descr=""/>
          <p:cNvPicPr/>
          <p:nvPr/>
        </p:nvPicPr>
        <p:blipFill>
          <a:blip r:embed="rId1"/>
          <a:stretch/>
        </p:blipFill>
        <p:spPr>
          <a:xfrm>
            <a:off x="5526720" y="1614240"/>
            <a:ext cx="1325520" cy="1325520"/>
          </a:xfrm>
          <a:prstGeom prst="rect">
            <a:avLst/>
          </a:prstGeom>
          <a:ln>
            <a:noFill/>
          </a:ln>
        </p:spPr>
      </p:pic>
      <p:pic>
        <p:nvPicPr>
          <p:cNvPr id="344" name="Google Shape;419;p49" descr=""/>
          <p:cNvPicPr/>
          <p:nvPr/>
        </p:nvPicPr>
        <p:blipFill>
          <a:blip r:embed="rId2"/>
          <a:stretch/>
        </p:blipFill>
        <p:spPr>
          <a:xfrm>
            <a:off x="6852600" y="1582920"/>
            <a:ext cx="1593720" cy="1593720"/>
          </a:xfrm>
          <a:prstGeom prst="rect">
            <a:avLst/>
          </a:prstGeom>
          <a:ln>
            <a:noFill/>
          </a:ln>
        </p:spPr>
      </p:pic>
      <p:pic>
        <p:nvPicPr>
          <p:cNvPr id="345" name="Google Shape;420;p49" descr=""/>
          <p:cNvPicPr/>
          <p:nvPr/>
        </p:nvPicPr>
        <p:blipFill>
          <a:blip r:embed="rId3"/>
          <a:stretch/>
        </p:blipFill>
        <p:spPr>
          <a:xfrm>
            <a:off x="5999400" y="2865600"/>
            <a:ext cx="1325520" cy="1325520"/>
          </a:xfrm>
          <a:prstGeom prst="rect">
            <a:avLst/>
          </a:prstGeom>
          <a:ln>
            <a:noFill/>
          </a:ln>
        </p:spPr>
      </p:pic>
      <p:sp>
        <p:nvSpPr>
          <p:cNvPr id="346" name="CustomShape 2"/>
          <p:cNvSpPr/>
          <p:nvPr/>
        </p:nvSpPr>
        <p:spPr>
          <a:xfrm>
            <a:off x="7111800" y="4044240"/>
            <a:ext cx="243000" cy="146880"/>
          </a:xfrm>
          <a:prstGeom prst="ellipse">
            <a:avLst/>
          </a:prstGeom>
          <a:solidFill>
            <a:srgbClr val="c51b54"/>
          </a:solidFill>
          <a:ln w="9360">
            <a:solidFill>
              <a:srgbClr val="282828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47" name="CustomShape 3"/>
          <p:cNvSpPr/>
          <p:nvPr/>
        </p:nvSpPr>
        <p:spPr>
          <a:xfrm>
            <a:off x="7111800" y="3986640"/>
            <a:ext cx="243000" cy="146880"/>
          </a:xfrm>
          <a:prstGeom prst="ellipse">
            <a:avLst/>
          </a:prstGeom>
          <a:solidFill>
            <a:srgbClr val="c51b54"/>
          </a:solidFill>
          <a:ln w="9360">
            <a:solidFill>
              <a:srgbClr val="282828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48" name="CustomShape 4"/>
          <p:cNvSpPr/>
          <p:nvPr/>
        </p:nvSpPr>
        <p:spPr>
          <a:xfrm>
            <a:off x="3489480" y="3813840"/>
            <a:ext cx="243000" cy="146880"/>
          </a:xfrm>
          <a:prstGeom prst="ellipse">
            <a:avLst/>
          </a:prstGeom>
          <a:solidFill>
            <a:srgbClr val="c51b54"/>
          </a:solidFill>
          <a:ln w="9360">
            <a:solidFill>
              <a:srgbClr val="282828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49" name="CustomShape 5"/>
          <p:cNvSpPr/>
          <p:nvPr/>
        </p:nvSpPr>
        <p:spPr>
          <a:xfrm>
            <a:off x="7111800" y="3926160"/>
            <a:ext cx="243000" cy="146880"/>
          </a:xfrm>
          <a:prstGeom prst="ellipse">
            <a:avLst/>
          </a:prstGeom>
          <a:solidFill>
            <a:srgbClr val="c51b54"/>
          </a:solidFill>
          <a:ln w="9360">
            <a:solidFill>
              <a:srgbClr val="282828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50" name="CustomShape 6"/>
          <p:cNvSpPr/>
          <p:nvPr/>
        </p:nvSpPr>
        <p:spPr>
          <a:xfrm>
            <a:off x="3489480" y="3784680"/>
            <a:ext cx="243000" cy="146880"/>
          </a:xfrm>
          <a:prstGeom prst="ellipse">
            <a:avLst/>
          </a:prstGeom>
          <a:solidFill>
            <a:srgbClr val="c51b54"/>
          </a:solidFill>
          <a:ln w="9360">
            <a:solidFill>
              <a:srgbClr val="282828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51" name="CustomShape 7"/>
          <p:cNvSpPr/>
          <p:nvPr/>
        </p:nvSpPr>
        <p:spPr>
          <a:xfrm>
            <a:off x="6404040" y="2827440"/>
            <a:ext cx="243000" cy="146880"/>
          </a:xfrm>
          <a:prstGeom prst="ellipse">
            <a:avLst/>
          </a:prstGeom>
          <a:solidFill>
            <a:srgbClr val="c51b54"/>
          </a:solidFill>
          <a:ln w="9360">
            <a:solidFill>
              <a:srgbClr val="282828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52" name="CustomShape 8"/>
          <p:cNvSpPr/>
          <p:nvPr/>
        </p:nvSpPr>
        <p:spPr>
          <a:xfrm>
            <a:off x="6404040" y="2770200"/>
            <a:ext cx="243000" cy="146880"/>
          </a:xfrm>
          <a:prstGeom prst="ellipse">
            <a:avLst/>
          </a:prstGeom>
          <a:solidFill>
            <a:srgbClr val="c51b54"/>
          </a:solidFill>
          <a:ln w="9360">
            <a:solidFill>
              <a:srgbClr val="282828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53" name="CustomShape 9"/>
          <p:cNvSpPr/>
          <p:nvPr/>
        </p:nvSpPr>
        <p:spPr>
          <a:xfrm>
            <a:off x="3489480" y="3512520"/>
            <a:ext cx="243000" cy="146880"/>
          </a:xfrm>
          <a:prstGeom prst="ellipse">
            <a:avLst/>
          </a:prstGeom>
          <a:solidFill>
            <a:srgbClr val="c51b54"/>
          </a:solidFill>
          <a:ln w="9360">
            <a:solidFill>
              <a:srgbClr val="282828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54" name="CustomShape 10"/>
          <p:cNvSpPr/>
          <p:nvPr/>
        </p:nvSpPr>
        <p:spPr>
          <a:xfrm>
            <a:off x="2844360" y="1656000"/>
            <a:ext cx="1991520" cy="1447200"/>
          </a:xfrm>
          <a:prstGeom prst="snip1Rect">
            <a:avLst>
              <a:gd name="adj" fmla="val 16667"/>
            </a:avLst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rgbClr val="000000"/>
                </a:solidFill>
                <a:latin typeface="Arial"/>
                <a:ea typeface="Arial"/>
              </a:rPr>
              <a:t>Referendum #3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rgbClr val="000000"/>
                </a:solidFill>
                <a:latin typeface="Arial"/>
                <a:ea typeface="Arial"/>
              </a:rPr>
              <a:t>Set the block time to 10min. </a:t>
            </a:r>
            <a:endParaRPr b="0" lang="en-IN" sz="1800" spc="-1" strike="noStrike">
              <a:latin typeface="Arial"/>
            </a:endParaRPr>
          </a:p>
        </p:txBody>
      </p:sp>
      <p:pic>
        <p:nvPicPr>
          <p:cNvPr id="355" name="Google Shape;430;p49" descr=""/>
          <p:cNvPicPr/>
          <p:nvPr/>
        </p:nvPicPr>
        <p:blipFill>
          <a:blip r:embed="rId4"/>
          <a:stretch/>
        </p:blipFill>
        <p:spPr>
          <a:xfrm>
            <a:off x="4489560" y="1790640"/>
            <a:ext cx="378000" cy="377640"/>
          </a:xfrm>
          <a:prstGeom prst="rect">
            <a:avLst/>
          </a:prstGeom>
          <a:ln>
            <a:noFill/>
          </a:ln>
        </p:spPr>
      </p:pic>
      <p:sp>
        <p:nvSpPr>
          <p:cNvPr id="356" name="CustomShape 11"/>
          <p:cNvSpPr/>
          <p:nvPr/>
        </p:nvSpPr>
        <p:spPr>
          <a:xfrm>
            <a:off x="4687560" y="3512520"/>
            <a:ext cx="243000" cy="146880"/>
          </a:xfrm>
          <a:prstGeom prst="ellipse">
            <a:avLst/>
          </a:prstGeom>
          <a:solidFill>
            <a:srgbClr val="c51b54"/>
          </a:solidFill>
          <a:ln w="9360">
            <a:solidFill>
              <a:srgbClr val="282828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57" name="CustomShape 12"/>
          <p:cNvSpPr/>
          <p:nvPr/>
        </p:nvSpPr>
        <p:spPr>
          <a:xfrm>
            <a:off x="2779920" y="3202560"/>
            <a:ext cx="979920" cy="255960"/>
          </a:xfrm>
          <a:prstGeom prst="flowChartAlternateProcess">
            <a:avLst/>
          </a:prstGeom>
          <a:noFill/>
          <a:ln w="9360">
            <a:solidFill>
              <a:srgbClr val="c51b5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ffffff"/>
                </a:solidFill>
                <a:latin typeface="Arial"/>
                <a:ea typeface="Arial"/>
              </a:rPr>
              <a:t>Yes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358" name="CustomShape 13"/>
          <p:cNvSpPr/>
          <p:nvPr/>
        </p:nvSpPr>
        <p:spPr>
          <a:xfrm>
            <a:off x="3950640" y="3202560"/>
            <a:ext cx="979920" cy="255960"/>
          </a:xfrm>
          <a:prstGeom prst="flowChartAlternateProcess">
            <a:avLst/>
          </a:prstGeom>
          <a:noFill/>
          <a:ln w="9360">
            <a:solidFill>
              <a:srgbClr val="c51b5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ffffff"/>
                </a:solidFill>
                <a:latin typeface="Arial"/>
                <a:ea typeface="Arial"/>
              </a:rPr>
              <a:t>No</a:t>
            </a:r>
            <a:endParaRPr b="0" lang="en-IN" sz="1400" spc="-1" strike="noStrike">
              <a:latin typeface="Arial"/>
            </a:endParaRPr>
          </a:p>
        </p:txBody>
      </p:sp>
      <p:pic>
        <p:nvPicPr>
          <p:cNvPr id="359" name="Google Shape;434;p49" descr=""/>
          <p:cNvPicPr/>
          <p:nvPr/>
        </p:nvPicPr>
        <p:blipFill>
          <a:blip r:embed="rId5"/>
          <a:stretch/>
        </p:blipFill>
        <p:spPr>
          <a:xfrm>
            <a:off x="2924280" y="3448080"/>
            <a:ext cx="275760" cy="275760"/>
          </a:xfrm>
          <a:prstGeom prst="rect">
            <a:avLst/>
          </a:prstGeom>
          <a:ln>
            <a:noFill/>
          </a:ln>
        </p:spPr>
      </p:pic>
      <p:pic>
        <p:nvPicPr>
          <p:cNvPr id="360" name="Google Shape;435;p49" descr=""/>
          <p:cNvPicPr/>
          <p:nvPr/>
        </p:nvPicPr>
        <p:blipFill>
          <a:blip r:embed="rId6"/>
          <a:stretch/>
        </p:blipFill>
        <p:spPr>
          <a:xfrm>
            <a:off x="2924280" y="3685320"/>
            <a:ext cx="275760" cy="275760"/>
          </a:xfrm>
          <a:prstGeom prst="rect">
            <a:avLst/>
          </a:prstGeom>
          <a:ln>
            <a:noFill/>
          </a:ln>
        </p:spPr>
      </p:pic>
      <p:pic>
        <p:nvPicPr>
          <p:cNvPr id="361" name="Google Shape;436;p49" descr=""/>
          <p:cNvPicPr/>
          <p:nvPr/>
        </p:nvPicPr>
        <p:blipFill>
          <a:blip r:embed="rId7"/>
          <a:stretch/>
        </p:blipFill>
        <p:spPr>
          <a:xfrm>
            <a:off x="4120200" y="3409200"/>
            <a:ext cx="275760" cy="275760"/>
          </a:xfrm>
          <a:prstGeom prst="rect">
            <a:avLst/>
          </a:prstGeom>
          <a:ln>
            <a:noFill/>
          </a:ln>
        </p:spPr>
      </p:pic>
      <p:sp>
        <p:nvSpPr>
          <p:cNvPr id="362" name="CustomShape 14"/>
          <p:cNvSpPr/>
          <p:nvPr/>
        </p:nvSpPr>
        <p:spPr>
          <a:xfrm>
            <a:off x="3145680" y="3391920"/>
            <a:ext cx="473040" cy="30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" sz="1300" spc="-1" strike="noStrike">
                <a:solidFill>
                  <a:srgbClr val="f1f3f2"/>
                </a:solidFill>
                <a:latin typeface="Roboto"/>
                <a:ea typeface="Roboto"/>
              </a:rPr>
              <a:t>1x</a:t>
            </a:r>
            <a:endParaRPr b="0" lang="en-IN" sz="1300" spc="-1" strike="noStrike">
              <a:latin typeface="Arial"/>
            </a:endParaRPr>
          </a:p>
        </p:txBody>
      </p:sp>
      <p:sp>
        <p:nvSpPr>
          <p:cNvPr id="363" name="CustomShape 15"/>
          <p:cNvSpPr/>
          <p:nvPr/>
        </p:nvSpPr>
        <p:spPr>
          <a:xfrm>
            <a:off x="3145680" y="3668040"/>
            <a:ext cx="473040" cy="30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" sz="1300" spc="-1" strike="noStrike">
                <a:solidFill>
                  <a:srgbClr val="f1f3f2"/>
                </a:solidFill>
                <a:latin typeface="Roboto"/>
                <a:ea typeface="Roboto"/>
              </a:rPr>
              <a:t>1x</a:t>
            </a:r>
            <a:endParaRPr b="0" lang="en-IN" sz="1300" spc="-1" strike="noStrike">
              <a:latin typeface="Arial"/>
            </a:endParaRPr>
          </a:p>
        </p:txBody>
      </p:sp>
      <p:sp>
        <p:nvSpPr>
          <p:cNvPr id="364" name="CustomShape 16"/>
          <p:cNvSpPr/>
          <p:nvPr/>
        </p:nvSpPr>
        <p:spPr>
          <a:xfrm>
            <a:off x="4363200" y="3391920"/>
            <a:ext cx="473040" cy="30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" sz="1300" spc="-1" strike="noStrike">
                <a:solidFill>
                  <a:srgbClr val="f1f3f2"/>
                </a:solidFill>
                <a:latin typeface="Roboto"/>
                <a:ea typeface="Roboto"/>
              </a:rPr>
              <a:t>4x</a:t>
            </a:r>
            <a:endParaRPr b="0" lang="en-IN" sz="1300" spc="-1" strike="noStrike">
              <a:latin typeface="Arial"/>
            </a:endParaRPr>
          </a:p>
        </p:txBody>
      </p:sp>
      <p:sp>
        <p:nvSpPr>
          <p:cNvPr id="365" name="CustomShape 17"/>
          <p:cNvSpPr/>
          <p:nvPr/>
        </p:nvSpPr>
        <p:spPr>
          <a:xfrm>
            <a:off x="2139840" y="619560"/>
            <a:ext cx="3549240" cy="58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algn="ctr">
              <a:lnSpc>
                <a:spcPct val="115000"/>
              </a:lnSpc>
              <a:tabLst>
                <a:tab algn="l" pos="0"/>
              </a:tabLst>
            </a:pPr>
            <a:r>
              <a:rPr b="0" lang="en" sz="2500" spc="-1" strike="noStrike">
                <a:solidFill>
                  <a:srgbClr val="f1f3f2"/>
                </a:solidFill>
                <a:latin typeface="Roboto"/>
                <a:ea typeface="Roboto"/>
              </a:rPr>
              <a:t>Vote locking</a:t>
            </a:r>
            <a:endParaRPr b="0" lang="en-IN" sz="2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CustomShape 1"/>
          <p:cNvSpPr/>
          <p:nvPr/>
        </p:nvSpPr>
        <p:spPr>
          <a:xfrm>
            <a:off x="2566440" y="1332360"/>
            <a:ext cx="2696400" cy="2901240"/>
          </a:xfrm>
          <a:prstGeom prst="cube">
            <a:avLst>
              <a:gd name="adj" fmla="val 4865"/>
            </a:avLst>
          </a:prstGeom>
          <a:noFill/>
          <a:ln w="9360">
            <a:solidFill>
              <a:srgbClr val="c51b5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67" name="CustomShape 2"/>
          <p:cNvSpPr/>
          <p:nvPr/>
        </p:nvSpPr>
        <p:spPr>
          <a:xfrm>
            <a:off x="2844360" y="1656000"/>
            <a:ext cx="1991520" cy="1447200"/>
          </a:xfrm>
          <a:prstGeom prst="snip1Rect">
            <a:avLst>
              <a:gd name="adj" fmla="val 16667"/>
            </a:avLst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rgbClr val="000000"/>
                </a:solidFill>
                <a:latin typeface="Arial"/>
                <a:ea typeface="Arial"/>
              </a:rPr>
              <a:t>Referendum #3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rgbClr val="000000"/>
                </a:solidFill>
                <a:latin typeface="Arial"/>
                <a:ea typeface="Arial"/>
              </a:rPr>
              <a:t>Set the block time to 10min. </a:t>
            </a:r>
            <a:endParaRPr b="0" lang="en-IN" sz="1800" spc="-1" strike="noStrike">
              <a:latin typeface="Arial"/>
            </a:endParaRPr>
          </a:p>
        </p:txBody>
      </p:sp>
      <p:pic>
        <p:nvPicPr>
          <p:cNvPr id="368" name="Google Shape;447;p50" descr=""/>
          <p:cNvPicPr/>
          <p:nvPr/>
        </p:nvPicPr>
        <p:blipFill>
          <a:blip r:embed="rId1"/>
          <a:stretch/>
        </p:blipFill>
        <p:spPr>
          <a:xfrm>
            <a:off x="4489560" y="1790640"/>
            <a:ext cx="378000" cy="377640"/>
          </a:xfrm>
          <a:prstGeom prst="rect">
            <a:avLst/>
          </a:prstGeom>
          <a:ln>
            <a:noFill/>
          </a:ln>
        </p:spPr>
      </p:pic>
      <p:sp>
        <p:nvSpPr>
          <p:cNvPr id="369" name="CustomShape 3"/>
          <p:cNvSpPr/>
          <p:nvPr/>
        </p:nvSpPr>
        <p:spPr>
          <a:xfrm>
            <a:off x="2139840" y="619560"/>
            <a:ext cx="3549240" cy="58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algn="ctr">
              <a:lnSpc>
                <a:spcPct val="115000"/>
              </a:lnSpc>
              <a:tabLst>
                <a:tab algn="l" pos="0"/>
              </a:tabLst>
            </a:pPr>
            <a:r>
              <a:rPr b="0" lang="en" sz="2500" spc="-1" strike="noStrike">
                <a:solidFill>
                  <a:srgbClr val="f1f3f2"/>
                </a:solidFill>
                <a:latin typeface="Roboto"/>
                <a:ea typeface="Roboto"/>
              </a:rPr>
              <a:t>Vote locking</a:t>
            </a:r>
            <a:endParaRPr b="0" lang="en-IN" sz="2500" spc="-1" strike="noStrike">
              <a:latin typeface="Arial"/>
            </a:endParaRPr>
          </a:p>
        </p:txBody>
      </p:sp>
      <p:sp>
        <p:nvSpPr>
          <p:cNvPr id="370" name="CustomShape 4"/>
          <p:cNvSpPr/>
          <p:nvPr/>
        </p:nvSpPr>
        <p:spPr>
          <a:xfrm>
            <a:off x="2844360" y="1656000"/>
            <a:ext cx="1991520" cy="1447200"/>
          </a:xfrm>
          <a:prstGeom prst="snip1Rect">
            <a:avLst>
              <a:gd name="adj" fmla="val 16667"/>
            </a:avLst>
          </a:prstGeom>
          <a:solidFill>
            <a:srgbClr val="ffffff">
              <a:alpha val="77000"/>
            </a:srgbClr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71" name="CustomShape 5"/>
          <p:cNvSpPr/>
          <p:nvPr/>
        </p:nvSpPr>
        <p:spPr>
          <a:xfrm rot="949200">
            <a:off x="2927520" y="2247120"/>
            <a:ext cx="1825200" cy="585000"/>
          </a:xfrm>
          <a:prstGeom prst="flowChartAlternateProcess">
            <a:avLst/>
          </a:prstGeom>
          <a:noFill/>
          <a:ln w="7632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2400" spc="-1" strike="noStrike">
                <a:solidFill>
                  <a:srgbClr val="ff0000"/>
                </a:solidFill>
                <a:latin typeface="Arial"/>
                <a:ea typeface="Arial"/>
              </a:rPr>
              <a:t>Failed</a:t>
            </a:r>
            <a:endParaRPr b="0" lang="en-IN" sz="2400" spc="-1" strike="noStrike">
              <a:latin typeface="Arial"/>
            </a:endParaRPr>
          </a:p>
        </p:txBody>
      </p:sp>
      <p:pic>
        <p:nvPicPr>
          <p:cNvPr id="372" name="Google Shape;451;p50" descr=""/>
          <p:cNvPicPr/>
          <p:nvPr/>
        </p:nvPicPr>
        <p:blipFill>
          <a:blip r:embed="rId2"/>
          <a:stretch/>
        </p:blipFill>
        <p:spPr>
          <a:xfrm>
            <a:off x="5526720" y="1614240"/>
            <a:ext cx="1325520" cy="1325520"/>
          </a:xfrm>
          <a:prstGeom prst="rect">
            <a:avLst/>
          </a:prstGeom>
          <a:ln>
            <a:noFill/>
          </a:ln>
        </p:spPr>
      </p:pic>
      <p:pic>
        <p:nvPicPr>
          <p:cNvPr id="373" name="Google Shape;452;p50" descr=""/>
          <p:cNvPicPr/>
          <p:nvPr/>
        </p:nvPicPr>
        <p:blipFill>
          <a:blip r:embed="rId3"/>
          <a:stretch/>
        </p:blipFill>
        <p:spPr>
          <a:xfrm>
            <a:off x="6852600" y="1582920"/>
            <a:ext cx="1593720" cy="1593720"/>
          </a:xfrm>
          <a:prstGeom prst="rect">
            <a:avLst/>
          </a:prstGeom>
          <a:ln>
            <a:noFill/>
          </a:ln>
        </p:spPr>
      </p:pic>
      <p:pic>
        <p:nvPicPr>
          <p:cNvPr id="374" name="Google Shape;453;p50" descr=""/>
          <p:cNvPicPr/>
          <p:nvPr/>
        </p:nvPicPr>
        <p:blipFill>
          <a:blip r:embed="rId4"/>
          <a:stretch/>
        </p:blipFill>
        <p:spPr>
          <a:xfrm>
            <a:off x="5999400" y="2865600"/>
            <a:ext cx="1325520" cy="1325520"/>
          </a:xfrm>
          <a:prstGeom prst="rect">
            <a:avLst/>
          </a:prstGeom>
          <a:ln>
            <a:noFill/>
          </a:ln>
        </p:spPr>
      </p:pic>
      <p:sp>
        <p:nvSpPr>
          <p:cNvPr id="375" name="CustomShape 6"/>
          <p:cNvSpPr/>
          <p:nvPr/>
        </p:nvSpPr>
        <p:spPr>
          <a:xfrm>
            <a:off x="7111800" y="4044240"/>
            <a:ext cx="243000" cy="146880"/>
          </a:xfrm>
          <a:prstGeom prst="ellipse">
            <a:avLst/>
          </a:prstGeom>
          <a:solidFill>
            <a:srgbClr val="c51b54"/>
          </a:solidFill>
          <a:ln w="9360">
            <a:solidFill>
              <a:srgbClr val="282828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76" name="CustomShape 7"/>
          <p:cNvSpPr/>
          <p:nvPr/>
        </p:nvSpPr>
        <p:spPr>
          <a:xfrm>
            <a:off x="7111800" y="3986640"/>
            <a:ext cx="243000" cy="146880"/>
          </a:xfrm>
          <a:prstGeom prst="ellipse">
            <a:avLst/>
          </a:prstGeom>
          <a:solidFill>
            <a:srgbClr val="c51b54"/>
          </a:solidFill>
          <a:ln w="9360">
            <a:solidFill>
              <a:srgbClr val="282828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77" name="CustomShape 8"/>
          <p:cNvSpPr/>
          <p:nvPr/>
        </p:nvSpPr>
        <p:spPr>
          <a:xfrm>
            <a:off x="7111800" y="3926160"/>
            <a:ext cx="243000" cy="146880"/>
          </a:xfrm>
          <a:prstGeom prst="ellipse">
            <a:avLst/>
          </a:prstGeom>
          <a:solidFill>
            <a:srgbClr val="c51b54"/>
          </a:solidFill>
          <a:ln w="9360">
            <a:solidFill>
              <a:srgbClr val="282828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78" name="CustomShape 9"/>
          <p:cNvSpPr/>
          <p:nvPr/>
        </p:nvSpPr>
        <p:spPr>
          <a:xfrm>
            <a:off x="7111800" y="3871440"/>
            <a:ext cx="243000" cy="146880"/>
          </a:xfrm>
          <a:prstGeom prst="ellipse">
            <a:avLst/>
          </a:prstGeom>
          <a:solidFill>
            <a:srgbClr val="c51b54"/>
          </a:solidFill>
          <a:ln w="9360">
            <a:solidFill>
              <a:srgbClr val="282828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79" name="CustomShape 10"/>
          <p:cNvSpPr/>
          <p:nvPr/>
        </p:nvSpPr>
        <p:spPr>
          <a:xfrm>
            <a:off x="7111800" y="3833640"/>
            <a:ext cx="243000" cy="146880"/>
          </a:xfrm>
          <a:prstGeom prst="ellipse">
            <a:avLst/>
          </a:prstGeom>
          <a:solidFill>
            <a:srgbClr val="c51b54"/>
          </a:solidFill>
          <a:ln w="9360">
            <a:solidFill>
              <a:srgbClr val="282828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80" name="CustomShape 11"/>
          <p:cNvSpPr/>
          <p:nvPr/>
        </p:nvSpPr>
        <p:spPr>
          <a:xfrm>
            <a:off x="6404040" y="2827440"/>
            <a:ext cx="243000" cy="146880"/>
          </a:xfrm>
          <a:prstGeom prst="ellipse">
            <a:avLst/>
          </a:prstGeom>
          <a:solidFill>
            <a:srgbClr val="c51b54"/>
          </a:solidFill>
          <a:ln w="9360">
            <a:solidFill>
              <a:srgbClr val="282828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81" name="CustomShape 12"/>
          <p:cNvSpPr/>
          <p:nvPr/>
        </p:nvSpPr>
        <p:spPr>
          <a:xfrm>
            <a:off x="6404040" y="2770200"/>
            <a:ext cx="243000" cy="146880"/>
          </a:xfrm>
          <a:prstGeom prst="ellipse">
            <a:avLst/>
          </a:prstGeom>
          <a:solidFill>
            <a:srgbClr val="c51b54"/>
          </a:solidFill>
          <a:ln w="9360">
            <a:solidFill>
              <a:srgbClr val="282828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82" name="CustomShape 13"/>
          <p:cNvSpPr/>
          <p:nvPr/>
        </p:nvSpPr>
        <p:spPr>
          <a:xfrm>
            <a:off x="6404040" y="2718000"/>
            <a:ext cx="243000" cy="146880"/>
          </a:xfrm>
          <a:prstGeom prst="ellipse">
            <a:avLst/>
          </a:prstGeom>
          <a:solidFill>
            <a:srgbClr val="c51b54"/>
          </a:solidFill>
          <a:ln w="9360">
            <a:solidFill>
              <a:srgbClr val="282828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83" name="CustomShape 14"/>
          <p:cNvSpPr/>
          <p:nvPr/>
        </p:nvSpPr>
        <p:spPr>
          <a:xfrm>
            <a:off x="8203320" y="3093480"/>
            <a:ext cx="243000" cy="146880"/>
          </a:xfrm>
          <a:prstGeom prst="ellipse">
            <a:avLst/>
          </a:prstGeom>
          <a:solidFill>
            <a:srgbClr val="c51b54"/>
          </a:solidFill>
          <a:ln w="9360">
            <a:solidFill>
              <a:srgbClr val="282828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384" name="Google Shape;463;p50" descr=""/>
          <p:cNvPicPr/>
          <p:nvPr/>
        </p:nvPicPr>
        <p:blipFill>
          <a:blip r:embed="rId5"/>
          <a:stretch/>
        </p:blipFill>
        <p:spPr>
          <a:xfrm>
            <a:off x="8351280" y="2865600"/>
            <a:ext cx="378000" cy="378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TextShape 1"/>
          <p:cNvSpPr txBox="1"/>
          <p:nvPr/>
        </p:nvSpPr>
        <p:spPr>
          <a:xfrm>
            <a:off x="353520" y="149400"/>
            <a:ext cx="6498720" cy="689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3400" spc="-1" strike="noStrike">
                <a:solidFill>
                  <a:srgbClr val="f1f3f2"/>
                </a:solidFill>
                <a:latin typeface="Roboto Light"/>
                <a:ea typeface="Roboto Light"/>
              </a:rPr>
              <a:t>Turnout bias</a:t>
            </a:r>
            <a:endParaRPr b="0" lang="en-IN" sz="3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6" name="CustomShape 2"/>
          <p:cNvSpPr/>
          <p:nvPr/>
        </p:nvSpPr>
        <p:spPr>
          <a:xfrm>
            <a:off x="474480" y="839160"/>
            <a:ext cx="68803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fe186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87" name="CustomShape 3"/>
          <p:cNvSpPr/>
          <p:nvPr/>
        </p:nvSpPr>
        <p:spPr>
          <a:xfrm>
            <a:off x="883800" y="1210680"/>
            <a:ext cx="360" cy="3541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l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88" name="CustomShape 4"/>
          <p:cNvSpPr/>
          <p:nvPr/>
        </p:nvSpPr>
        <p:spPr>
          <a:xfrm rot="10800000">
            <a:off x="786960" y="4686480"/>
            <a:ext cx="52214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l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89" name="CustomShape 5"/>
          <p:cNvSpPr/>
          <p:nvPr/>
        </p:nvSpPr>
        <p:spPr>
          <a:xfrm>
            <a:off x="5912280" y="4687200"/>
            <a:ext cx="1442520" cy="21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ffffff"/>
                </a:solidFill>
                <a:latin typeface="Arial"/>
                <a:ea typeface="Arial"/>
              </a:rPr>
              <a:t>Turnout (%)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390" name="CustomShape 6"/>
          <p:cNvSpPr/>
          <p:nvPr/>
        </p:nvSpPr>
        <p:spPr>
          <a:xfrm rot="16200000">
            <a:off x="-621720" y="1706040"/>
            <a:ext cx="2168640" cy="21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ffffff"/>
                </a:solidFill>
                <a:latin typeface="Arial"/>
                <a:ea typeface="Arial"/>
              </a:rPr>
              <a:t>Passing threshold (%)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391" name="CustomShape 7"/>
          <p:cNvSpPr/>
          <p:nvPr/>
        </p:nvSpPr>
        <p:spPr>
          <a:xfrm>
            <a:off x="786600" y="4810320"/>
            <a:ext cx="659520" cy="21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ffffff"/>
                </a:solidFill>
                <a:latin typeface="Arial"/>
                <a:ea typeface="Arial"/>
              </a:rPr>
              <a:t>0%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392" name="CustomShape 8"/>
          <p:cNvSpPr/>
          <p:nvPr/>
        </p:nvSpPr>
        <p:spPr>
          <a:xfrm>
            <a:off x="322560" y="4556160"/>
            <a:ext cx="560880" cy="31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ffffff"/>
                </a:solidFill>
                <a:latin typeface="Arial"/>
                <a:ea typeface="Arial"/>
              </a:rPr>
              <a:t>0%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393" name="CustomShape 9"/>
          <p:cNvSpPr/>
          <p:nvPr/>
        </p:nvSpPr>
        <p:spPr>
          <a:xfrm rot="10800000">
            <a:off x="884160" y="2781720"/>
            <a:ext cx="52214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c51b5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94" name="CustomShape 10"/>
          <p:cNvSpPr/>
          <p:nvPr/>
        </p:nvSpPr>
        <p:spPr>
          <a:xfrm>
            <a:off x="961920" y="2625480"/>
            <a:ext cx="560880" cy="31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ffffff"/>
                </a:solidFill>
                <a:latin typeface="Arial"/>
                <a:ea typeface="Arial"/>
              </a:rPr>
              <a:t>50%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395" name="CustomShape 11"/>
          <p:cNvSpPr/>
          <p:nvPr/>
        </p:nvSpPr>
        <p:spPr>
          <a:xfrm rot="949200">
            <a:off x="2767320" y="1657800"/>
            <a:ext cx="1825200" cy="585000"/>
          </a:xfrm>
          <a:prstGeom prst="flowChartAlternateProcess">
            <a:avLst/>
          </a:prstGeom>
          <a:noFill/>
          <a:ln w="76320">
            <a:solidFill>
              <a:schemeClr val="accent5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2400" spc="-1" strike="noStrike">
                <a:solidFill>
                  <a:srgbClr val="0097a7"/>
                </a:solidFill>
                <a:latin typeface="Arial"/>
                <a:ea typeface="Arial"/>
              </a:rPr>
              <a:t>Approved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396" name="CustomShape 12"/>
          <p:cNvSpPr/>
          <p:nvPr/>
        </p:nvSpPr>
        <p:spPr>
          <a:xfrm rot="949200">
            <a:off x="2581920" y="3403800"/>
            <a:ext cx="1825200" cy="585000"/>
          </a:xfrm>
          <a:prstGeom prst="flowChartAlternateProcess">
            <a:avLst/>
          </a:prstGeom>
          <a:noFill/>
          <a:ln w="76320">
            <a:solidFill>
              <a:srgbClr val="cc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2400" spc="-1" strike="noStrike">
                <a:solidFill>
                  <a:srgbClr val="cc0000"/>
                </a:solidFill>
                <a:latin typeface="Arial"/>
                <a:ea typeface="Arial"/>
              </a:rPr>
              <a:t>Failed</a:t>
            </a:r>
            <a:endParaRPr b="0" lang="en-IN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TextShape 1"/>
          <p:cNvSpPr txBox="1"/>
          <p:nvPr/>
        </p:nvSpPr>
        <p:spPr>
          <a:xfrm>
            <a:off x="353520" y="149400"/>
            <a:ext cx="6498720" cy="689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3400" spc="-1" strike="noStrike">
                <a:solidFill>
                  <a:srgbClr val="f1f3f2"/>
                </a:solidFill>
                <a:latin typeface="Roboto Light"/>
                <a:ea typeface="Roboto Light"/>
              </a:rPr>
              <a:t>Turnout bias</a:t>
            </a:r>
            <a:endParaRPr b="0" lang="en-IN" sz="3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8" name="CustomShape 2"/>
          <p:cNvSpPr/>
          <p:nvPr/>
        </p:nvSpPr>
        <p:spPr>
          <a:xfrm>
            <a:off x="474480" y="839160"/>
            <a:ext cx="68803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fe186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99" name="CustomShape 3"/>
          <p:cNvSpPr/>
          <p:nvPr/>
        </p:nvSpPr>
        <p:spPr>
          <a:xfrm>
            <a:off x="883800" y="1210680"/>
            <a:ext cx="360" cy="3541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l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00" name="CustomShape 4"/>
          <p:cNvSpPr/>
          <p:nvPr/>
        </p:nvSpPr>
        <p:spPr>
          <a:xfrm rot="10800000">
            <a:off x="786960" y="4686480"/>
            <a:ext cx="52214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l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01" name="CustomShape 5"/>
          <p:cNvSpPr/>
          <p:nvPr/>
        </p:nvSpPr>
        <p:spPr>
          <a:xfrm>
            <a:off x="5912280" y="4687200"/>
            <a:ext cx="1442520" cy="21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ffffff"/>
                </a:solidFill>
                <a:latin typeface="Arial"/>
                <a:ea typeface="Arial"/>
              </a:rPr>
              <a:t>Turnout (%)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402" name="CustomShape 6"/>
          <p:cNvSpPr/>
          <p:nvPr/>
        </p:nvSpPr>
        <p:spPr>
          <a:xfrm rot="16200000">
            <a:off x="-621720" y="1706040"/>
            <a:ext cx="2168640" cy="21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ffffff"/>
                </a:solidFill>
                <a:latin typeface="Arial"/>
                <a:ea typeface="Arial"/>
              </a:rPr>
              <a:t>Passing threshold (%)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403" name="CustomShape 7"/>
          <p:cNvSpPr/>
          <p:nvPr/>
        </p:nvSpPr>
        <p:spPr>
          <a:xfrm>
            <a:off x="786600" y="4810320"/>
            <a:ext cx="659520" cy="21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ffffff"/>
                </a:solidFill>
                <a:latin typeface="Arial"/>
                <a:ea typeface="Arial"/>
              </a:rPr>
              <a:t>0%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404" name="CustomShape 8"/>
          <p:cNvSpPr/>
          <p:nvPr/>
        </p:nvSpPr>
        <p:spPr>
          <a:xfrm>
            <a:off x="322560" y="4556160"/>
            <a:ext cx="560880" cy="31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ffffff"/>
                </a:solidFill>
                <a:latin typeface="Arial"/>
                <a:ea typeface="Arial"/>
              </a:rPr>
              <a:t>0%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405" name="CustomShape 9"/>
          <p:cNvSpPr/>
          <p:nvPr/>
        </p:nvSpPr>
        <p:spPr>
          <a:xfrm rot="10800000">
            <a:off x="884160" y="2781720"/>
            <a:ext cx="52214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c51b5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06" name="CustomShape 10"/>
          <p:cNvSpPr/>
          <p:nvPr/>
        </p:nvSpPr>
        <p:spPr>
          <a:xfrm>
            <a:off x="961920" y="2625480"/>
            <a:ext cx="560880" cy="31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ffffff"/>
                </a:solidFill>
                <a:latin typeface="Arial"/>
                <a:ea typeface="Arial"/>
              </a:rPr>
              <a:t>50%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407" name="CustomShape 11"/>
          <p:cNvSpPr/>
          <p:nvPr/>
        </p:nvSpPr>
        <p:spPr>
          <a:xfrm rot="949200">
            <a:off x="2767320" y="1657800"/>
            <a:ext cx="1825200" cy="585000"/>
          </a:xfrm>
          <a:prstGeom prst="flowChartAlternateProcess">
            <a:avLst/>
          </a:prstGeom>
          <a:noFill/>
          <a:ln w="76320">
            <a:solidFill>
              <a:schemeClr val="accent5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2400" spc="-1" strike="noStrike">
                <a:solidFill>
                  <a:srgbClr val="0097a7"/>
                </a:solidFill>
                <a:latin typeface="Arial"/>
                <a:ea typeface="Arial"/>
              </a:rPr>
              <a:t>Approved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408" name="CustomShape 12"/>
          <p:cNvSpPr/>
          <p:nvPr/>
        </p:nvSpPr>
        <p:spPr>
          <a:xfrm rot="949200">
            <a:off x="2581920" y="3403800"/>
            <a:ext cx="1825200" cy="585000"/>
          </a:xfrm>
          <a:prstGeom prst="flowChartAlternateProcess">
            <a:avLst/>
          </a:prstGeom>
          <a:noFill/>
          <a:ln w="76320">
            <a:solidFill>
              <a:srgbClr val="cc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2400" spc="-1" strike="noStrike">
                <a:solidFill>
                  <a:srgbClr val="cc0000"/>
                </a:solidFill>
                <a:latin typeface="Arial"/>
                <a:ea typeface="Arial"/>
              </a:rPr>
              <a:t>Failed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409" name="CustomShape 13"/>
          <p:cNvSpPr/>
          <p:nvPr/>
        </p:nvSpPr>
        <p:spPr>
          <a:xfrm flipH="1">
            <a:off x="2003760" y="2792880"/>
            <a:ext cx="720" cy="1894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l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10" name="CustomShape 14"/>
          <p:cNvSpPr/>
          <p:nvPr/>
        </p:nvSpPr>
        <p:spPr>
          <a:xfrm>
            <a:off x="1722960" y="4687200"/>
            <a:ext cx="560880" cy="31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ffffff"/>
                </a:solidFill>
                <a:latin typeface="Arial"/>
                <a:ea typeface="Arial"/>
              </a:rPr>
              <a:t>20%</a:t>
            </a:r>
            <a:endParaRPr b="0" lang="en-IN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TextShape 1"/>
          <p:cNvSpPr txBox="1"/>
          <p:nvPr/>
        </p:nvSpPr>
        <p:spPr>
          <a:xfrm>
            <a:off x="353520" y="149400"/>
            <a:ext cx="6498720" cy="689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3400" spc="-1" strike="noStrike">
                <a:solidFill>
                  <a:srgbClr val="f1f3f2"/>
                </a:solidFill>
                <a:latin typeface="Roboto Light"/>
                <a:ea typeface="Roboto Light"/>
              </a:rPr>
              <a:t>What is Governance?</a:t>
            </a:r>
            <a:endParaRPr b="0" lang="en-IN" sz="3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0" name="CustomShape 2"/>
          <p:cNvSpPr/>
          <p:nvPr/>
        </p:nvSpPr>
        <p:spPr>
          <a:xfrm>
            <a:off x="474480" y="839160"/>
            <a:ext cx="68803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fe186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1" name="CustomShape 3"/>
          <p:cNvSpPr/>
          <p:nvPr/>
        </p:nvSpPr>
        <p:spPr>
          <a:xfrm>
            <a:off x="757800" y="1741320"/>
            <a:ext cx="7628040" cy="158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" sz="3100" spc="-1" strike="noStrike">
                <a:solidFill>
                  <a:srgbClr val="f1f3f2"/>
                </a:solidFill>
                <a:latin typeface="Roboto"/>
                <a:ea typeface="Roboto"/>
              </a:rPr>
              <a:t>The rules by which a society operates...</a:t>
            </a:r>
            <a:endParaRPr b="0" lang="en-IN" sz="3100" spc="-1" strike="noStrike"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br/>
            <a:r>
              <a:rPr b="0" lang="en" sz="3100" spc="-1" strike="noStrike">
                <a:solidFill>
                  <a:srgbClr val="fe1864"/>
                </a:solidFill>
                <a:latin typeface="Roboto"/>
                <a:ea typeface="Roboto"/>
              </a:rPr>
              <a:t>...including how those rules are changed.</a:t>
            </a:r>
            <a:endParaRPr b="0" lang="en-IN" sz="3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" dur="10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TextShape 1"/>
          <p:cNvSpPr txBox="1"/>
          <p:nvPr/>
        </p:nvSpPr>
        <p:spPr>
          <a:xfrm>
            <a:off x="353520" y="149400"/>
            <a:ext cx="7428600" cy="689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3400" spc="-1" strike="noStrike">
                <a:solidFill>
                  <a:srgbClr val="f1f3f2"/>
                </a:solidFill>
                <a:latin typeface="Roboto Light"/>
                <a:ea typeface="Roboto Light"/>
              </a:rPr>
              <a:t>Turnout bias - super majority approval</a:t>
            </a:r>
            <a:endParaRPr b="0" lang="en-IN" sz="3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2" name="CustomShape 2"/>
          <p:cNvSpPr/>
          <p:nvPr/>
        </p:nvSpPr>
        <p:spPr>
          <a:xfrm>
            <a:off x="474480" y="839160"/>
            <a:ext cx="68803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fe186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13" name="CustomShape 3"/>
          <p:cNvSpPr/>
          <p:nvPr/>
        </p:nvSpPr>
        <p:spPr>
          <a:xfrm>
            <a:off x="883800" y="1210680"/>
            <a:ext cx="360" cy="3541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l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14" name="CustomShape 4"/>
          <p:cNvSpPr/>
          <p:nvPr/>
        </p:nvSpPr>
        <p:spPr>
          <a:xfrm rot="10800000">
            <a:off x="786960" y="4686480"/>
            <a:ext cx="52214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l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15" name="CustomShape 5"/>
          <p:cNvSpPr/>
          <p:nvPr/>
        </p:nvSpPr>
        <p:spPr>
          <a:xfrm>
            <a:off x="5912280" y="4687200"/>
            <a:ext cx="1442520" cy="21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ffffff"/>
                </a:solidFill>
                <a:latin typeface="Arial"/>
                <a:ea typeface="Arial"/>
              </a:rPr>
              <a:t>Turnout (%)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416" name="CustomShape 6"/>
          <p:cNvSpPr/>
          <p:nvPr/>
        </p:nvSpPr>
        <p:spPr>
          <a:xfrm rot="16200000">
            <a:off x="-621720" y="1706040"/>
            <a:ext cx="2168640" cy="21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ffffff"/>
                </a:solidFill>
                <a:latin typeface="Arial"/>
                <a:ea typeface="Arial"/>
              </a:rPr>
              <a:t>Passing threshold (%)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417" name="CustomShape 7"/>
          <p:cNvSpPr/>
          <p:nvPr/>
        </p:nvSpPr>
        <p:spPr>
          <a:xfrm>
            <a:off x="786600" y="4810320"/>
            <a:ext cx="659520" cy="21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ffffff"/>
                </a:solidFill>
                <a:latin typeface="Arial"/>
                <a:ea typeface="Arial"/>
              </a:rPr>
              <a:t>0%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418" name="CustomShape 8"/>
          <p:cNvSpPr/>
          <p:nvPr/>
        </p:nvSpPr>
        <p:spPr>
          <a:xfrm>
            <a:off x="322560" y="4556160"/>
            <a:ext cx="560880" cy="31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ffffff"/>
                </a:solidFill>
                <a:latin typeface="Arial"/>
                <a:ea typeface="Arial"/>
              </a:rPr>
              <a:t>0%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419" name="CustomShape 9"/>
          <p:cNvSpPr/>
          <p:nvPr/>
        </p:nvSpPr>
        <p:spPr>
          <a:xfrm rot="10800000">
            <a:off x="884160" y="2781720"/>
            <a:ext cx="52214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c51b54"/>
            </a:solidFill>
            <a:prstDash val="dot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20" name="CustomShape 10"/>
          <p:cNvSpPr/>
          <p:nvPr/>
        </p:nvSpPr>
        <p:spPr>
          <a:xfrm rot="949200">
            <a:off x="2484360" y="1331280"/>
            <a:ext cx="1825200" cy="585000"/>
          </a:xfrm>
          <a:prstGeom prst="flowChartAlternateProcess">
            <a:avLst/>
          </a:prstGeom>
          <a:noFill/>
          <a:ln w="76320">
            <a:solidFill>
              <a:schemeClr val="accent5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2400" spc="-1" strike="noStrike">
                <a:solidFill>
                  <a:srgbClr val="0097a7"/>
                </a:solidFill>
                <a:latin typeface="Arial"/>
                <a:ea typeface="Arial"/>
              </a:rPr>
              <a:t>Approved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421" name="CustomShape 11"/>
          <p:cNvSpPr/>
          <p:nvPr/>
        </p:nvSpPr>
        <p:spPr>
          <a:xfrm rot="949200">
            <a:off x="2390040" y="3256560"/>
            <a:ext cx="1825200" cy="585000"/>
          </a:xfrm>
          <a:prstGeom prst="flowChartAlternateProcess">
            <a:avLst/>
          </a:prstGeom>
          <a:noFill/>
          <a:ln w="76320">
            <a:solidFill>
              <a:srgbClr val="cc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2400" spc="-1" strike="noStrike">
                <a:solidFill>
                  <a:srgbClr val="cc0000"/>
                </a:solidFill>
                <a:latin typeface="Arial"/>
                <a:ea typeface="Arial"/>
              </a:rPr>
              <a:t>Failed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422" name="CustomShape 12"/>
          <p:cNvSpPr/>
          <p:nvPr/>
        </p:nvSpPr>
        <p:spPr>
          <a:xfrm>
            <a:off x="903240" y="1229760"/>
            <a:ext cx="5221440" cy="1517760"/>
          </a:xfrm>
          <a:custGeom>
            <a:avLst/>
            <a:gdLst/>
            <a:ahLst/>
            <a:rect l="l" t="t" r="r" b="b"/>
            <a:pathLst>
              <a:path w="208871" h="60721">
                <a:moveTo>
                  <a:pt x="0" y="0"/>
                </a:moveTo>
                <a:cubicBezTo>
                  <a:pt x="15416" y="8199"/>
                  <a:pt x="57682" y="39073"/>
                  <a:pt x="92494" y="49193"/>
                </a:cubicBezTo>
                <a:cubicBezTo>
                  <a:pt x="127306" y="59313"/>
                  <a:pt x="189475" y="58800"/>
                  <a:pt x="208871" y="60721"/>
                </a:cubicBezTo>
              </a:path>
            </a:pathLst>
          </a:custGeom>
          <a:noFill/>
          <a:ln w="9360">
            <a:solidFill>
              <a:srgbClr val="c51b54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TextShape 1"/>
          <p:cNvSpPr txBox="1"/>
          <p:nvPr/>
        </p:nvSpPr>
        <p:spPr>
          <a:xfrm>
            <a:off x="353520" y="149400"/>
            <a:ext cx="7428600" cy="689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3400" spc="-1" strike="noStrike">
                <a:solidFill>
                  <a:srgbClr val="f1f3f2"/>
                </a:solidFill>
                <a:latin typeface="Roboto Light"/>
                <a:ea typeface="Roboto Light"/>
              </a:rPr>
              <a:t>Turnout bias - super majority approval</a:t>
            </a:r>
            <a:endParaRPr b="0" lang="en-IN" sz="3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4" name="CustomShape 2"/>
          <p:cNvSpPr/>
          <p:nvPr/>
        </p:nvSpPr>
        <p:spPr>
          <a:xfrm>
            <a:off x="474480" y="839160"/>
            <a:ext cx="68803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fe186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25" name="CustomShape 3"/>
          <p:cNvSpPr/>
          <p:nvPr/>
        </p:nvSpPr>
        <p:spPr>
          <a:xfrm>
            <a:off x="883800" y="1210680"/>
            <a:ext cx="360" cy="3541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l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26" name="CustomShape 4"/>
          <p:cNvSpPr/>
          <p:nvPr/>
        </p:nvSpPr>
        <p:spPr>
          <a:xfrm rot="10800000">
            <a:off x="786960" y="4686480"/>
            <a:ext cx="52214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l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27" name="CustomShape 5"/>
          <p:cNvSpPr/>
          <p:nvPr/>
        </p:nvSpPr>
        <p:spPr>
          <a:xfrm>
            <a:off x="5912280" y="4687200"/>
            <a:ext cx="1442520" cy="21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ffffff"/>
                </a:solidFill>
                <a:latin typeface="Arial"/>
                <a:ea typeface="Arial"/>
              </a:rPr>
              <a:t>Turnout (%)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428" name="CustomShape 6"/>
          <p:cNvSpPr/>
          <p:nvPr/>
        </p:nvSpPr>
        <p:spPr>
          <a:xfrm rot="16200000">
            <a:off x="-621720" y="1706040"/>
            <a:ext cx="2168640" cy="21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ffffff"/>
                </a:solidFill>
                <a:latin typeface="Arial"/>
                <a:ea typeface="Arial"/>
              </a:rPr>
              <a:t>Passing threshold (%)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429" name="CustomShape 7"/>
          <p:cNvSpPr/>
          <p:nvPr/>
        </p:nvSpPr>
        <p:spPr>
          <a:xfrm>
            <a:off x="786600" y="4810320"/>
            <a:ext cx="659520" cy="21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ffffff"/>
                </a:solidFill>
                <a:latin typeface="Arial"/>
                <a:ea typeface="Arial"/>
              </a:rPr>
              <a:t>0%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430" name="CustomShape 8"/>
          <p:cNvSpPr/>
          <p:nvPr/>
        </p:nvSpPr>
        <p:spPr>
          <a:xfrm>
            <a:off x="322560" y="4556160"/>
            <a:ext cx="560880" cy="31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ffffff"/>
                </a:solidFill>
                <a:latin typeface="Arial"/>
                <a:ea typeface="Arial"/>
              </a:rPr>
              <a:t>0%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431" name="CustomShape 9"/>
          <p:cNvSpPr/>
          <p:nvPr/>
        </p:nvSpPr>
        <p:spPr>
          <a:xfrm rot="10800000">
            <a:off x="884160" y="2781720"/>
            <a:ext cx="52214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c51b54"/>
            </a:solidFill>
            <a:prstDash val="dot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32" name="CustomShape 10"/>
          <p:cNvSpPr/>
          <p:nvPr/>
        </p:nvSpPr>
        <p:spPr>
          <a:xfrm rot="949200">
            <a:off x="2484360" y="1331280"/>
            <a:ext cx="1825200" cy="585000"/>
          </a:xfrm>
          <a:prstGeom prst="flowChartAlternateProcess">
            <a:avLst/>
          </a:prstGeom>
          <a:noFill/>
          <a:ln w="76320">
            <a:solidFill>
              <a:schemeClr val="accent5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2400" spc="-1" strike="noStrike">
                <a:solidFill>
                  <a:srgbClr val="0097a7"/>
                </a:solidFill>
                <a:latin typeface="Arial"/>
                <a:ea typeface="Arial"/>
              </a:rPr>
              <a:t>Approved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433" name="CustomShape 11"/>
          <p:cNvSpPr/>
          <p:nvPr/>
        </p:nvSpPr>
        <p:spPr>
          <a:xfrm rot="949200">
            <a:off x="2390040" y="3256560"/>
            <a:ext cx="1825200" cy="585000"/>
          </a:xfrm>
          <a:prstGeom prst="flowChartAlternateProcess">
            <a:avLst/>
          </a:prstGeom>
          <a:noFill/>
          <a:ln w="76320">
            <a:solidFill>
              <a:srgbClr val="cc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2400" spc="-1" strike="noStrike">
                <a:solidFill>
                  <a:srgbClr val="cc0000"/>
                </a:solidFill>
                <a:latin typeface="Arial"/>
                <a:ea typeface="Arial"/>
              </a:rPr>
              <a:t>Failed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434" name="CustomShape 12"/>
          <p:cNvSpPr/>
          <p:nvPr/>
        </p:nvSpPr>
        <p:spPr>
          <a:xfrm>
            <a:off x="903240" y="1229760"/>
            <a:ext cx="5221440" cy="1517760"/>
          </a:xfrm>
          <a:custGeom>
            <a:avLst/>
            <a:gdLst/>
            <a:ahLst/>
            <a:rect l="l" t="t" r="r" b="b"/>
            <a:pathLst>
              <a:path w="208871" h="60721">
                <a:moveTo>
                  <a:pt x="0" y="0"/>
                </a:moveTo>
                <a:cubicBezTo>
                  <a:pt x="15416" y="8199"/>
                  <a:pt x="57682" y="39073"/>
                  <a:pt x="92494" y="49193"/>
                </a:cubicBezTo>
                <a:cubicBezTo>
                  <a:pt x="127306" y="59313"/>
                  <a:pt x="189475" y="58800"/>
                  <a:pt x="208871" y="60721"/>
                </a:cubicBezTo>
              </a:path>
            </a:pathLst>
          </a:custGeom>
          <a:noFill/>
          <a:ln w="9360">
            <a:solidFill>
              <a:srgbClr val="c51b5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35" name="CustomShape 13"/>
          <p:cNvSpPr/>
          <p:nvPr/>
        </p:nvSpPr>
        <p:spPr>
          <a:xfrm>
            <a:off x="1722960" y="4687200"/>
            <a:ext cx="560880" cy="31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ffffff"/>
                </a:solidFill>
                <a:latin typeface="Arial"/>
                <a:ea typeface="Arial"/>
              </a:rPr>
              <a:t>25%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436" name="CustomShape 14"/>
          <p:cNvSpPr/>
          <p:nvPr/>
        </p:nvSpPr>
        <p:spPr>
          <a:xfrm>
            <a:off x="883800" y="1566720"/>
            <a:ext cx="560880" cy="31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ffffff"/>
                </a:solidFill>
                <a:latin typeface="Arial"/>
                <a:ea typeface="Arial"/>
              </a:rPr>
              <a:t>80%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437" name="CustomShape 15"/>
          <p:cNvSpPr/>
          <p:nvPr/>
        </p:nvSpPr>
        <p:spPr>
          <a:xfrm>
            <a:off x="1965240" y="1880280"/>
            <a:ext cx="360" cy="2810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l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38" name="CustomShape 16"/>
          <p:cNvSpPr/>
          <p:nvPr/>
        </p:nvSpPr>
        <p:spPr>
          <a:xfrm rot="10800000">
            <a:off x="884880" y="1880640"/>
            <a:ext cx="1075320" cy="8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lt1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TextShape 1"/>
          <p:cNvSpPr txBox="1"/>
          <p:nvPr/>
        </p:nvSpPr>
        <p:spPr>
          <a:xfrm>
            <a:off x="353520" y="149400"/>
            <a:ext cx="7428600" cy="689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3400" spc="-1" strike="noStrike">
                <a:solidFill>
                  <a:srgbClr val="f1f3f2"/>
                </a:solidFill>
                <a:latin typeface="Roboto Light"/>
                <a:ea typeface="Roboto Light"/>
              </a:rPr>
              <a:t>Turnout bias - super majority approval</a:t>
            </a:r>
            <a:endParaRPr b="0" lang="en-IN" sz="3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0" name="CustomShape 2"/>
          <p:cNvSpPr/>
          <p:nvPr/>
        </p:nvSpPr>
        <p:spPr>
          <a:xfrm>
            <a:off x="474480" y="839160"/>
            <a:ext cx="68803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fe186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41" name="CustomShape 3"/>
          <p:cNvSpPr/>
          <p:nvPr/>
        </p:nvSpPr>
        <p:spPr>
          <a:xfrm>
            <a:off x="883800" y="1210680"/>
            <a:ext cx="360" cy="3541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l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42" name="CustomShape 4"/>
          <p:cNvSpPr/>
          <p:nvPr/>
        </p:nvSpPr>
        <p:spPr>
          <a:xfrm rot="10800000">
            <a:off x="786960" y="4686480"/>
            <a:ext cx="52214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l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43" name="CustomShape 5"/>
          <p:cNvSpPr/>
          <p:nvPr/>
        </p:nvSpPr>
        <p:spPr>
          <a:xfrm>
            <a:off x="5912280" y="4687200"/>
            <a:ext cx="1442520" cy="21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ffffff"/>
                </a:solidFill>
                <a:latin typeface="Arial"/>
                <a:ea typeface="Arial"/>
              </a:rPr>
              <a:t>Turnout (%)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444" name="CustomShape 6"/>
          <p:cNvSpPr/>
          <p:nvPr/>
        </p:nvSpPr>
        <p:spPr>
          <a:xfrm rot="16200000">
            <a:off x="-621720" y="1706040"/>
            <a:ext cx="2168640" cy="21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ffffff"/>
                </a:solidFill>
                <a:latin typeface="Arial"/>
                <a:ea typeface="Arial"/>
              </a:rPr>
              <a:t>Passing threshold (%)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445" name="CustomShape 7"/>
          <p:cNvSpPr/>
          <p:nvPr/>
        </p:nvSpPr>
        <p:spPr>
          <a:xfrm>
            <a:off x="786600" y="4810320"/>
            <a:ext cx="659520" cy="21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ffffff"/>
                </a:solidFill>
                <a:latin typeface="Arial"/>
                <a:ea typeface="Arial"/>
              </a:rPr>
              <a:t>0%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446" name="CustomShape 8"/>
          <p:cNvSpPr/>
          <p:nvPr/>
        </p:nvSpPr>
        <p:spPr>
          <a:xfrm>
            <a:off x="322560" y="4556160"/>
            <a:ext cx="560880" cy="31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ffffff"/>
                </a:solidFill>
                <a:latin typeface="Arial"/>
                <a:ea typeface="Arial"/>
              </a:rPr>
              <a:t>0%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447" name="CustomShape 9"/>
          <p:cNvSpPr/>
          <p:nvPr/>
        </p:nvSpPr>
        <p:spPr>
          <a:xfrm rot="10800000">
            <a:off x="884160" y="2781720"/>
            <a:ext cx="52214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c51b54"/>
            </a:solidFill>
            <a:prstDash val="dot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48" name="CustomShape 10"/>
          <p:cNvSpPr/>
          <p:nvPr/>
        </p:nvSpPr>
        <p:spPr>
          <a:xfrm rot="949200">
            <a:off x="2484360" y="1331280"/>
            <a:ext cx="1825200" cy="585000"/>
          </a:xfrm>
          <a:prstGeom prst="flowChartAlternateProcess">
            <a:avLst/>
          </a:prstGeom>
          <a:noFill/>
          <a:ln w="76320">
            <a:solidFill>
              <a:schemeClr val="accent5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2400" spc="-1" strike="noStrike">
                <a:solidFill>
                  <a:srgbClr val="0097a7"/>
                </a:solidFill>
                <a:latin typeface="Arial"/>
                <a:ea typeface="Arial"/>
              </a:rPr>
              <a:t>Approved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449" name="CustomShape 11"/>
          <p:cNvSpPr/>
          <p:nvPr/>
        </p:nvSpPr>
        <p:spPr>
          <a:xfrm rot="949200">
            <a:off x="2390040" y="3256560"/>
            <a:ext cx="1825200" cy="585000"/>
          </a:xfrm>
          <a:prstGeom prst="flowChartAlternateProcess">
            <a:avLst/>
          </a:prstGeom>
          <a:noFill/>
          <a:ln w="76320">
            <a:solidFill>
              <a:srgbClr val="cc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2400" spc="-1" strike="noStrike">
                <a:solidFill>
                  <a:srgbClr val="cc0000"/>
                </a:solidFill>
                <a:latin typeface="Arial"/>
                <a:ea typeface="Arial"/>
              </a:rPr>
              <a:t>Failed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450" name="CustomShape 12"/>
          <p:cNvSpPr/>
          <p:nvPr/>
        </p:nvSpPr>
        <p:spPr>
          <a:xfrm>
            <a:off x="903240" y="1229760"/>
            <a:ext cx="5221440" cy="1517760"/>
          </a:xfrm>
          <a:custGeom>
            <a:avLst/>
            <a:gdLst/>
            <a:ahLst/>
            <a:rect l="l" t="t" r="r" b="b"/>
            <a:pathLst>
              <a:path w="208871" h="60721">
                <a:moveTo>
                  <a:pt x="0" y="0"/>
                </a:moveTo>
                <a:cubicBezTo>
                  <a:pt x="15416" y="8199"/>
                  <a:pt x="57682" y="39073"/>
                  <a:pt x="92494" y="49193"/>
                </a:cubicBezTo>
                <a:cubicBezTo>
                  <a:pt x="127306" y="59313"/>
                  <a:pt x="189475" y="58800"/>
                  <a:pt x="208871" y="60721"/>
                </a:cubicBezTo>
              </a:path>
            </a:pathLst>
          </a:custGeom>
          <a:noFill/>
          <a:ln w="9360">
            <a:solidFill>
              <a:srgbClr val="c51b5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51" name="CustomShape 13"/>
          <p:cNvSpPr/>
          <p:nvPr/>
        </p:nvSpPr>
        <p:spPr>
          <a:xfrm>
            <a:off x="5757120" y="2734920"/>
            <a:ext cx="360" cy="1951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l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52" name="CustomShape 14"/>
          <p:cNvSpPr/>
          <p:nvPr/>
        </p:nvSpPr>
        <p:spPr>
          <a:xfrm>
            <a:off x="5476320" y="4762440"/>
            <a:ext cx="560880" cy="31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ffffff"/>
                </a:solidFill>
                <a:latin typeface="Arial"/>
                <a:ea typeface="Arial"/>
              </a:rPr>
              <a:t>99%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453" name="CustomShape 15"/>
          <p:cNvSpPr/>
          <p:nvPr/>
        </p:nvSpPr>
        <p:spPr>
          <a:xfrm>
            <a:off x="883800" y="2414880"/>
            <a:ext cx="928440" cy="31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ffffff"/>
                </a:solidFill>
                <a:latin typeface="Arial"/>
                <a:ea typeface="Arial"/>
              </a:rPr>
              <a:t>50.*%</a:t>
            </a:r>
            <a:endParaRPr b="0" lang="en-IN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CustomShape 1"/>
          <p:cNvSpPr/>
          <p:nvPr/>
        </p:nvSpPr>
        <p:spPr>
          <a:xfrm>
            <a:off x="2566440" y="1332360"/>
            <a:ext cx="2696400" cy="2901240"/>
          </a:xfrm>
          <a:prstGeom prst="cube">
            <a:avLst>
              <a:gd name="adj" fmla="val 4865"/>
            </a:avLst>
          </a:prstGeom>
          <a:noFill/>
          <a:ln w="9360">
            <a:solidFill>
              <a:srgbClr val="c51b54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455" name="Google Shape;558;p56" descr=""/>
          <p:cNvPicPr/>
          <p:nvPr/>
        </p:nvPicPr>
        <p:blipFill>
          <a:blip r:embed="rId1"/>
          <a:stretch/>
        </p:blipFill>
        <p:spPr>
          <a:xfrm>
            <a:off x="5526720" y="1614240"/>
            <a:ext cx="1325520" cy="1325520"/>
          </a:xfrm>
          <a:prstGeom prst="rect">
            <a:avLst/>
          </a:prstGeom>
          <a:ln>
            <a:noFill/>
          </a:ln>
        </p:spPr>
      </p:pic>
      <p:pic>
        <p:nvPicPr>
          <p:cNvPr id="456" name="Google Shape;559;p56" descr=""/>
          <p:cNvPicPr/>
          <p:nvPr/>
        </p:nvPicPr>
        <p:blipFill>
          <a:blip r:embed="rId2"/>
          <a:stretch/>
        </p:blipFill>
        <p:spPr>
          <a:xfrm>
            <a:off x="6852600" y="1582920"/>
            <a:ext cx="1593720" cy="1593720"/>
          </a:xfrm>
          <a:prstGeom prst="rect">
            <a:avLst/>
          </a:prstGeom>
          <a:ln>
            <a:noFill/>
          </a:ln>
        </p:spPr>
      </p:pic>
      <p:pic>
        <p:nvPicPr>
          <p:cNvPr id="457" name="Google Shape;560;p56" descr=""/>
          <p:cNvPicPr/>
          <p:nvPr/>
        </p:nvPicPr>
        <p:blipFill>
          <a:blip r:embed="rId3"/>
          <a:stretch/>
        </p:blipFill>
        <p:spPr>
          <a:xfrm>
            <a:off x="5999400" y="2865600"/>
            <a:ext cx="1325520" cy="1325520"/>
          </a:xfrm>
          <a:prstGeom prst="rect">
            <a:avLst/>
          </a:prstGeom>
          <a:ln>
            <a:noFill/>
          </a:ln>
        </p:spPr>
      </p:pic>
      <p:sp>
        <p:nvSpPr>
          <p:cNvPr id="458" name="CustomShape 2"/>
          <p:cNvSpPr/>
          <p:nvPr/>
        </p:nvSpPr>
        <p:spPr>
          <a:xfrm>
            <a:off x="7111800" y="4044240"/>
            <a:ext cx="243000" cy="146880"/>
          </a:xfrm>
          <a:prstGeom prst="ellipse">
            <a:avLst/>
          </a:prstGeom>
          <a:solidFill>
            <a:srgbClr val="c51b54"/>
          </a:solidFill>
          <a:ln w="9360">
            <a:solidFill>
              <a:srgbClr val="282828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59" name="CustomShape 3"/>
          <p:cNvSpPr/>
          <p:nvPr/>
        </p:nvSpPr>
        <p:spPr>
          <a:xfrm>
            <a:off x="7111800" y="3986640"/>
            <a:ext cx="243000" cy="146880"/>
          </a:xfrm>
          <a:prstGeom prst="ellipse">
            <a:avLst/>
          </a:prstGeom>
          <a:solidFill>
            <a:srgbClr val="c51b54"/>
          </a:solidFill>
          <a:ln w="9360">
            <a:solidFill>
              <a:srgbClr val="282828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60" name="CustomShape 4"/>
          <p:cNvSpPr/>
          <p:nvPr/>
        </p:nvSpPr>
        <p:spPr>
          <a:xfrm>
            <a:off x="3489480" y="3813840"/>
            <a:ext cx="243000" cy="146880"/>
          </a:xfrm>
          <a:prstGeom prst="ellipse">
            <a:avLst/>
          </a:prstGeom>
          <a:solidFill>
            <a:srgbClr val="c51b54"/>
          </a:solidFill>
          <a:ln w="9360">
            <a:solidFill>
              <a:srgbClr val="282828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61" name="CustomShape 5"/>
          <p:cNvSpPr/>
          <p:nvPr/>
        </p:nvSpPr>
        <p:spPr>
          <a:xfrm>
            <a:off x="7111800" y="3926160"/>
            <a:ext cx="243000" cy="146880"/>
          </a:xfrm>
          <a:prstGeom prst="ellipse">
            <a:avLst/>
          </a:prstGeom>
          <a:solidFill>
            <a:srgbClr val="c51b54"/>
          </a:solidFill>
          <a:ln w="9360">
            <a:solidFill>
              <a:srgbClr val="282828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62" name="CustomShape 6"/>
          <p:cNvSpPr/>
          <p:nvPr/>
        </p:nvSpPr>
        <p:spPr>
          <a:xfrm>
            <a:off x="3489480" y="3784680"/>
            <a:ext cx="243000" cy="146880"/>
          </a:xfrm>
          <a:prstGeom prst="ellipse">
            <a:avLst/>
          </a:prstGeom>
          <a:solidFill>
            <a:srgbClr val="c51b54"/>
          </a:solidFill>
          <a:ln w="9360">
            <a:solidFill>
              <a:srgbClr val="282828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63" name="CustomShape 7"/>
          <p:cNvSpPr/>
          <p:nvPr/>
        </p:nvSpPr>
        <p:spPr>
          <a:xfrm>
            <a:off x="6404040" y="2827440"/>
            <a:ext cx="243000" cy="146880"/>
          </a:xfrm>
          <a:prstGeom prst="ellipse">
            <a:avLst/>
          </a:prstGeom>
          <a:solidFill>
            <a:srgbClr val="c51b54"/>
          </a:solidFill>
          <a:ln w="9360">
            <a:solidFill>
              <a:srgbClr val="282828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64" name="CustomShape 8"/>
          <p:cNvSpPr/>
          <p:nvPr/>
        </p:nvSpPr>
        <p:spPr>
          <a:xfrm>
            <a:off x="6404040" y="2770200"/>
            <a:ext cx="243000" cy="146880"/>
          </a:xfrm>
          <a:prstGeom prst="ellipse">
            <a:avLst/>
          </a:prstGeom>
          <a:solidFill>
            <a:srgbClr val="c51b54"/>
          </a:solidFill>
          <a:ln w="9360">
            <a:solidFill>
              <a:srgbClr val="282828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65" name="CustomShape 9"/>
          <p:cNvSpPr/>
          <p:nvPr/>
        </p:nvSpPr>
        <p:spPr>
          <a:xfrm>
            <a:off x="3489480" y="3512520"/>
            <a:ext cx="243000" cy="146880"/>
          </a:xfrm>
          <a:prstGeom prst="ellipse">
            <a:avLst/>
          </a:prstGeom>
          <a:solidFill>
            <a:srgbClr val="c51b54"/>
          </a:solidFill>
          <a:ln w="9360">
            <a:solidFill>
              <a:srgbClr val="282828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66" name="CustomShape 10"/>
          <p:cNvSpPr/>
          <p:nvPr/>
        </p:nvSpPr>
        <p:spPr>
          <a:xfrm>
            <a:off x="2844360" y="1656000"/>
            <a:ext cx="1991520" cy="1447200"/>
          </a:xfrm>
          <a:prstGeom prst="snip1Rect">
            <a:avLst>
              <a:gd name="adj" fmla="val 16667"/>
            </a:avLst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rgbClr val="000000"/>
                </a:solidFill>
                <a:latin typeface="Arial"/>
                <a:ea typeface="Arial"/>
              </a:rPr>
              <a:t>Referendum #3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rgbClr val="000000"/>
                </a:solidFill>
                <a:latin typeface="Arial"/>
                <a:ea typeface="Arial"/>
              </a:rPr>
              <a:t>Set the block time to 10min. </a:t>
            </a:r>
            <a:endParaRPr b="0" lang="en-IN" sz="1800" spc="-1" strike="noStrike">
              <a:latin typeface="Arial"/>
            </a:endParaRPr>
          </a:p>
        </p:txBody>
      </p:sp>
      <p:pic>
        <p:nvPicPr>
          <p:cNvPr id="467" name="Google Shape;570;p56" descr=""/>
          <p:cNvPicPr/>
          <p:nvPr/>
        </p:nvPicPr>
        <p:blipFill>
          <a:blip r:embed="rId4"/>
          <a:stretch/>
        </p:blipFill>
        <p:spPr>
          <a:xfrm>
            <a:off x="4489560" y="1790640"/>
            <a:ext cx="378000" cy="377640"/>
          </a:xfrm>
          <a:prstGeom prst="rect">
            <a:avLst/>
          </a:prstGeom>
          <a:ln>
            <a:noFill/>
          </a:ln>
        </p:spPr>
      </p:pic>
      <p:sp>
        <p:nvSpPr>
          <p:cNvPr id="468" name="CustomShape 11"/>
          <p:cNvSpPr/>
          <p:nvPr/>
        </p:nvSpPr>
        <p:spPr>
          <a:xfrm>
            <a:off x="4687560" y="3512520"/>
            <a:ext cx="243000" cy="146880"/>
          </a:xfrm>
          <a:prstGeom prst="ellipse">
            <a:avLst/>
          </a:prstGeom>
          <a:solidFill>
            <a:srgbClr val="c51b54"/>
          </a:solidFill>
          <a:ln w="9360">
            <a:solidFill>
              <a:srgbClr val="282828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69" name="CustomShape 12"/>
          <p:cNvSpPr/>
          <p:nvPr/>
        </p:nvSpPr>
        <p:spPr>
          <a:xfrm>
            <a:off x="2779920" y="3202560"/>
            <a:ext cx="979920" cy="255960"/>
          </a:xfrm>
          <a:prstGeom prst="flowChartAlternateProcess">
            <a:avLst/>
          </a:prstGeom>
          <a:noFill/>
          <a:ln w="9360">
            <a:solidFill>
              <a:srgbClr val="c51b5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ffffff"/>
                </a:solidFill>
                <a:latin typeface="Arial"/>
                <a:ea typeface="Arial"/>
              </a:rPr>
              <a:t>Yes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470" name="CustomShape 13"/>
          <p:cNvSpPr/>
          <p:nvPr/>
        </p:nvSpPr>
        <p:spPr>
          <a:xfrm>
            <a:off x="3950640" y="3202560"/>
            <a:ext cx="979920" cy="255960"/>
          </a:xfrm>
          <a:prstGeom prst="flowChartAlternateProcess">
            <a:avLst/>
          </a:prstGeom>
          <a:noFill/>
          <a:ln w="9360">
            <a:solidFill>
              <a:srgbClr val="c51b5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ffffff"/>
                </a:solidFill>
                <a:latin typeface="Arial"/>
                <a:ea typeface="Arial"/>
              </a:rPr>
              <a:t>No</a:t>
            </a:r>
            <a:endParaRPr b="0" lang="en-IN" sz="1400" spc="-1" strike="noStrike">
              <a:latin typeface="Arial"/>
            </a:endParaRPr>
          </a:p>
        </p:txBody>
      </p:sp>
      <p:pic>
        <p:nvPicPr>
          <p:cNvPr id="471" name="Google Shape;574;p56" descr=""/>
          <p:cNvPicPr/>
          <p:nvPr/>
        </p:nvPicPr>
        <p:blipFill>
          <a:blip r:embed="rId5"/>
          <a:stretch/>
        </p:blipFill>
        <p:spPr>
          <a:xfrm>
            <a:off x="2924280" y="3448080"/>
            <a:ext cx="275760" cy="275760"/>
          </a:xfrm>
          <a:prstGeom prst="rect">
            <a:avLst/>
          </a:prstGeom>
          <a:ln>
            <a:noFill/>
          </a:ln>
        </p:spPr>
      </p:pic>
      <p:pic>
        <p:nvPicPr>
          <p:cNvPr id="472" name="Google Shape;575;p56" descr=""/>
          <p:cNvPicPr/>
          <p:nvPr/>
        </p:nvPicPr>
        <p:blipFill>
          <a:blip r:embed="rId6"/>
          <a:stretch/>
        </p:blipFill>
        <p:spPr>
          <a:xfrm>
            <a:off x="2924280" y="3685320"/>
            <a:ext cx="275760" cy="275760"/>
          </a:xfrm>
          <a:prstGeom prst="rect">
            <a:avLst/>
          </a:prstGeom>
          <a:ln>
            <a:noFill/>
          </a:ln>
        </p:spPr>
      </p:pic>
      <p:pic>
        <p:nvPicPr>
          <p:cNvPr id="473" name="Google Shape;576;p56" descr=""/>
          <p:cNvPicPr/>
          <p:nvPr/>
        </p:nvPicPr>
        <p:blipFill>
          <a:blip r:embed="rId7"/>
          <a:stretch/>
        </p:blipFill>
        <p:spPr>
          <a:xfrm>
            <a:off x="4120200" y="3409200"/>
            <a:ext cx="275760" cy="275760"/>
          </a:xfrm>
          <a:prstGeom prst="rect">
            <a:avLst/>
          </a:prstGeom>
          <a:ln>
            <a:noFill/>
          </a:ln>
        </p:spPr>
      </p:pic>
      <p:sp>
        <p:nvSpPr>
          <p:cNvPr id="474" name="CustomShape 14"/>
          <p:cNvSpPr/>
          <p:nvPr/>
        </p:nvSpPr>
        <p:spPr>
          <a:xfrm>
            <a:off x="3145680" y="3391920"/>
            <a:ext cx="473040" cy="30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" sz="1300" spc="-1" strike="noStrike">
                <a:solidFill>
                  <a:srgbClr val="f1f3f2"/>
                </a:solidFill>
                <a:latin typeface="Roboto"/>
                <a:ea typeface="Roboto"/>
              </a:rPr>
              <a:t>1x</a:t>
            </a:r>
            <a:endParaRPr b="0" lang="en-IN" sz="1300" spc="-1" strike="noStrike">
              <a:latin typeface="Arial"/>
            </a:endParaRPr>
          </a:p>
        </p:txBody>
      </p:sp>
      <p:sp>
        <p:nvSpPr>
          <p:cNvPr id="475" name="CustomShape 15"/>
          <p:cNvSpPr/>
          <p:nvPr/>
        </p:nvSpPr>
        <p:spPr>
          <a:xfrm>
            <a:off x="3145680" y="3668040"/>
            <a:ext cx="473040" cy="30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" sz="1300" spc="-1" strike="noStrike">
                <a:solidFill>
                  <a:srgbClr val="f1f3f2"/>
                </a:solidFill>
                <a:latin typeface="Roboto"/>
                <a:ea typeface="Roboto"/>
              </a:rPr>
              <a:t>1x</a:t>
            </a:r>
            <a:endParaRPr b="0" lang="en-IN" sz="1300" spc="-1" strike="noStrike">
              <a:latin typeface="Arial"/>
            </a:endParaRPr>
          </a:p>
        </p:txBody>
      </p:sp>
      <p:sp>
        <p:nvSpPr>
          <p:cNvPr id="476" name="CustomShape 16"/>
          <p:cNvSpPr/>
          <p:nvPr/>
        </p:nvSpPr>
        <p:spPr>
          <a:xfrm>
            <a:off x="4363200" y="3391920"/>
            <a:ext cx="473040" cy="30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" sz="1300" spc="-1" strike="noStrike">
                <a:solidFill>
                  <a:srgbClr val="f1f3f2"/>
                </a:solidFill>
                <a:latin typeface="Roboto"/>
                <a:ea typeface="Roboto"/>
              </a:rPr>
              <a:t>1x</a:t>
            </a:r>
            <a:endParaRPr b="0" lang="en-IN" sz="1300" spc="-1" strike="noStrike">
              <a:latin typeface="Arial"/>
            </a:endParaRPr>
          </a:p>
        </p:txBody>
      </p:sp>
      <p:sp>
        <p:nvSpPr>
          <p:cNvPr id="477" name="CustomShape 17"/>
          <p:cNvSpPr/>
          <p:nvPr/>
        </p:nvSpPr>
        <p:spPr>
          <a:xfrm>
            <a:off x="269640" y="171000"/>
            <a:ext cx="5546160" cy="98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" sz="2500" spc="-1" strike="noStrike">
                <a:solidFill>
                  <a:srgbClr val="f1f3f2"/>
                </a:solidFill>
                <a:latin typeface="Roboto"/>
                <a:ea typeface="Roboto"/>
              </a:rPr>
              <a:t>Threshold: super majority approval Total supply: 16 DOTs</a:t>
            </a:r>
            <a:endParaRPr b="0" lang="en-IN" sz="2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CustomShape 1"/>
          <p:cNvSpPr/>
          <p:nvPr/>
        </p:nvSpPr>
        <p:spPr>
          <a:xfrm>
            <a:off x="2566440" y="1332360"/>
            <a:ext cx="2696400" cy="2901240"/>
          </a:xfrm>
          <a:prstGeom prst="cube">
            <a:avLst>
              <a:gd name="adj" fmla="val 4865"/>
            </a:avLst>
          </a:prstGeom>
          <a:noFill/>
          <a:ln w="9360">
            <a:solidFill>
              <a:srgbClr val="c51b54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479" name="Google Shape;586;p57" descr=""/>
          <p:cNvPicPr/>
          <p:nvPr/>
        </p:nvPicPr>
        <p:blipFill>
          <a:blip r:embed="rId1"/>
          <a:stretch/>
        </p:blipFill>
        <p:spPr>
          <a:xfrm>
            <a:off x="5526720" y="1614240"/>
            <a:ext cx="1325520" cy="1325520"/>
          </a:xfrm>
          <a:prstGeom prst="rect">
            <a:avLst/>
          </a:prstGeom>
          <a:ln>
            <a:noFill/>
          </a:ln>
        </p:spPr>
      </p:pic>
      <p:pic>
        <p:nvPicPr>
          <p:cNvPr id="480" name="Google Shape;587;p57" descr=""/>
          <p:cNvPicPr/>
          <p:nvPr/>
        </p:nvPicPr>
        <p:blipFill>
          <a:blip r:embed="rId2"/>
          <a:stretch/>
        </p:blipFill>
        <p:spPr>
          <a:xfrm>
            <a:off x="6852600" y="1582920"/>
            <a:ext cx="1593720" cy="1593720"/>
          </a:xfrm>
          <a:prstGeom prst="rect">
            <a:avLst/>
          </a:prstGeom>
          <a:ln>
            <a:noFill/>
          </a:ln>
        </p:spPr>
      </p:pic>
      <p:pic>
        <p:nvPicPr>
          <p:cNvPr id="481" name="Google Shape;588;p57" descr=""/>
          <p:cNvPicPr/>
          <p:nvPr/>
        </p:nvPicPr>
        <p:blipFill>
          <a:blip r:embed="rId3"/>
          <a:stretch/>
        </p:blipFill>
        <p:spPr>
          <a:xfrm>
            <a:off x="5999400" y="2865600"/>
            <a:ext cx="1325520" cy="1325520"/>
          </a:xfrm>
          <a:prstGeom prst="rect">
            <a:avLst/>
          </a:prstGeom>
          <a:ln>
            <a:noFill/>
          </a:ln>
        </p:spPr>
      </p:pic>
      <p:sp>
        <p:nvSpPr>
          <p:cNvPr id="482" name="CustomShape 2"/>
          <p:cNvSpPr/>
          <p:nvPr/>
        </p:nvSpPr>
        <p:spPr>
          <a:xfrm>
            <a:off x="7111800" y="4044240"/>
            <a:ext cx="243000" cy="146880"/>
          </a:xfrm>
          <a:prstGeom prst="ellipse">
            <a:avLst/>
          </a:prstGeom>
          <a:solidFill>
            <a:srgbClr val="c51b54"/>
          </a:solidFill>
          <a:ln w="9360">
            <a:solidFill>
              <a:srgbClr val="282828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83" name="CustomShape 3"/>
          <p:cNvSpPr/>
          <p:nvPr/>
        </p:nvSpPr>
        <p:spPr>
          <a:xfrm>
            <a:off x="7111800" y="3986640"/>
            <a:ext cx="243000" cy="146880"/>
          </a:xfrm>
          <a:prstGeom prst="ellipse">
            <a:avLst/>
          </a:prstGeom>
          <a:solidFill>
            <a:srgbClr val="c51b54"/>
          </a:solidFill>
          <a:ln w="9360">
            <a:solidFill>
              <a:srgbClr val="282828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84" name="CustomShape 4"/>
          <p:cNvSpPr/>
          <p:nvPr/>
        </p:nvSpPr>
        <p:spPr>
          <a:xfrm>
            <a:off x="3489480" y="3813840"/>
            <a:ext cx="243000" cy="146880"/>
          </a:xfrm>
          <a:prstGeom prst="ellipse">
            <a:avLst/>
          </a:prstGeom>
          <a:solidFill>
            <a:srgbClr val="c51b54"/>
          </a:solidFill>
          <a:ln w="9360">
            <a:solidFill>
              <a:srgbClr val="282828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85" name="CustomShape 5"/>
          <p:cNvSpPr/>
          <p:nvPr/>
        </p:nvSpPr>
        <p:spPr>
          <a:xfrm>
            <a:off x="7111800" y="3926160"/>
            <a:ext cx="243000" cy="146880"/>
          </a:xfrm>
          <a:prstGeom prst="ellipse">
            <a:avLst/>
          </a:prstGeom>
          <a:solidFill>
            <a:srgbClr val="c51b54"/>
          </a:solidFill>
          <a:ln w="9360">
            <a:solidFill>
              <a:srgbClr val="282828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86" name="CustomShape 6"/>
          <p:cNvSpPr/>
          <p:nvPr/>
        </p:nvSpPr>
        <p:spPr>
          <a:xfrm>
            <a:off x="3489480" y="3784680"/>
            <a:ext cx="243000" cy="146880"/>
          </a:xfrm>
          <a:prstGeom prst="ellipse">
            <a:avLst/>
          </a:prstGeom>
          <a:solidFill>
            <a:srgbClr val="c51b54"/>
          </a:solidFill>
          <a:ln w="9360">
            <a:solidFill>
              <a:srgbClr val="282828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87" name="CustomShape 7"/>
          <p:cNvSpPr/>
          <p:nvPr/>
        </p:nvSpPr>
        <p:spPr>
          <a:xfrm>
            <a:off x="6404040" y="2827440"/>
            <a:ext cx="243000" cy="146880"/>
          </a:xfrm>
          <a:prstGeom prst="ellipse">
            <a:avLst/>
          </a:prstGeom>
          <a:solidFill>
            <a:srgbClr val="c51b54"/>
          </a:solidFill>
          <a:ln w="9360">
            <a:solidFill>
              <a:srgbClr val="282828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88" name="CustomShape 8"/>
          <p:cNvSpPr/>
          <p:nvPr/>
        </p:nvSpPr>
        <p:spPr>
          <a:xfrm>
            <a:off x="6404040" y="2770200"/>
            <a:ext cx="243000" cy="146880"/>
          </a:xfrm>
          <a:prstGeom prst="ellipse">
            <a:avLst/>
          </a:prstGeom>
          <a:solidFill>
            <a:srgbClr val="c51b54"/>
          </a:solidFill>
          <a:ln w="9360">
            <a:solidFill>
              <a:srgbClr val="282828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89" name="CustomShape 9"/>
          <p:cNvSpPr/>
          <p:nvPr/>
        </p:nvSpPr>
        <p:spPr>
          <a:xfrm>
            <a:off x="3489480" y="3512520"/>
            <a:ext cx="243000" cy="146880"/>
          </a:xfrm>
          <a:prstGeom prst="ellipse">
            <a:avLst/>
          </a:prstGeom>
          <a:solidFill>
            <a:srgbClr val="c51b54"/>
          </a:solidFill>
          <a:ln w="9360">
            <a:solidFill>
              <a:srgbClr val="282828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90" name="CustomShape 10"/>
          <p:cNvSpPr/>
          <p:nvPr/>
        </p:nvSpPr>
        <p:spPr>
          <a:xfrm>
            <a:off x="2844360" y="1656000"/>
            <a:ext cx="1991520" cy="1447200"/>
          </a:xfrm>
          <a:prstGeom prst="snip1Rect">
            <a:avLst>
              <a:gd name="adj" fmla="val 16667"/>
            </a:avLst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rgbClr val="000000"/>
                </a:solidFill>
                <a:latin typeface="Arial"/>
                <a:ea typeface="Arial"/>
              </a:rPr>
              <a:t>Referendum #3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rgbClr val="000000"/>
                </a:solidFill>
                <a:latin typeface="Arial"/>
                <a:ea typeface="Arial"/>
              </a:rPr>
              <a:t>Set the block time to 10min. </a:t>
            </a:r>
            <a:endParaRPr b="0" lang="en-IN" sz="1800" spc="-1" strike="noStrike">
              <a:latin typeface="Arial"/>
            </a:endParaRPr>
          </a:p>
        </p:txBody>
      </p:sp>
      <p:pic>
        <p:nvPicPr>
          <p:cNvPr id="491" name="Google Shape;598;p57" descr=""/>
          <p:cNvPicPr/>
          <p:nvPr/>
        </p:nvPicPr>
        <p:blipFill>
          <a:blip r:embed="rId4"/>
          <a:stretch/>
        </p:blipFill>
        <p:spPr>
          <a:xfrm>
            <a:off x="4489560" y="1790640"/>
            <a:ext cx="378000" cy="377640"/>
          </a:xfrm>
          <a:prstGeom prst="rect">
            <a:avLst/>
          </a:prstGeom>
          <a:ln>
            <a:noFill/>
          </a:ln>
        </p:spPr>
      </p:pic>
      <p:sp>
        <p:nvSpPr>
          <p:cNvPr id="492" name="CustomShape 11"/>
          <p:cNvSpPr/>
          <p:nvPr/>
        </p:nvSpPr>
        <p:spPr>
          <a:xfrm>
            <a:off x="4687560" y="3512520"/>
            <a:ext cx="243000" cy="146880"/>
          </a:xfrm>
          <a:prstGeom prst="ellipse">
            <a:avLst/>
          </a:prstGeom>
          <a:solidFill>
            <a:srgbClr val="c51b54"/>
          </a:solidFill>
          <a:ln w="9360">
            <a:solidFill>
              <a:srgbClr val="282828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93" name="CustomShape 12"/>
          <p:cNvSpPr/>
          <p:nvPr/>
        </p:nvSpPr>
        <p:spPr>
          <a:xfrm>
            <a:off x="2779920" y="3202560"/>
            <a:ext cx="979920" cy="255960"/>
          </a:xfrm>
          <a:prstGeom prst="flowChartAlternateProcess">
            <a:avLst/>
          </a:prstGeom>
          <a:noFill/>
          <a:ln w="9360">
            <a:solidFill>
              <a:srgbClr val="c51b5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ffffff"/>
                </a:solidFill>
                <a:latin typeface="Arial"/>
                <a:ea typeface="Arial"/>
              </a:rPr>
              <a:t>Yes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494" name="CustomShape 13"/>
          <p:cNvSpPr/>
          <p:nvPr/>
        </p:nvSpPr>
        <p:spPr>
          <a:xfrm>
            <a:off x="3950640" y="3202560"/>
            <a:ext cx="979920" cy="255960"/>
          </a:xfrm>
          <a:prstGeom prst="flowChartAlternateProcess">
            <a:avLst/>
          </a:prstGeom>
          <a:noFill/>
          <a:ln w="9360">
            <a:solidFill>
              <a:srgbClr val="c51b5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ffffff"/>
                </a:solidFill>
                <a:latin typeface="Arial"/>
                <a:ea typeface="Arial"/>
              </a:rPr>
              <a:t>No</a:t>
            </a:r>
            <a:endParaRPr b="0" lang="en-IN" sz="1400" spc="-1" strike="noStrike">
              <a:latin typeface="Arial"/>
            </a:endParaRPr>
          </a:p>
        </p:txBody>
      </p:sp>
      <p:pic>
        <p:nvPicPr>
          <p:cNvPr id="495" name="Google Shape;602;p57" descr=""/>
          <p:cNvPicPr/>
          <p:nvPr/>
        </p:nvPicPr>
        <p:blipFill>
          <a:blip r:embed="rId5"/>
          <a:stretch/>
        </p:blipFill>
        <p:spPr>
          <a:xfrm>
            <a:off x="2924280" y="3448080"/>
            <a:ext cx="275760" cy="275760"/>
          </a:xfrm>
          <a:prstGeom prst="rect">
            <a:avLst/>
          </a:prstGeom>
          <a:ln>
            <a:noFill/>
          </a:ln>
        </p:spPr>
      </p:pic>
      <p:pic>
        <p:nvPicPr>
          <p:cNvPr id="496" name="Google Shape;603;p57" descr=""/>
          <p:cNvPicPr/>
          <p:nvPr/>
        </p:nvPicPr>
        <p:blipFill>
          <a:blip r:embed="rId6"/>
          <a:stretch/>
        </p:blipFill>
        <p:spPr>
          <a:xfrm>
            <a:off x="2924280" y="3685320"/>
            <a:ext cx="275760" cy="275760"/>
          </a:xfrm>
          <a:prstGeom prst="rect">
            <a:avLst/>
          </a:prstGeom>
          <a:ln>
            <a:noFill/>
          </a:ln>
        </p:spPr>
      </p:pic>
      <p:pic>
        <p:nvPicPr>
          <p:cNvPr id="497" name="Google Shape;604;p57" descr=""/>
          <p:cNvPicPr/>
          <p:nvPr/>
        </p:nvPicPr>
        <p:blipFill>
          <a:blip r:embed="rId7"/>
          <a:stretch/>
        </p:blipFill>
        <p:spPr>
          <a:xfrm>
            <a:off x="4120200" y="3409200"/>
            <a:ext cx="275760" cy="275760"/>
          </a:xfrm>
          <a:prstGeom prst="rect">
            <a:avLst/>
          </a:prstGeom>
          <a:ln>
            <a:noFill/>
          </a:ln>
        </p:spPr>
      </p:pic>
      <p:sp>
        <p:nvSpPr>
          <p:cNvPr id="498" name="CustomShape 14"/>
          <p:cNvSpPr/>
          <p:nvPr/>
        </p:nvSpPr>
        <p:spPr>
          <a:xfrm>
            <a:off x="3145680" y="3391920"/>
            <a:ext cx="473040" cy="30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" sz="1300" spc="-1" strike="noStrike">
                <a:solidFill>
                  <a:srgbClr val="f1f3f2"/>
                </a:solidFill>
                <a:latin typeface="Roboto"/>
                <a:ea typeface="Roboto"/>
              </a:rPr>
              <a:t>1x</a:t>
            </a:r>
            <a:endParaRPr b="0" lang="en-IN" sz="1300" spc="-1" strike="noStrike">
              <a:latin typeface="Arial"/>
            </a:endParaRPr>
          </a:p>
        </p:txBody>
      </p:sp>
      <p:sp>
        <p:nvSpPr>
          <p:cNvPr id="499" name="CustomShape 15"/>
          <p:cNvSpPr/>
          <p:nvPr/>
        </p:nvSpPr>
        <p:spPr>
          <a:xfrm>
            <a:off x="3145680" y="3668040"/>
            <a:ext cx="473040" cy="30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" sz="1300" spc="-1" strike="noStrike">
                <a:solidFill>
                  <a:srgbClr val="f1f3f2"/>
                </a:solidFill>
                <a:latin typeface="Roboto"/>
                <a:ea typeface="Roboto"/>
              </a:rPr>
              <a:t>1x</a:t>
            </a:r>
            <a:endParaRPr b="0" lang="en-IN" sz="1300" spc="-1" strike="noStrike">
              <a:latin typeface="Arial"/>
            </a:endParaRPr>
          </a:p>
        </p:txBody>
      </p:sp>
      <p:sp>
        <p:nvSpPr>
          <p:cNvPr id="500" name="CustomShape 16"/>
          <p:cNvSpPr/>
          <p:nvPr/>
        </p:nvSpPr>
        <p:spPr>
          <a:xfrm>
            <a:off x="4363200" y="3391920"/>
            <a:ext cx="473040" cy="30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" sz="1300" spc="-1" strike="noStrike">
                <a:solidFill>
                  <a:srgbClr val="f1f3f2"/>
                </a:solidFill>
                <a:latin typeface="Roboto"/>
                <a:ea typeface="Roboto"/>
              </a:rPr>
              <a:t>1x</a:t>
            </a:r>
            <a:endParaRPr b="0" lang="en-IN" sz="1300" spc="-1" strike="noStrike">
              <a:latin typeface="Arial"/>
            </a:endParaRPr>
          </a:p>
        </p:txBody>
      </p:sp>
      <p:sp>
        <p:nvSpPr>
          <p:cNvPr id="501" name="CustomShape 17"/>
          <p:cNvSpPr/>
          <p:nvPr/>
        </p:nvSpPr>
        <p:spPr>
          <a:xfrm>
            <a:off x="3145680" y="3962520"/>
            <a:ext cx="473040" cy="30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" sz="1300" spc="-1" strike="noStrike">
                <a:solidFill>
                  <a:srgbClr val="f1f3f2"/>
                </a:solidFill>
                <a:latin typeface="Roboto"/>
                <a:ea typeface="Roboto"/>
              </a:rPr>
              <a:t>= 3</a:t>
            </a:r>
            <a:endParaRPr b="0" lang="en-IN" sz="1300" spc="-1" strike="noStrike">
              <a:latin typeface="Arial"/>
            </a:endParaRPr>
          </a:p>
        </p:txBody>
      </p:sp>
      <p:sp>
        <p:nvSpPr>
          <p:cNvPr id="502" name="CustomShape 18"/>
          <p:cNvSpPr/>
          <p:nvPr/>
        </p:nvSpPr>
        <p:spPr>
          <a:xfrm>
            <a:off x="4306680" y="3962520"/>
            <a:ext cx="473040" cy="30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" sz="1300" spc="-1" strike="noStrike">
                <a:solidFill>
                  <a:srgbClr val="f1f3f2"/>
                </a:solidFill>
                <a:latin typeface="Roboto"/>
                <a:ea typeface="Roboto"/>
              </a:rPr>
              <a:t>= 1</a:t>
            </a:r>
            <a:endParaRPr b="0" lang="en-IN" sz="1300" spc="-1" strike="noStrike">
              <a:latin typeface="Arial"/>
            </a:endParaRPr>
          </a:p>
        </p:txBody>
      </p:sp>
      <p:sp>
        <p:nvSpPr>
          <p:cNvPr id="503" name="CustomShape 19"/>
          <p:cNvSpPr/>
          <p:nvPr/>
        </p:nvSpPr>
        <p:spPr>
          <a:xfrm>
            <a:off x="2566440" y="4707720"/>
            <a:ext cx="2999520" cy="37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" sz="1300" spc="-1" strike="noStrike">
                <a:solidFill>
                  <a:srgbClr val="f1f3f2"/>
                </a:solidFill>
                <a:latin typeface="Roboto"/>
                <a:ea typeface="Roboto"/>
              </a:rPr>
              <a:t>Turnout : 25% (4/16 DOTs)</a:t>
            </a:r>
            <a:endParaRPr b="0" lang="en-IN" sz="1300" spc="-1" strike="noStrike">
              <a:latin typeface="Arial"/>
            </a:endParaRPr>
          </a:p>
        </p:txBody>
      </p:sp>
      <p:sp>
        <p:nvSpPr>
          <p:cNvPr id="504" name="CustomShape 20"/>
          <p:cNvSpPr/>
          <p:nvPr/>
        </p:nvSpPr>
        <p:spPr>
          <a:xfrm>
            <a:off x="2566440" y="4274280"/>
            <a:ext cx="2696400" cy="37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" sz="1300" spc="-1" strike="noStrike">
                <a:solidFill>
                  <a:srgbClr val="f1f3f2"/>
                </a:solidFill>
                <a:latin typeface="Roboto"/>
                <a:ea typeface="Roboto"/>
              </a:rPr>
              <a:t>Yes: 75% </a:t>
            </a:r>
            <a:r>
              <a:rPr b="0" lang="en" sz="1300" spc="-1" strike="noStrike">
                <a:solidFill>
                  <a:srgbClr val="f1f3f2"/>
                </a:solidFill>
                <a:latin typeface="Roboto"/>
                <a:ea typeface="Roboto"/>
              </a:rPr>
              <a:t>	</a:t>
            </a:r>
            <a:r>
              <a:rPr b="0" lang="en" sz="1300" spc="-1" strike="noStrike">
                <a:solidFill>
                  <a:srgbClr val="f1f3f2"/>
                </a:solidFill>
                <a:latin typeface="Roboto"/>
                <a:ea typeface="Roboto"/>
              </a:rPr>
              <a:t>	</a:t>
            </a:r>
            <a:r>
              <a:rPr b="0" lang="en" sz="1300" spc="-1" strike="noStrike">
                <a:solidFill>
                  <a:srgbClr val="f1f3f2"/>
                </a:solidFill>
                <a:latin typeface="Roboto"/>
                <a:ea typeface="Roboto"/>
              </a:rPr>
              <a:t>No: 25%</a:t>
            </a:r>
            <a:endParaRPr b="0" lang="en-IN" sz="1300" spc="-1" strike="noStrike">
              <a:latin typeface="Arial"/>
            </a:endParaRPr>
          </a:p>
        </p:txBody>
      </p:sp>
      <p:sp>
        <p:nvSpPr>
          <p:cNvPr id="505" name="CustomShape 21"/>
          <p:cNvSpPr/>
          <p:nvPr/>
        </p:nvSpPr>
        <p:spPr>
          <a:xfrm>
            <a:off x="269640" y="171000"/>
            <a:ext cx="5546160" cy="98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" sz="2500" spc="-1" strike="noStrike">
                <a:solidFill>
                  <a:srgbClr val="f1f3f2"/>
                </a:solidFill>
                <a:latin typeface="Roboto"/>
                <a:ea typeface="Roboto"/>
              </a:rPr>
              <a:t>Threshold: super majority approval Total supply: 16 DOTs</a:t>
            </a:r>
            <a:endParaRPr b="0" lang="en-IN" sz="2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TextShape 1"/>
          <p:cNvSpPr txBox="1"/>
          <p:nvPr/>
        </p:nvSpPr>
        <p:spPr>
          <a:xfrm>
            <a:off x="353520" y="149400"/>
            <a:ext cx="7428600" cy="689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3400" spc="-1" strike="noStrike">
                <a:solidFill>
                  <a:srgbClr val="f1f3f2"/>
                </a:solidFill>
                <a:latin typeface="Roboto Light"/>
                <a:ea typeface="Roboto Light"/>
              </a:rPr>
              <a:t>Turnout bias - super majority approval</a:t>
            </a:r>
            <a:endParaRPr b="0" lang="en-IN" sz="3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7" name="CustomShape 2"/>
          <p:cNvSpPr/>
          <p:nvPr/>
        </p:nvSpPr>
        <p:spPr>
          <a:xfrm>
            <a:off x="474480" y="839160"/>
            <a:ext cx="68803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fe186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08" name="CustomShape 3"/>
          <p:cNvSpPr/>
          <p:nvPr/>
        </p:nvSpPr>
        <p:spPr>
          <a:xfrm>
            <a:off x="883800" y="1210680"/>
            <a:ext cx="360" cy="3541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l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09" name="CustomShape 4"/>
          <p:cNvSpPr/>
          <p:nvPr/>
        </p:nvSpPr>
        <p:spPr>
          <a:xfrm rot="10800000">
            <a:off x="786960" y="4686480"/>
            <a:ext cx="52214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l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10" name="CustomShape 5"/>
          <p:cNvSpPr/>
          <p:nvPr/>
        </p:nvSpPr>
        <p:spPr>
          <a:xfrm>
            <a:off x="5912280" y="4687200"/>
            <a:ext cx="1442520" cy="21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ffffff"/>
                </a:solidFill>
                <a:latin typeface="Arial"/>
                <a:ea typeface="Arial"/>
              </a:rPr>
              <a:t>Turnout (%)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511" name="CustomShape 6"/>
          <p:cNvSpPr/>
          <p:nvPr/>
        </p:nvSpPr>
        <p:spPr>
          <a:xfrm rot="16200000">
            <a:off x="-621720" y="1706040"/>
            <a:ext cx="2168640" cy="21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ffffff"/>
                </a:solidFill>
                <a:latin typeface="Arial"/>
                <a:ea typeface="Arial"/>
              </a:rPr>
              <a:t>Passing threshold (%)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512" name="CustomShape 7"/>
          <p:cNvSpPr/>
          <p:nvPr/>
        </p:nvSpPr>
        <p:spPr>
          <a:xfrm>
            <a:off x="786600" y="4810320"/>
            <a:ext cx="659520" cy="21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ffffff"/>
                </a:solidFill>
                <a:latin typeface="Arial"/>
                <a:ea typeface="Arial"/>
              </a:rPr>
              <a:t>0%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513" name="CustomShape 8"/>
          <p:cNvSpPr/>
          <p:nvPr/>
        </p:nvSpPr>
        <p:spPr>
          <a:xfrm>
            <a:off x="322560" y="4556160"/>
            <a:ext cx="560880" cy="31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ffffff"/>
                </a:solidFill>
                <a:latin typeface="Arial"/>
                <a:ea typeface="Arial"/>
              </a:rPr>
              <a:t>0%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514" name="CustomShape 9"/>
          <p:cNvSpPr/>
          <p:nvPr/>
        </p:nvSpPr>
        <p:spPr>
          <a:xfrm rot="10800000">
            <a:off x="884160" y="2781720"/>
            <a:ext cx="52214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c51b54"/>
            </a:solidFill>
            <a:prstDash val="dot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15" name="CustomShape 10"/>
          <p:cNvSpPr/>
          <p:nvPr/>
        </p:nvSpPr>
        <p:spPr>
          <a:xfrm rot="949200">
            <a:off x="2484360" y="1331280"/>
            <a:ext cx="1825200" cy="585000"/>
          </a:xfrm>
          <a:prstGeom prst="flowChartAlternateProcess">
            <a:avLst/>
          </a:prstGeom>
          <a:noFill/>
          <a:ln w="76320">
            <a:solidFill>
              <a:schemeClr val="accent5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2400" spc="-1" strike="noStrike">
                <a:solidFill>
                  <a:srgbClr val="0097a7"/>
                </a:solidFill>
                <a:latin typeface="Arial"/>
                <a:ea typeface="Arial"/>
              </a:rPr>
              <a:t>Approved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516" name="CustomShape 11"/>
          <p:cNvSpPr/>
          <p:nvPr/>
        </p:nvSpPr>
        <p:spPr>
          <a:xfrm rot="949200">
            <a:off x="2390040" y="3256560"/>
            <a:ext cx="1825200" cy="585000"/>
          </a:xfrm>
          <a:prstGeom prst="flowChartAlternateProcess">
            <a:avLst/>
          </a:prstGeom>
          <a:noFill/>
          <a:ln w="76320">
            <a:solidFill>
              <a:srgbClr val="cc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2400" spc="-1" strike="noStrike">
                <a:solidFill>
                  <a:srgbClr val="cc0000"/>
                </a:solidFill>
                <a:latin typeface="Arial"/>
                <a:ea typeface="Arial"/>
              </a:rPr>
              <a:t>Failed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517" name="CustomShape 12"/>
          <p:cNvSpPr/>
          <p:nvPr/>
        </p:nvSpPr>
        <p:spPr>
          <a:xfrm>
            <a:off x="903240" y="1229760"/>
            <a:ext cx="5221440" cy="1517760"/>
          </a:xfrm>
          <a:custGeom>
            <a:avLst/>
            <a:gdLst/>
            <a:ahLst/>
            <a:rect l="l" t="t" r="r" b="b"/>
            <a:pathLst>
              <a:path w="208871" h="60721">
                <a:moveTo>
                  <a:pt x="0" y="0"/>
                </a:moveTo>
                <a:cubicBezTo>
                  <a:pt x="15416" y="8199"/>
                  <a:pt x="57682" y="39073"/>
                  <a:pt x="92494" y="49193"/>
                </a:cubicBezTo>
                <a:cubicBezTo>
                  <a:pt x="127306" y="59313"/>
                  <a:pt x="189475" y="58800"/>
                  <a:pt x="208871" y="60721"/>
                </a:cubicBezTo>
              </a:path>
            </a:pathLst>
          </a:custGeom>
          <a:noFill/>
          <a:ln w="9360">
            <a:solidFill>
              <a:srgbClr val="c51b5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18" name="CustomShape 13"/>
          <p:cNvSpPr/>
          <p:nvPr/>
        </p:nvSpPr>
        <p:spPr>
          <a:xfrm>
            <a:off x="1965240" y="1880280"/>
            <a:ext cx="360" cy="2810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l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19" name="CustomShape 14"/>
          <p:cNvSpPr/>
          <p:nvPr/>
        </p:nvSpPr>
        <p:spPr>
          <a:xfrm>
            <a:off x="1722960" y="4687200"/>
            <a:ext cx="560880" cy="31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ffffff"/>
                </a:solidFill>
                <a:latin typeface="Arial"/>
                <a:ea typeface="Arial"/>
              </a:rPr>
              <a:t>25%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520" name="CustomShape 15"/>
          <p:cNvSpPr/>
          <p:nvPr/>
        </p:nvSpPr>
        <p:spPr>
          <a:xfrm rot="10800000">
            <a:off x="884880" y="1880640"/>
            <a:ext cx="1075320" cy="8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l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21" name="CustomShape 16"/>
          <p:cNvSpPr/>
          <p:nvPr/>
        </p:nvSpPr>
        <p:spPr>
          <a:xfrm>
            <a:off x="883800" y="1566720"/>
            <a:ext cx="560880" cy="31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ffffff"/>
                </a:solidFill>
                <a:latin typeface="Arial"/>
                <a:ea typeface="Arial"/>
              </a:rPr>
              <a:t>80%</a:t>
            </a:r>
            <a:endParaRPr b="0" lang="en-IN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TextShape 1"/>
          <p:cNvSpPr txBox="1"/>
          <p:nvPr/>
        </p:nvSpPr>
        <p:spPr>
          <a:xfrm>
            <a:off x="353520" y="149400"/>
            <a:ext cx="7428600" cy="689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3400" spc="-1" strike="noStrike">
                <a:solidFill>
                  <a:srgbClr val="f1f3f2"/>
                </a:solidFill>
                <a:latin typeface="Roboto Light"/>
                <a:ea typeface="Roboto Light"/>
              </a:rPr>
              <a:t>Recap</a:t>
            </a:r>
            <a:endParaRPr b="0" lang="en-IN" sz="3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3" name="CustomShape 2"/>
          <p:cNvSpPr/>
          <p:nvPr/>
        </p:nvSpPr>
        <p:spPr>
          <a:xfrm>
            <a:off x="474480" y="839160"/>
            <a:ext cx="68803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fe186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24" name="CustomShape 3"/>
          <p:cNvSpPr/>
          <p:nvPr/>
        </p:nvSpPr>
        <p:spPr>
          <a:xfrm>
            <a:off x="474480" y="1163160"/>
            <a:ext cx="8486280" cy="364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marL="457200" indent="-387000">
              <a:lnSpc>
                <a:spcPct val="115000"/>
              </a:lnSpc>
              <a:buClr>
                <a:srgbClr val="f1f3f2"/>
              </a:buClr>
              <a:buFont typeface="Roboto"/>
              <a:buChar char="-"/>
            </a:pPr>
            <a:r>
              <a:rPr b="0" lang="en" sz="2500" spc="-1" strike="noStrike">
                <a:solidFill>
                  <a:srgbClr val="f1f3f2"/>
                </a:solidFill>
                <a:latin typeface="Roboto"/>
                <a:ea typeface="Roboto"/>
              </a:rPr>
              <a:t>Anyone can propose and anyone can vote with coins</a:t>
            </a:r>
            <a:endParaRPr b="0" lang="en-IN" sz="2500" spc="-1" strike="noStrike">
              <a:latin typeface="Arial"/>
            </a:endParaRPr>
          </a:p>
          <a:p>
            <a:pPr marL="457200">
              <a:lnSpc>
                <a:spcPct val="115000"/>
              </a:lnSpc>
              <a:tabLst>
                <a:tab algn="l" pos="0"/>
              </a:tabLst>
            </a:pPr>
            <a:endParaRPr b="0" lang="en-IN" sz="2500" spc="-1" strike="noStrike">
              <a:latin typeface="Arial"/>
            </a:endParaRPr>
          </a:p>
          <a:p>
            <a:pPr marL="457200" indent="-387000">
              <a:lnSpc>
                <a:spcPct val="115000"/>
              </a:lnSpc>
              <a:buClr>
                <a:srgbClr val="f1f3f2"/>
              </a:buClr>
              <a:buFont typeface="Roboto"/>
              <a:buChar char="-"/>
              <a:tabLst>
                <a:tab algn="l" pos="0"/>
              </a:tabLst>
            </a:pPr>
            <a:r>
              <a:rPr b="0" lang="en" sz="2500" spc="-1" strike="noStrike">
                <a:solidFill>
                  <a:srgbClr val="f1f3f2"/>
                </a:solidFill>
                <a:latin typeface="Roboto"/>
                <a:ea typeface="Roboto"/>
              </a:rPr>
              <a:t>Votes can be weighted (multiplied) if locked longer</a:t>
            </a:r>
            <a:br/>
            <a:r>
              <a:rPr b="0" lang="en" sz="2500" spc="-1" strike="noStrike">
                <a:solidFill>
                  <a:srgbClr val="f1f3f2"/>
                </a:solidFill>
                <a:latin typeface="Roboto"/>
              </a:rPr>
              <a:t> </a:t>
            </a:r>
            <a:endParaRPr b="0" lang="en-IN" sz="2500" spc="-1" strike="noStrike">
              <a:latin typeface="Arial"/>
            </a:endParaRPr>
          </a:p>
          <a:p>
            <a:pPr marL="457200" indent="-387000">
              <a:lnSpc>
                <a:spcPct val="115000"/>
              </a:lnSpc>
              <a:buClr>
                <a:srgbClr val="f1f3f2"/>
              </a:buClr>
              <a:buFont typeface="Roboto"/>
              <a:buChar char="-"/>
              <a:tabLst>
                <a:tab algn="l" pos="0"/>
              </a:tabLst>
            </a:pPr>
            <a:r>
              <a:rPr b="0" lang="en" sz="2500" spc="-1" strike="noStrike">
                <a:solidFill>
                  <a:srgbClr val="f1f3f2"/>
                </a:solidFill>
                <a:latin typeface="Roboto"/>
                <a:ea typeface="Roboto"/>
              </a:rPr>
              <a:t>A proposal submitted by anyone (like      ) has a bias and can be rejected with a few “no”s at low turnout</a:t>
            </a:r>
            <a:endParaRPr b="0" lang="en-IN" sz="2500" spc="-1" strike="noStrike">
              <a:latin typeface="Arial"/>
            </a:endParaRPr>
          </a:p>
        </p:txBody>
      </p:sp>
      <p:pic>
        <p:nvPicPr>
          <p:cNvPr id="525" name="Google Shape;640;p59" descr=""/>
          <p:cNvPicPr/>
          <p:nvPr/>
        </p:nvPicPr>
        <p:blipFill>
          <a:blip r:embed="rId1"/>
          <a:stretch/>
        </p:blipFill>
        <p:spPr>
          <a:xfrm>
            <a:off x="6194520" y="2882520"/>
            <a:ext cx="524880" cy="5248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4" dur="indefinite" restart="never" nodeType="tmRoot">
          <p:childTnLst>
            <p:seq>
              <p:cTn id="75" dur="indefinite" nodeType="mainSeq">
                <p:childTnLst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0" dur="1000"/>
                                        <p:tgtEl>
                                          <p:spTgt spid="5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5" dur="1000"/>
                                        <p:tgtEl>
                                          <p:spTgt spid="5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0" dur="1000"/>
                                        <p:tgtEl>
                                          <p:spTgt spid="5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5" dur="1000"/>
                                        <p:tgtEl>
                                          <p:spTgt spid="5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8" dur="1000"/>
                                        <p:tgtEl>
                                          <p:spTgt spid="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TextShape 1"/>
          <p:cNvSpPr txBox="1"/>
          <p:nvPr/>
        </p:nvSpPr>
        <p:spPr>
          <a:xfrm>
            <a:off x="353520" y="149400"/>
            <a:ext cx="7428600" cy="689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3400" spc="-1" strike="noStrike">
                <a:solidFill>
                  <a:srgbClr val="f1f3f2"/>
                </a:solidFill>
                <a:latin typeface="Roboto Light"/>
                <a:ea typeface="Roboto Light"/>
              </a:rPr>
              <a:t>Council</a:t>
            </a:r>
            <a:endParaRPr b="0" lang="en-IN" sz="3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7" name="CustomShape 2"/>
          <p:cNvSpPr/>
          <p:nvPr/>
        </p:nvSpPr>
        <p:spPr>
          <a:xfrm>
            <a:off x="474480" y="839160"/>
            <a:ext cx="68803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fe186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28" name="CustomShape 3"/>
          <p:cNvSpPr/>
          <p:nvPr/>
        </p:nvSpPr>
        <p:spPr>
          <a:xfrm>
            <a:off x="474480" y="1163160"/>
            <a:ext cx="8486280" cy="364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marL="457200" indent="-387000">
              <a:lnSpc>
                <a:spcPct val="115000"/>
              </a:lnSpc>
              <a:buClr>
                <a:srgbClr val="f1f3f2"/>
              </a:buClr>
              <a:buFont typeface="Roboto"/>
              <a:buChar char="-"/>
            </a:pPr>
            <a:r>
              <a:rPr b="0" lang="en" sz="2500" spc="-1" strike="noStrike">
                <a:solidFill>
                  <a:srgbClr val="f1f3f2"/>
                </a:solidFill>
                <a:latin typeface="Roboto"/>
                <a:ea typeface="Roboto"/>
              </a:rPr>
              <a:t>Set of accounts that are voted in</a:t>
            </a:r>
            <a:br/>
            <a:r>
              <a:rPr b="0" lang="en" sz="2500" spc="-1" strike="noStrike">
                <a:solidFill>
                  <a:srgbClr val="f1f3f2"/>
                </a:solidFill>
                <a:latin typeface="Roboto"/>
              </a:rPr>
              <a:t> </a:t>
            </a:r>
            <a:endParaRPr b="0" lang="en-IN" sz="2500" spc="-1" strike="noStrike">
              <a:latin typeface="Arial"/>
            </a:endParaRPr>
          </a:p>
          <a:p>
            <a:pPr marL="457200" indent="-387000">
              <a:lnSpc>
                <a:spcPct val="115000"/>
              </a:lnSpc>
              <a:buClr>
                <a:srgbClr val="f1f3f2"/>
              </a:buClr>
              <a:buFont typeface="Roboto"/>
              <a:buChar char="-"/>
            </a:pPr>
            <a:r>
              <a:rPr b="0" lang="en" sz="2500" spc="-1" strike="noStrike">
                <a:solidFill>
                  <a:srgbClr val="f1f3f2"/>
                </a:solidFill>
                <a:latin typeface="Roboto"/>
                <a:ea typeface="Roboto"/>
              </a:rPr>
              <a:t>12-24 accounts</a:t>
            </a:r>
            <a:br/>
            <a:r>
              <a:rPr b="0" lang="en" sz="2500" spc="-1" strike="noStrike">
                <a:solidFill>
                  <a:srgbClr val="f1f3f2"/>
                </a:solidFill>
                <a:latin typeface="Roboto"/>
              </a:rPr>
              <a:t> </a:t>
            </a:r>
            <a:endParaRPr b="0" lang="en-IN" sz="2500" spc="-1" strike="noStrike">
              <a:latin typeface="Arial"/>
            </a:endParaRPr>
          </a:p>
          <a:p>
            <a:pPr marL="457200" indent="-387000">
              <a:lnSpc>
                <a:spcPct val="115000"/>
              </a:lnSpc>
              <a:buClr>
                <a:srgbClr val="f1f3f2"/>
              </a:buClr>
              <a:buFont typeface="Roboto"/>
              <a:buChar char="-"/>
            </a:pPr>
            <a:r>
              <a:rPr b="0" lang="en" sz="2500" spc="-1" strike="noStrike">
                <a:solidFill>
                  <a:srgbClr val="f1f3f2"/>
                </a:solidFill>
                <a:latin typeface="Roboto"/>
                <a:ea typeface="Roboto"/>
              </a:rPr>
              <a:t>Anyone can be part of the council</a:t>
            </a:r>
            <a:br/>
            <a:r>
              <a:rPr b="0" lang="en" sz="2500" spc="-1" strike="noStrike">
                <a:solidFill>
                  <a:srgbClr val="f1f3f2"/>
                </a:solidFill>
                <a:latin typeface="Roboto"/>
              </a:rPr>
              <a:t> </a:t>
            </a:r>
            <a:endParaRPr b="0" lang="en-IN" sz="2500" spc="-1" strike="noStrike">
              <a:latin typeface="Arial"/>
            </a:endParaRPr>
          </a:p>
          <a:p>
            <a:pPr marL="457200" indent="-387000">
              <a:lnSpc>
                <a:spcPct val="115000"/>
              </a:lnSpc>
              <a:buClr>
                <a:srgbClr val="f1f3f2"/>
              </a:buClr>
              <a:buFont typeface="Roboto"/>
              <a:buChar char="-"/>
            </a:pPr>
            <a:r>
              <a:rPr b="0" lang="en" sz="2500" spc="-1" strike="noStrike">
                <a:solidFill>
                  <a:srgbClr val="f1f3f2"/>
                </a:solidFill>
                <a:latin typeface="Roboto"/>
                <a:ea typeface="Roboto"/>
              </a:rPr>
              <a:t>Being elected on a rolling basis (~1 weeks)</a:t>
            </a:r>
            <a:endParaRPr b="0" lang="en-IN" sz="2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9" dur="indefinite" restart="never" nodeType="tmRoot">
          <p:childTnLst>
            <p:seq>
              <p:cTn id="100" dur="indefinite" nodeType="mainSeq">
                <p:childTnLst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5" dur="1000"/>
                                        <p:tgtEl>
                                          <p:spTgt spid="5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0" dur="1000"/>
                                        <p:tgtEl>
                                          <p:spTgt spid="5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5" dur="1000"/>
                                        <p:tgtEl>
                                          <p:spTgt spid="5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0" dur="1000"/>
                                        <p:tgtEl>
                                          <p:spTgt spid="5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TextShape 1"/>
          <p:cNvSpPr txBox="1"/>
          <p:nvPr/>
        </p:nvSpPr>
        <p:spPr>
          <a:xfrm>
            <a:off x="353520" y="149400"/>
            <a:ext cx="7428600" cy="689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3400" spc="-1" strike="noStrike">
                <a:solidFill>
                  <a:srgbClr val="f1f3f2"/>
                </a:solidFill>
                <a:latin typeface="Roboto Light"/>
                <a:ea typeface="Roboto Light"/>
              </a:rPr>
              <a:t>Turnout bias - super majority rejection</a:t>
            </a:r>
            <a:endParaRPr b="0" lang="en-IN" sz="3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0" name="CustomShape 2"/>
          <p:cNvSpPr/>
          <p:nvPr/>
        </p:nvSpPr>
        <p:spPr>
          <a:xfrm>
            <a:off x="474480" y="839160"/>
            <a:ext cx="68803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fe186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31" name="CustomShape 3"/>
          <p:cNvSpPr/>
          <p:nvPr/>
        </p:nvSpPr>
        <p:spPr>
          <a:xfrm>
            <a:off x="883800" y="1210680"/>
            <a:ext cx="360" cy="3541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l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32" name="CustomShape 4"/>
          <p:cNvSpPr/>
          <p:nvPr/>
        </p:nvSpPr>
        <p:spPr>
          <a:xfrm rot="10800000">
            <a:off x="786960" y="4686480"/>
            <a:ext cx="52214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l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33" name="CustomShape 5"/>
          <p:cNvSpPr/>
          <p:nvPr/>
        </p:nvSpPr>
        <p:spPr>
          <a:xfrm>
            <a:off x="5912280" y="4687200"/>
            <a:ext cx="1442520" cy="21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ffffff"/>
                </a:solidFill>
                <a:latin typeface="Arial"/>
                <a:ea typeface="Arial"/>
              </a:rPr>
              <a:t>Turnout (%)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534" name="CustomShape 6"/>
          <p:cNvSpPr/>
          <p:nvPr/>
        </p:nvSpPr>
        <p:spPr>
          <a:xfrm rot="16200000">
            <a:off x="-621720" y="1706040"/>
            <a:ext cx="2168640" cy="21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ffffff"/>
                </a:solidFill>
                <a:latin typeface="Arial"/>
                <a:ea typeface="Arial"/>
              </a:rPr>
              <a:t>Passing threshold (%)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535" name="CustomShape 7"/>
          <p:cNvSpPr/>
          <p:nvPr/>
        </p:nvSpPr>
        <p:spPr>
          <a:xfrm>
            <a:off x="786600" y="4810320"/>
            <a:ext cx="659520" cy="21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ffffff"/>
                </a:solidFill>
                <a:latin typeface="Arial"/>
                <a:ea typeface="Arial"/>
              </a:rPr>
              <a:t>0%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536" name="CustomShape 8"/>
          <p:cNvSpPr/>
          <p:nvPr/>
        </p:nvSpPr>
        <p:spPr>
          <a:xfrm>
            <a:off x="322560" y="4556160"/>
            <a:ext cx="560880" cy="31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ffffff"/>
                </a:solidFill>
                <a:latin typeface="Arial"/>
                <a:ea typeface="Arial"/>
              </a:rPr>
              <a:t>0%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537" name="CustomShape 9"/>
          <p:cNvSpPr/>
          <p:nvPr/>
        </p:nvSpPr>
        <p:spPr>
          <a:xfrm rot="10800000">
            <a:off x="884160" y="2781720"/>
            <a:ext cx="52214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c51b54"/>
            </a:solidFill>
            <a:prstDash val="dot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38" name="CustomShape 10"/>
          <p:cNvSpPr/>
          <p:nvPr/>
        </p:nvSpPr>
        <p:spPr>
          <a:xfrm rot="949200">
            <a:off x="1491120" y="1802160"/>
            <a:ext cx="1825200" cy="585000"/>
          </a:xfrm>
          <a:prstGeom prst="flowChartAlternateProcess">
            <a:avLst/>
          </a:prstGeom>
          <a:noFill/>
          <a:ln w="76320">
            <a:solidFill>
              <a:schemeClr val="accent5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2400" spc="-1" strike="noStrike">
                <a:solidFill>
                  <a:srgbClr val="0097a7"/>
                </a:solidFill>
                <a:latin typeface="Arial"/>
                <a:ea typeface="Arial"/>
              </a:rPr>
              <a:t>Approved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539" name="CustomShape 11"/>
          <p:cNvSpPr/>
          <p:nvPr/>
        </p:nvSpPr>
        <p:spPr>
          <a:xfrm rot="949200">
            <a:off x="4041000" y="3647880"/>
            <a:ext cx="1825200" cy="585000"/>
          </a:xfrm>
          <a:prstGeom prst="flowChartAlternateProcess">
            <a:avLst/>
          </a:prstGeom>
          <a:noFill/>
          <a:ln w="76320">
            <a:solidFill>
              <a:srgbClr val="cc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2400" spc="-1" strike="noStrike">
                <a:solidFill>
                  <a:srgbClr val="cc0000"/>
                </a:solidFill>
                <a:latin typeface="Arial"/>
                <a:ea typeface="Arial"/>
              </a:rPr>
              <a:t>Failed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540" name="CustomShape 12"/>
          <p:cNvSpPr/>
          <p:nvPr/>
        </p:nvSpPr>
        <p:spPr>
          <a:xfrm flipH="1" rot="10800000">
            <a:off x="903240" y="2806200"/>
            <a:ext cx="5221440" cy="1869840"/>
          </a:xfrm>
          <a:custGeom>
            <a:avLst/>
            <a:gdLst/>
            <a:ahLst/>
            <a:rect l="l" t="t" r="r" b="b"/>
            <a:pathLst>
              <a:path w="208871" h="60721">
                <a:moveTo>
                  <a:pt x="0" y="0"/>
                </a:moveTo>
                <a:cubicBezTo>
                  <a:pt x="15416" y="8199"/>
                  <a:pt x="57682" y="39073"/>
                  <a:pt x="92494" y="49193"/>
                </a:cubicBezTo>
                <a:cubicBezTo>
                  <a:pt x="127306" y="59313"/>
                  <a:pt x="189475" y="58800"/>
                  <a:pt x="208871" y="60721"/>
                </a:cubicBezTo>
              </a:path>
            </a:pathLst>
          </a:custGeom>
          <a:noFill/>
          <a:ln w="9360">
            <a:solidFill>
              <a:srgbClr val="c51b54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1" name="Google Shape;668;p62" descr=""/>
          <p:cNvPicPr/>
          <p:nvPr/>
        </p:nvPicPr>
        <p:blipFill>
          <a:blip r:embed="rId1"/>
          <a:stretch/>
        </p:blipFill>
        <p:spPr>
          <a:xfrm>
            <a:off x="3091320" y="1020960"/>
            <a:ext cx="2961000" cy="996120"/>
          </a:xfrm>
          <a:prstGeom prst="rect">
            <a:avLst/>
          </a:prstGeom>
          <a:ln>
            <a:noFill/>
          </a:ln>
        </p:spPr>
      </p:pic>
      <p:sp>
        <p:nvSpPr>
          <p:cNvPr id="542" name="CustomShape 1"/>
          <p:cNvSpPr/>
          <p:nvPr/>
        </p:nvSpPr>
        <p:spPr>
          <a:xfrm>
            <a:off x="474480" y="2318760"/>
            <a:ext cx="8486280" cy="107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algn="ctr">
              <a:lnSpc>
                <a:spcPct val="115000"/>
              </a:lnSpc>
              <a:tabLst>
                <a:tab algn="l" pos="0"/>
              </a:tabLst>
            </a:pPr>
            <a:r>
              <a:rPr b="0" lang="en" sz="2500" spc="-1" strike="noStrike">
                <a:solidFill>
                  <a:srgbClr val="f1f3f2"/>
                </a:solidFill>
                <a:latin typeface="Roboto"/>
                <a:ea typeface="Roboto"/>
              </a:rPr>
              <a:t>The platform to discuss and vote</a:t>
            </a:r>
            <a:endParaRPr b="0" lang="en-IN" sz="2500" spc="-1" strike="noStrike">
              <a:latin typeface="Arial"/>
            </a:endParaRPr>
          </a:p>
          <a:p>
            <a:pPr algn="ctr">
              <a:lnSpc>
                <a:spcPct val="115000"/>
              </a:lnSpc>
              <a:tabLst>
                <a:tab algn="l" pos="0"/>
              </a:tabLst>
            </a:pPr>
            <a:r>
              <a:rPr b="0" lang="en" sz="2500" spc="-1" strike="noStrike">
                <a:solidFill>
                  <a:srgbClr val="f1f3f2"/>
                </a:solidFill>
                <a:latin typeface="Roboto"/>
                <a:ea typeface="Roboto"/>
              </a:rPr>
              <a:t>for Kusama and Polkadot Governance</a:t>
            </a:r>
            <a:endParaRPr b="0" lang="en-IN" sz="2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CustomShape 1"/>
          <p:cNvSpPr/>
          <p:nvPr/>
        </p:nvSpPr>
        <p:spPr>
          <a:xfrm>
            <a:off x="757800" y="2102040"/>
            <a:ext cx="7628040" cy="93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algn="ctr">
              <a:lnSpc>
                <a:spcPct val="115000"/>
              </a:lnSpc>
              <a:tabLst>
                <a:tab algn="l" pos="0"/>
              </a:tabLst>
            </a:pPr>
            <a:r>
              <a:rPr b="0" lang="en" sz="3100" spc="-1" strike="noStrike">
                <a:solidFill>
                  <a:srgbClr val="f1f3f2"/>
                </a:solidFill>
                <a:latin typeface="Roboto"/>
                <a:ea typeface="Roboto"/>
              </a:rPr>
              <a:t>Polkadot was built to evolve</a:t>
            </a:r>
            <a:endParaRPr b="0" lang="en-IN" sz="3100" spc="-1" strike="noStrike">
              <a:latin typeface="Arial"/>
            </a:endParaRPr>
          </a:p>
        </p:txBody>
      </p:sp>
      <p:sp>
        <p:nvSpPr>
          <p:cNvPr id="213" name="CustomShape 2"/>
          <p:cNvSpPr/>
          <p:nvPr/>
        </p:nvSpPr>
        <p:spPr>
          <a:xfrm>
            <a:off x="2724480" y="2757240"/>
            <a:ext cx="36950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fe1864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3" name="Google Shape;674;p63" descr=""/>
          <p:cNvPicPr/>
          <p:nvPr/>
        </p:nvPicPr>
        <p:blipFill>
          <a:blip r:embed="rId1"/>
          <a:stretch/>
        </p:blipFill>
        <p:spPr>
          <a:xfrm>
            <a:off x="1495800" y="0"/>
            <a:ext cx="7647840" cy="5143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4" name="Google Shape;679;p64" descr=""/>
          <p:cNvPicPr/>
          <p:nvPr/>
        </p:nvPicPr>
        <p:blipFill>
          <a:blip r:embed="rId1"/>
          <a:stretch/>
        </p:blipFill>
        <p:spPr>
          <a:xfrm>
            <a:off x="1495800" y="0"/>
            <a:ext cx="7647840" cy="5143320"/>
          </a:xfrm>
          <a:prstGeom prst="rect">
            <a:avLst/>
          </a:prstGeom>
          <a:ln>
            <a:noFill/>
          </a:ln>
        </p:spPr>
      </p:pic>
      <p:pic>
        <p:nvPicPr>
          <p:cNvPr id="545" name="Google Shape;680;p64" descr=""/>
          <p:cNvPicPr/>
          <p:nvPr/>
        </p:nvPicPr>
        <p:blipFill>
          <a:blip r:embed="rId2"/>
          <a:stretch/>
        </p:blipFill>
        <p:spPr>
          <a:xfrm>
            <a:off x="6284160" y="1543680"/>
            <a:ext cx="2814840" cy="24984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TextShape 1"/>
          <p:cNvSpPr txBox="1"/>
          <p:nvPr/>
        </p:nvSpPr>
        <p:spPr>
          <a:xfrm>
            <a:off x="353520" y="149400"/>
            <a:ext cx="7187040" cy="689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3400" spc="-1" strike="noStrike">
                <a:solidFill>
                  <a:srgbClr val="f1f3f2"/>
                </a:solidFill>
                <a:latin typeface="Roboto Light"/>
                <a:ea typeface="Roboto Light"/>
              </a:rPr>
              <a:t>What can you do using Governance?</a:t>
            </a:r>
            <a:endParaRPr b="0" lang="en-IN" sz="3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5" name="CustomShape 2"/>
          <p:cNvSpPr/>
          <p:nvPr/>
        </p:nvSpPr>
        <p:spPr>
          <a:xfrm>
            <a:off x="474480" y="839160"/>
            <a:ext cx="68803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fe186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6" name="CustomShape 3"/>
          <p:cNvSpPr/>
          <p:nvPr/>
        </p:nvSpPr>
        <p:spPr>
          <a:xfrm>
            <a:off x="474480" y="1163160"/>
            <a:ext cx="7628040" cy="364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marL="457200" indent="-387000">
              <a:lnSpc>
                <a:spcPct val="115000"/>
              </a:lnSpc>
              <a:buClr>
                <a:srgbClr val="f1f3f2"/>
              </a:buClr>
              <a:buFont typeface="Roboto"/>
              <a:buChar char="-"/>
            </a:pPr>
            <a:r>
              <a:rPr b="0" lang="en" sz="2500" spc="-1" strike="noStrike">
                <a:solidFill>
                  <a:srgbClr val="f1f3f2"/>
                </a:solidFill>
                <a:latin typeface="Roboto"/>
                <a:ea typeface="Roboto"/>
              </a:rPr>
              <a:t>Change system parameters </a:t>
            </a:r>
            <a:r>
              <a:rPr b="0" lang="en" sz="2200" spc="-1" strike="noStrike">
                <a:solidFill>
                  <a:srgbClr val="f1f3f2"/>
                </a:solidFill>
                <a:latin typeface="Roboto"/>
                <a:ea typeface="Roboto"/>
              </a:rPr>
              <a:t>(number of validators, block time, slashing penalty...)</a:t>
            </a:r>
            <a:endParaRPr b="0" lang="en-IN" sz="2200" spc="-1" strike="noStrike">
              <a:latin typeface="Arial"/>
            </a:endParaRPr>
          </a:p>
          <a:p>
            <a:pPr marL="457200">
              <a:lnSpc>
                <a:spcPct val="115000"/>
              </a:lnSpc>
              <a:tabLst>
                <a:tab algn="l" pos="0"/>
              </a:tabLst>
            </a:pPr>
            <a:endParaRPr b="0" lang="en-IN" sz="2200" spc="-1" strike="noStrike">
              <a:latin typeface="Arial"/>
            </a:endParaRPr>
          </a:p>
          <a:p>
            <a:pPr marL="457200" indent="-387000">
              <a:lnSpc>
                <a:spcPct val="115000"/>
              </a:lnSpc>
              <a:buClr>
                <a:srgbClr val="f1f3f2"/>
              </a:buClr>
              <a:buFont typeface="Roboto"/>
              <a:buChar char="-"/>
              <a:tabLst>
                <a:tab algn="l" pos="0"/>
              </a:tabLst>
            </a:pPr>
            <a:r>
              <a:rPr b="0" lang="en" sz="2500" spc="-1" strike="noStrike">
                <a:solidFill>
                  <a:srgbClr val="f1f3f2"/>
                </a:solidFill>
                <a:latin typeface="Roboto"/>
                <a:ea typeface="Roboto"/>
              </a:rPr>
              <a:t>Alter / revert system behaviors </a:t>
            </a:r>
            <a:r>
              <a:rPr b="0" lang="en" sz="2200" spc="-1" strike="noStrike">
                <a:solidFill>
                  <a:srgbClr val="f1f3f2"/>
                </a:solidFill>
                <a:latin typeface="Roboto"/>
                <a:ea typeface="Roboto"/>
              </a:rPr>
              <a:t>(revert slashing events…)</a:t>
            </a:r>
            <a:br/>
            <a:r>
              <a:rPr b="0" lang="en" sz="2200" spc="-1" strike="noStrike">
                <a:solidFill>
                  <a:srgbClr val="f1f3f2"/>
                </a:solidFill>
                <a:latin typeface="Roboto"/>
              </a:rPr>
              <a:t> </a:t>
            </a:r>
            <a:endParaRPr b="0" lang="en-IN" sz="2200" spc="-1" strike="noStrike">
              <a:latin typeface="Arial"/>
            </a:endParaRPr>
          </a:p>
          <a:p>
            <a:pPr marL="457200" indent="-387000">
              <a:lnSpc>
                <a:spcPct val="115000"/>
              </a:lnSpc>
              <a:buClr>
                <a:srgbClr val="f1f3f2"/>
              </a:buClr>
              <a:buFont typeface="Roboto"/>
              <a:buChar char="-"/>
              <a:tabLst>
                <a:tab algn="l" pos="0"/>
              </a:tabLst>
            </a:pPr>
            <a:r>
              <a:rPr b="0" lang="en" sz="2500" spc="-1" strike="noStrike">
                <a:solidFill>
                  <a:srgbClr val="f1f3f2"/>
                </a:solidFill>
                <a:latin typeface="Roboto"/>
                <a:ea typeface="Roboto"/>
              </a:rPr>
              <a:t>Change the runtime itself </a:t>
            </a:r>
            <a:r>
              <a:rPr b="0" lang="en" sz="2200" spc="-1" strike="noStrike">
                <a:solidFill>
                  <a:srgbClr val="f1f3f2"/>
                </a:solidFill>
                <a:latin typeface="Roboto"/>
                <a:ea typeface="Roboto"/>
              </a:rPr>
              <a:t>(including the governance mechanism)</a:t>
            </a:r>
            <a:endParaRPr b="0" lang="en-IN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8" dur="indefinite" restart="never" nodeType="tmRoot">
          <p:childTnLst>
            <p:seq>
              <p:cTn id="9" dur="indefinite" nodeType="mainSeq">
                <p:childTnLst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4" dur="1000"/>
                                        <p:tgtEl>
                                          <p:spTgt spid="2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9" dur="1000"/>
                                        <p:tgtEl>
                                          <p:spTgt spid="2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4" dur="1000"/>
                                        <p:tgtEl>
                                          <p:spTgt spid="2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9" dur="1000"/>
                                        <p:tgtEl>
                                          <p:spTgt spid="2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TextShape 1"/>
          <p:cNvSpPr txBox="1"/>
          <p:nvPr/>
        </p:nvSpPr>
        <p:spPr>
          <a:xfrm>
            <a:off x="353520" y="149400"/>
            <a:ext cx="6498720" cy="689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3400" spc="-1" strike="noStrike">
                <a:solidFill>
                  <a:srgbClr val="f1f3f2"/>
                </a:solidFill>
                <a:latin typeface="Roboto Light"/>
                <a:ea typeface="Roboto Light"/>
              </a:rPr>
              <a:t>Who can make changes?</a:t>
            </a:r>
            <a:endParaRPr b="0" lang="en-IN" sz="3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8" name="CustomShape 2"/>
          <p:cNvSpPr/>
          <p:nvPr/>
        </p:nvSpPr>
        <p:spPr>
          <a:xfrm>
            <a:off x="474480" y="839160"/>
            <a:ext cx="68803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fe186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9" name="CustomShape 3"/>
          <p:cNvSpPr/>
          <p:nvPr/>
        </p:nvSpPr>
        <p:spPr>
          <a:xfrm>
            <a:off x="474480" y="1163160"/>
            <a:ext cx="7628040" cy="364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marL="457200" indent="-387000">
              <a:lnSpc>
                <a:spcPct val="115000"/>
              </a:lnSpc>
              <a:buClr>
                <a:srgbClr val="f1f3f2"/>
              </a:buClr>
              <a:buFont typeface="Roboto"/>
              <a:buChar char="-"/>
            </a:pPr>
            <a:r>
              <a:rPr b="0" lang="en" sz="2500" spc="-1" strike="noStrike">
                <a:solidFill>
                  <a:srgbClr val="f1f3f2"/>
                </a:solidFill>
                <a:latin typeface="Roboto"/>
                <a:ea typeface="Roboto"/>
              </a:rPr>
              <a:t>Any token holder can propose changes</a:t>
            </a:r>
            <a:endParaRPr b="0" lang="en-IN" sz="2500" spc="-1" strike="noStrike">
              <a:latin typeface="Arial"/>
            </a:endParaRPr>
          </a:p>
          <a:p>
            <a:pPr marL="457200">
              <a:lnSpc>
                <a:spcPct val="115000"/>
              </a:lnSpc>
              <a:tabLst>
                <a:tab algn="l" pos="0"/>
              </a:tabLst>
            </a:pPr>
            <a:endParaRPr b="0" lang="en-IN" sz="2500" spc="-1" strike="noStrike">
              <a:latin typeface="Arial"/>
            </a:endParaRPr>
          </a:p>
          <a:p>
            <a:pPr marL="457200" indent="-387000">
              <a:lnSpc>
                <a:spcPct val="115000"/>
              </a:lnSpc>
              <a:buClr>
                <a:srgbClr val="f1f3f2"/>
              </a:buClr>
              <a:buFont typeface="Roboto"/>
              <a:buChar char="-"/>
              <a:tabLst>
                <a:tab algn="l" pos="0"/>
              </a:tabLst>
            </a:pPr>
            <a:r>
              <a:rPr b="0" lang="en" sz="2500" spc="-1" strike="noStrike">
                <a:solidFill>
                  <a:srgbClr val="f1f3f2"/>
                </a:solidFill>
                <a:latin typeface="Roboto"/>
                <a:ea typeface="Roboto"/>
              </a:rPr>
              <a:t>Any token holder can vote on those changes</a:t>
            </a:r>
            <a:br/>
            <a:r>
              <a:rPr b="0" lang="en" sz="2500" spc="-1" strike="noStrike">
                <a:solidFill>
                  <a:srgbClr val="f1f3f2"/>
                </a:solidFill>
                <a:latin typeface="Roboto"/>
              </a:rPr>
              <a:t> </a:t>
            </a:r>
            <a:endParaRPr b="0" lang="en-IN" sz="2500" spc="-1" strike="noStrike">
              <a:latin typeface="Arial"/>
            </a:endParaRPr>
          </a:p>
          <a:p>
            <a:pPr marL="457200" indent="-387000">
              <a:lnSpc>
                <a:spcPct val="115000"/>
              </a:lnSpc>
              <a:buClr>
                <a:srgbClr val="f1f3f2"/>
              </a:buClr>
              <a:buFont typeface="Roboto"/>
              <a:buChar char="-"/>
              <a:tabLst>
                <a:tab algn="l" pos="0"/>
              </a:tabLst>
            </a:pPr>
            <a:r>
              <a:rPr b="0" lang="en" sz="2500" spc="-1" strike="noStrike">
                <a:solidFill>
                  <a:srgbClr val="f1f3f2"/>
                </a:solidFill>
                <a:latin typeface="Roboto"/>
                <a:ea typeface="Roboto"/>
              </a:rPr>
              <a:t>How? With tokens!</a:t>
            </a:r>
            <a:endParaRPr b="0" lang="en-IN" sz="2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0" dur="indefinite" restart="never" nodeType="tmRoot">
          <p:childTnLst>
            <p:seq>
              <p:cTn id="31" dur="indefinite" nodeType="mainSeq">
                <p:childTnLst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6" dur="1000"/>
                                        <p:tgtEl>
                                          <p:spTgt spid="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1" dur="1000"/>
                                        <p:tgtEl>
                                          <p:spTgt spid="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6" dur="1000"/>
                                        <p:tgtEl>
                                          <p:spTgt spid="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1" dur="1000"/>
                                        <p:tgtEl>
                                          <p:spTgt spid="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TextShape 1"/>
          <p:cNvSpPr txBox="1"/>
          <p:nvPr/>
        </p:nvSpPr>
        <p:spPr>
          <a:xfrm>
            <a:off x="353520" y="149400"/>
            <a:ext cx="6498720" cy="689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3400" spc="-1" strike="noStrike">
                <a:solidFill>
                  <a:srgbClr val="f1f3f2"/>
                </a:solidFill>
                <a:latin typeface="Roboto Light"/>
                <a:ea typeface="Roboto Light"/>
              </a:rPr>
              <a:t>Coin voting</a:t>
            </a:r>
            <a:endParaRPr b="0" lang="en-IN" sz="3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1" name="CustomShape 2"/>
          <p:cNvSpPr/>
          <p:nvPr/>
        </p:nvSpPr>
        <p:spPr>
          <a:xfrm>
            <a:off x="474480" y="839160"/>
            <a:ext cx="68803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fe186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2" name="CustomShape 3"/>
          <p:cNvSpPr/>
          <p:nvPr/>
        </p:nvSpPr>
        <p:spPr>
          <a:xfrm>
            <a:off x="474480" y="1163160"/>
            <a:ext cx="7628040" cy="364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marL="457200" indent="-387000">
              <a:lnSpc>
                <a:spcPct val="115000"/>
              </a:lnSpc>
              <a:buClr>
                <a:srgbClr val="f1f3f2"/>
              </a:buClr>
              <a:buFont typeface="Roboto"/>
              <a:buChar char="-"/>
            </a:pPr>
            <a:r>
              <a:rPr b="0" lang="en" sz="2500" spc="-1" strike="noStrike">
                <a:solidFill>
                  <a:srgbClr val="f1f3f2"/>
                </a:solidFill>
                <a:latin typeface="Roboto"/>
                <a:ea typeface="Roboto"/>
              </a:rPr>
              <a:t>1 person - 1 vote isn’t feasible in practice</a:t>
            </a:r>
            <a:endParaRPr b="0" lang="en-IN" sz="2500" spc="-1" strike="noStrike">
              <a:latin typeface="Arial"/>
            </a:endParaRPr>
          </a:p>
          <a:p>
            <a:pPr marL="457200">
              <a:lnSpc>
                <a:spcPct val="115000"/>
              </a:lnSpc>
              <a:tabLst>
                <a:tab algn="l" pos="0"/>
              </a:tabLst>
            </a:pPr>
            <a:endParaRPr b="0" lang="en-IN" sz="2500" spc="-1" strike="noStrike">
              <a:latin typeface="Arial"/>
            </a:endParaRPr>
          </a:p>
          <a:p>
            <a:pPr marL="457200" indent="-387000">
              <a:lnSpc>
                <a:spcPct val="115000"/>
              </a:lnSpc>
              <a:buClr>
                <a:srgbClr val="f1f3f2"/>
              </a:buClr>
              <a:buFont typeface="Roboto"/>
              <a:buChar char="-"/>
              <a:tabLst>
                <a:tab algn="l" pos="0"/>
              </a:tabLst>
            </a:pPr>
            <a:r>
              <a:rPr b="0" lang="en" sz="2500" spc="-1" strike="noStrike">
                <a:solidFill>
                  <a:srgbClr val="f1f3f2"/>
                </a:solidFill>
                <a:latin typeface="Roboto"/>
                <a:ea typeface="Roboto"/>
              </a:rPr>
              <a:t>More tokens means more power</a:t>
            </a:r>
            <a:br/>
            <a:r>
              <a:rPr b="0" lang="en" sz="2500" spc="-1" strike="noStrike">
                <a:solidFill>
                  <a:srgbClr val="f1f3f2"/>
                </a:solidFill>
                <a:latin typeface="Roboto"/>
              </a:rPr>
              <a:t> </a:t>
            </a:r>
            <a:endParaRPr b="0" lang="en-IN" sz="2500" spc="-1" strike="noStrike">
              <a:latin typeface="Arial"/>
            </a:endParaRPr>
          </a:p>
          <a:p>
            <a:pPr marL="457200" indent="-387000">
              <a:lnSpc>
                <a:spcPct val="115000"/>
              </a:lnSpc>
              <a:buClr>
                <a:srgbClr val="f1f3f2"/>
              </a:buClr>
              <a:buFont typeface="Roboto"/>
              <a:buChar char="-"/>
              <a:tabLst>
                <a:tab algn="l" pos="0"/>
              </a:tabLst>
            </a:pPr>
            <a:r>
              <a:rPr b="0" lang="en" sz="2500" spc="-1" strike="noStrike">
                <a:solidFill>
                  <a:srgbClr val="f1f3f2"/>
                </a:solidFill>
                <a:latin typeface="Roboto"/>
                <a:ea typeface="Roboto"/>
              </a:rPr>
              <a:t>But there’s more…</a:t>
            </a:r>
            <a:endParaRPr b="0" lang="en-IN" sz="2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2" dur="indefinite" restart="never" nodeType="tmRoot">
          <p:childTnLst>
            <p:seq>
              <p:cTn id="53" dur="indefinite" nodeType="mainSeq">
                <p:childTnLst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8" dur="1000"/>
                                        <p:tgtEl>
                                          <p:spTgt spid="2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3" dur="1000"/>
                                        <p:tgtEl>
                                          <p:spTgt spid="2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8" dur="1000"/>
                                        <p:tgtEl>
                                          <p:spTgt spid="2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3" dur="1000"/>
                                        <p:tgtEl>
                                          <p:spTgt spid="2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TextShape 1"/>
          <p:cNvSpPr txBox="1"/>
          <p:nvPr/>
        </p:nvSpPr>
        <p:spPr>
          <a:xfrm>
            <a:off x="353520" y="149400"/>
            <a:ext cx="6498720" cy="689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3400" spc="-1" strike="noStrike">
                <a:solidFill>
                  <a:srgbClr val="f1f3f2"/>
                </a:solidFill>
                <a:latin typeface="Roboto Light"/>
                <a:ea typeface="Roboto Light"/>
              </a:rPr>
              <a:t>Example</a:t>
            </a:r>
            <a:endParaRPr b="0" lang="en-IN" sz="3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4" name="CustomShape 2"/>
          <p:cNvSpPr/>
          <p:nvPr/>
        </p:nvSpPr>
        <p:spPr>
          <a:xfrm>
            <a:off x="474480" y="839160"/>
            <a:ext cx="19400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fe186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5" name="CustomShape 3"/>
          <p:cNvSpPr/>
          <p:nvPr/>
        </p:nvSpPr>
        <p:spPr>
          <a:xfrm>
            <a:off x="474480" y="1163160"/>
            <a:ext cx="7628040" cy="364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26" name="Google Shape;265;p40" descr=""/>
          <p:cNvPicPr/>
          <p:nvPr/>
        </p:nvPicPr>
        <p:blipFill>
          <a:blip r:embed="rId1"/>
          <a:stretch/>
        </p:blipFill>
        <p:spPr>
          <a:xfrm>
            <a:off x="711720" y="1652760"/>
            <a:ext cx="1837800" cy="1837800"/>
          </a:xfrm>
          <a:prstGeom prst="rect">
            <a:avLst/>
          </a:prstGeom>
          <a:ln>
            <a:noFill/>
          </a:ln>
        </p:spPr>
      </p:pic>
      <p:sp>
        <p:nvSpPr>
          <p:cNvPr id="227" name="CustomShape 4"/>
          <p:cNvSpPr/>
          <p:nvPr/>
        </p:nvSpPr>
        <p:spPr>
          <a:xfrm>
            <a:off x="2060640" y="3360960"/>
            <a:ext cx="243000" cy="146880"/>
          </a:xfrm>
          <a:prstGeom prst="ellipse">
            <a:avLst/>
          </a:prstGeom>
          <a:solidFill>
            <a:srgbClr val="c51b54"/>
          </a:solidFill>
          <a:ln w="9360">
            <a:solidFill>
              <a:srgbClr val="282828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8" name="CustomShape 5"/>
          <p:cNvSpPr/>
          <p:nvPr/>
        </p:nvSpPr>
        <p:spPr>
          <a:xfrm>
            <a:off x="2060640" y="3303360"/>
            <a:ext cx="243000" cy="146880"/>
          </a:xfrm>
          <a:prstGeom prst="ellipse">
            <a:avLst/>
          </a:prstGeom>
          <a:solidFill>
            <a:srgbClr val="c51b54"/>
          </a:solidFill>
          <a:ln w="9360">
            <a:solidFill>
              <a:srgbClr val="282828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TextShape 1"/>
          <p:cNvSpPr txBox="1"/>
          <p:nvPr/>
        </p:nvSpPr>
        <p:spPr>
          <a:xfrm>
            <a:off x="353520" y="149400"/>
            <a:ext cx="6498720" cy="689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3400" spc="-1" strike="noStrike">
                <a:solidFill>
                  <a:srgbClr val="f1f3f2"/>
                </a:solidFill>
                <a:latin typeface="Roboto Light"/>
                <a:ea typeface="Roboto Light"/>
              </a:rPr>
              <a:t>Example</a:t>
            </a:r>
            <a:endParaRPr b="0" lang="en-IN" sz="3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0" name="CustomShape 2"/>
          <p:cNvSpPr/>
          <p:nvPr/>
        </p:nvSpPr>
        <p:spPr>
          <a:xfrm>
            <a:off x="474480" y="839160"/>
            <a:ext cx="19400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fe186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1" name="CustomShape 3"/>
          <p:cNvSpPr/>
          <p:nvPr/>
        </p:nvSpPr>
        <p:spPr>
          <a:xfrm>
            <a:off x="474480" y="1163160"/>
            <a:ext cx="7628040" cy="364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32" name="Google Shape;275;p41" descr=""/>
          <p:cNvPicPr/>
          <p:nvPr/>
        </p:nvPicPr>
        <p:blipFill>
          <a:blip r:embed="rId1"/>
          <a:stretch/>
        </p:blipFill>
        <p:spPr>
          <a:xfrm>
            <a:off x="711720" y="1652760"/>
            <a:ext cx="1837800" cy="1837800"/>
          </a:xfrm>
          <a:prstGeom prst="rect">
            <a:avLst/>
          </a:prstGeom>
          <a:ln>
            <a:noFill/>
          </a:ln>
        </p:spPr>
      </p:pic>
      <p:sp>
        <p:nvSpPr>
          <p:cNvPr id="233" name="CustomShape 4"/>
          <p:cNvSpPr/>
          <p:nvPr/>
        </p:nvSpPr>
        <p:spPr>
          <a:xfrm>
            <a:off x="3177000" y="1847880"/>
            <a:ext cx="1991520" cy="1447200"/>
          </a:xfrm>
          <a:prstGeom prst="snip1Rect">
            <a:avLst>
              <a:gd name="adj" fmla="val 16667"/>
            </a:avLst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rgbClr val="000000"/>
                </a:solidFill>
                <a:latin typeface="Arial"/>
                <a:ea typeface="Arial"/>
              </a:rPr>
              <a:t>Proposal #1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rgbClr val="000000"/>
                </a:solidFill>
                <a:latin typeface="Arial"/>
                <a:ea typeface="Arial"/>
              </a:rPr>
              <a:t>Set the block time to 10min. 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34" name="CustomShape 5"/>
          <p:cNvSpPr/>
          <p:nvPr/>
        </p:nvSpPr>
        <p:spPr>
          <a:xfrm>
            <a:off x="2060640" y="3360960"/>
            <a:ext cx="243000" cy="146880"/>
          </a:xfrm>
          <a:prstGeom prst="ellipse">
            <a:avLst/>
          </a:prstGeom>
          <a:solidFill>
            <a:srgbClr val="c51b54"/>
          </a:solidFill>
          <a:ln w="9360">
            <a:solidFill>
              <a:srgbClr val="282828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5" name="CustomShape 6"/>
          <p:cNvSpPr/>
          <p:nvPr/>
        </p:nvSpPr>
        <p:spPr>
          <a:xfrm>
            <a:off x="4802040" y="3047400"/>
            <a:ext cx="243000" cy="146880"/>
          </a:xfrm>
          <a:prstGeom prst="ellipse">
            <a:avLst/>
          </a:prstGeom>
          <a:solidFill>
            <a:srgbClr val="c51b54"/>
          </a:solidFill>
          <a:ln w="9360">
            <a:solidFill>
              <a:srgbClr val="282828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CustomShape 1"/>
          <p:cNvSpPr/>
          <p:nvPr/>
        </p:nvSpPr>
        <p:spPr>
          <a:xfrm>
            <a:off x="2566440" y="1332360"/>
            <a:ext cx="2696400" cy="2901240"/>
          </a:xfrm>
          <a:prstGeom prst="cube">
            <a:avLst>
              <a:gd name="adj" fmla="val 4865"/>
            </a:avLst>
          </a:prstGeom>
          <a:noFill/>
          <a:ln w="9360">
            <a:solidFill>
              <a:srgbClr val="c51b5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7" name="CustomShape 2"/>
          <p:cNvSpPr/>
          <p:nvPr/>
        </p:nvSpPr>
        <p:spPr>
          <a:xfrm>
            <a:off x="2682720" y="1614240"/>
            <a:ext cx="1991520" cy="1447200"/>
          </a:xfrm>
          <a:prstGeom prst="snip1Rect">
            <a:avLst>
              <a:gd name="adj" fmla="val 16667"/>
            </a:avLst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rgbClr val="000000"/>
                </a:solidFill>
                <a:latin typeface="Arial"/>
                <a:ea typeface="Arial"/>
              </a:rPr>
              <a:t>Proposal #1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rgbClr val="000000"/>
                </a:solidFill>
                <a:latin typeface="Arial"/>
                <a:ea typeface="Arial"/>
              </a:rPr>
              <a:t>Set the block time to 10min. </a:t>
            </a:r>
            <a:endParaRPr b="0" lang="en-IN" sz="1800" spc="-1" strike="noStrike">
              <a:latin typeface="Arial"/>
            </a:endParaRPr>
          </a:p>
        </p:txBody>
      </p:sp>
      <p:pic>
        <p:nvPicPr>
          <p:cNvPr id="238" name="Google Shape;285;p42" descr=""/>
          <p:cNvPicPr/>
          <p:nvPr/>
        </p:nvPicPr>
        <p:blipFill>
          <a:blip r:embed="rId1"/>
          <a:stretch/>
        </p:blipFill>
        <p:spPr>
          <a:xfrm>
            <a:off x="4067280" y="1767960"/>
            <a:ext cx="378000" cy="377640"/>
          </a:xfrm>
          <a:prstGeom prst="rect">
            <a:avLst/>
          </a:prstGeom>
          <a:ln>
            <a:noFill/>
          </a:ln>
        </p:spPr>
      </p:pic>
      <p:sp>
        <p:nvSpPr>
          <p:cNvPr id="239" name="CustomShape 3"/>
          <p:cNvSpPr/>
          <p:nvPr/>
        </p:nvSpPr>
        <p:spPr>
          <a:xfrm>
            <a:off x="2682720" y="3267360"/>
            <a:ext cx="1991520" cy="689400"/>
          </a:xfrm>
          <a:prstGeom prst="snip1Rect">
            <a:avLst>
              <a:gd name="adj" fmla="val 16667"/>
            </a:avLst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rgbClr val="000000"/>
                </a:solidFill>
                <a:latin typeface="Arial"/>
                <a:ea typeface="Arial"/>
              </a:rPr>
              <a:t>Proposal #2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40" name="CustomShape 4"/>
          <p:cNvSpPr/>
          <p:nvPr/>
        </p:nvSpPr>
        <p:spPr>
          <a:xfrm>
            <a:off x="2682720" y="3695760"/>
            <a:ext cx="1991520" cy="422280"/>
          </a:xfrm>
          <a:prstGeom prst="rect">
            <a:avLst/>
          </a:prstGeom>
          <a:gradFill rotWithShape="0">
            <a:gsLst>
              <a:gs pos="0">
                <a:srgbClr val="eeeeee"/>
              </a:gs>
              <a:gs pos="100000">
                <a:srgbClr val="434343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</TotalTime>
  <Application>LibreOffice/6.4.6.2$Linux_X86_64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en-IN</dc:language>
  <cp:lastModifiedBy/>
  <dcterms:modified xsi:type="dcterms:W3CDTF">2021-05-07T03:26:13Z</dcterms:modified>
  <cp:revision>1</cp:revision>
  <dc:subject/>
  <dc:title/>
</cp:coreProperties>
</file>