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4261" r:id="rId3"/>
    <p:sldId id="270" r:id="rId4"/>
    <p:sldId id="4262" r:id="rId5"/>
    <p:sldId id="266" r:id="rId6"/>
  </p:sldIdLst>
  <p:sldSz cx="9144000" cy="5715000" type="screen16x10"/>
  <p:notesSz cx="6788150" cy="9923463"/>
  <p:embeddedFontLst>
    <p:embeddedFont>
      <p:font typeface="Calibri" panose="020F0502020204030204" pitchFamily="34" charset="0"/>
      <p:regular r:id="rId8"/>
      <p:bold r:id="rId9"/>
      <p:italic r:id="rId10"/>
      <p:boldItalic r:id="rId11"/>
    </p:embeddedFont>
    <p:embeddedFont>
      <p:font typeface="Lato Light" panose="020F0302020204030204" pitchFamily="34" charset="0"/>
      <p:regular r:id="rId12"/>
      <p:bold r:id="rId13"/>
      <p:italic r:id="rId14"/>
      <p:boldItalic r:id="rId15"/>
    </p:embeddedFont>
    <p:embeddedFont>
      <p:font typeface="Open Sans" panose="020B0606030504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Edg3rwvig1BErRY1PnuWhyaIB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B4EDA9-61A2-42E4-964F-7C57D06D244C}">
  <a:tblStyle styleId="{4FB4EDA9-61A2-42E4-964F-7C57D06D244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4E3F26DB-DD40-4317-9008-3AE6B597929C}"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731"/>
    <p:restoredTop sz="94778"/>
  </p:normalViewPr>
  <p:slideViewPr>
    <p:cSldViewPr snapToGrid="0" snapToObjects="1">
      <p:cViewPr>
        <p:scale>
          <a:sx n="159" d="100"/>
          <a:sy n="159" d="100"/>
        </p:scale>
        <p:origin x="216" y="-312"/>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1532" cy="49789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45047" y="0"/>
            <a:ext cx="2941532" cy="497897"/>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4375" y="1239838"/>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8815" y="4775666"/>
            <a:ext cx="5430520" cy="390736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5568"/>
            <a:ext cx="2941532" cy="49789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45047" y="9425568"/>
            <a:ext cx="2941532" cy="49789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ko-KR"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78815" y="4775666"/>
            <a:ext cx="5430520" cy="390736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714375" y="1239838"/>
            <a:ext cx="5359400"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 altLang="ko-Kore-KR" sz="1200" dirty="0">
              <a:solidFill>
                <a:schemeClr val="tx2"/>
              </a:solidFill>
            </a:endParaRPr>
          </a:p>
        </p:txBody>
      </p:sp>
      <p:sp>
        <p:nvSpPr>
          <p:cNvPr id="4" name="슬라이드 번호 개체 틀 3"/>
          <p:cNvSpPr>
            <a:spLocks noGrp="1"/>
          </p:cNvSpPr>
          <p:nvPr>
            <p:ph type="sldNum" sz="quarter" idx="5"/>
          </p:nvPr>
        </p:nvSpPr>
        <p:spPr/>
        <p:txBody>
          <a:bodyPr/>
          <a:lstStyle/>
          <a:p>
            <a:fld id="{81B124CF-7C43-4F80-B824-F46595EF49FF}" type="slidenum">
              <a:rPr lang="ko-KR" altLang="en-US" smtClean="0"/>
              <a:t>2</a:t>
            </a:fld>
            <a:endParaRPr lang="ko-KR" altLang="en-US"/>
          </a:p>
        </p:txBody>
      </p:sp>
    </p:spTree>
    <p:extLst>
      <p:ext uri="{BB962C8B-B14F-4D97-AF65-F5344CB8AC3E}">
        <p14:creationId xmlns:p14="http://schemas.microsoft.com/office/powerpoint/2010/main" val="537018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78815" y="4775666"/>
            <a:ext cx="5430520" cy="390736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714375" y="1239838"/>
            <a:ext cx="5359400"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543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78815" y="4775666"/>
            <a:ext cx="5430520" cy="390736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714375" y="1239838"/>
            <a:ext cx="5359400"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3162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1:notes"/>
          <p:cNvSpPr txBox="1">
            <a:spLocks noGrp="1"/>
          </p:cNvSpPr>
          <p:nvPr>
            <p:ph type="body" idx="1"/>
          </p:nvPr>
        </p:nvSpPr>
        <p:spPr>
          <a:xfrm>
            <a:off x="678815" y="4775666"/>
            <a:ext cx="5430520" cy="390736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1:notes"/>
          <p:cNvSpPr>
            <a:spLocks noGrp="1" noRot="1" noChangeAspect="1"/>
          </p:cNvSpPr>
          <p:nvPr>
            <p:ph type="sldImg" idx="2"/>
          </p:nvPr>
        </p:nvSpPr>
        <p:spPr>
          <a:xfrm>
            <a:off x="714375" y="1239838"/>
            <a:ext cx="5359400"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1143000" y="935302"/>
            <a:ext cx="6858000" cy="19896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 name="Google Shape;17;p13"/>
          <p:cNvSpPr txBox="1">
            <a:spLocks noGrp="1"/>
          </p:cNvSpPr>
          <p:nvPr>
            <p:ph type="subTitle" idx="1"/>
          </p:nvPr>
        </p:nvSpPr>
        <p:spPr>
          <a:xfrm>
            <a:off x="1143000" y="3001698"/>
            <a:ext cx="6858000" cy="1379700"/>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8" name="Google Shape;18;p13"/>
          <p:cNvSpPr txBox="1">
            <a:spLocks noGrp="1"/>
          </p:cNvSpPr>
          <p:nvPr>
            <p:ph type="dt" idx="10"/>
          </p:nvPr>
        </p:nvSpPr>
        <p:spPr>
          <a:xfrm>
            <a:off x="628650" y="5296958"/>
            <a:ext cx="2057400" cy="3042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 name="Google Shape;19;p13"/>
          <p:cNvSpPr txBox="1">
            <a:spLocks noGrp="1"/>
          </p:cNvSpPr>
          <p:nvPr>
            <p:ph type="ftr" idx="11"/>
          </p:nvPr>
        </p:nvSpPr>
        <p:spPr>
          <a:xfrm>
            <a:off x="3028950" y="5296958"/>
            <a:ext cx="3086100" cy="3042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 name="Google Shape;20;p13"/>
          <p:cNvSpPr txBox="1">
            <a:spLocks noGrp="1"/>
          </p:cNvSpPr>
          <p:nvPr>
            <p:ph type="sldNum" idx="12"/>
          </p:nvPr>
        </p:nvSpPr>
        <p:spPr>
          <a:xfrm>
            <a:off x="6457950" y="5296958"/>
            <a:ext cx="2057400" cy="3042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9"/>
        <p:cNvGrpSpPr/>
        <p:nvPr/>
      </p:nvGrpSpPr>
      <p:grpSpPr>
        <a:xfrm>
          <a:off x="0" y="0"/>
          <a:ext cx="0" cy="0"/>
          <a:chOff x="0" y="0"/>
          <a:chExt cx="0" cy="0"/>
        </a:xfrm>
      </p:grpSpPr>
      <p:sp>
        <p:nvSpPr>
          <p:cNvPr id="70" name="Google Shape;70;p24"/>
          <p:cNvSpPr txBox="1">
            <a:spLocks noGrp="1"/>
          </p:cNvSpPr>
          <p:nvPr>
            <p:ph type="title"/>
          </p:nvPr>
        </p:nvSpPr>
        <p:spPr>
          <a:xfrm>
            <a:off x="629841" y="381000"/>
            <a:ext cx="2949300" cy="13332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1" name="Google Shape;71;p24"/>
          <p:cNvSpPr>
            <a:spLocks noGrp="1"/>
          </p:cNvSpPr>
          <p:nvPr>
            <p:ph type="pic" idx="2"/>
          </p:nvPr>
        </p:nvSpPr>
        <p:spPr>
          <a:xfrm>
            <a:off x="3887391" y="822854"/>
            <a:ext cx="4629000" cy="4061400"/>
          </a:xfrm>
          <a:prstGeom prst="rect">
            <a:avLst/>
          </a:prstGeom>
          <a:noFill/>
          <a:ln>
            <a:noFill/>
          </a:ln>
        </p:spPr>
        <p:txBody>
          <a:bodyPr spcFirstLastPara="1" wrap="square" lIns="68575" tIns="34275" rIns="68575" bIns="34275" anchor="t" anchorCtr="0">
            <a:norm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72" name="Google Shape;72;p24"/>
          <p:cNvSpPr txBox="1">
            <a:spLocks noGrp="1"/>
          </p:cNvSpPr>
          <p:nvPr>
            <p:ph type="body" idx="1"/>
          </p:nvPr>
        </p:nvSpPr>
        <p:spPr>
          <a:xfrm>
            <a:off x="629841" y="1714500"/>
            <a:ext cx="2949300" cy="31764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3" name="Google Shape;73;p24"/>
          <p:cNvSpPr txBox="1">
            <a:spLocks noGrp="1"/>
          </p:cNvSpPr>
          <p:nvPr>
            <p:ph type="dt" idx="10"/>
          </p:nvPr>
        </p:nvSpPr>
        <p:spPr>
          <a:xfrm>
            <a:off x="628650" y="5296958"/>
            <a:ext cx="2057400" cy="3042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24"/>
          <p:cNvSpPr txBox="1">
            <a:spLocks noGrp="1"/>
          </p:cNvSpPr>
          <p:nvPr>
            <p:ph type="ftr" idx="11"/>
          </p:nvPr>
        </p:nvSpPr>
        <p:spPr>
          <a:xfrm>
            <a:off x="3028950" y="5296958"/>
            <a:ext cx="3086100" cy="3042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24"/>
          <p:cNvSpPr txBox="1">
            <a:spLocks noGrp="1"/>
          </p:cNvSpPr>
          <p:nvPr>
            <p:ph type="sldNum" idx="12"/>
          </p:nvPr>
        </p:nvSpPr>
        <p:spPr>
          <a:xfrm>
            <a:off x="6457950" y="5296958"/>
            <a:ext cx="2057400" cy="3042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76"/>
        <p:cNvGrpSpPr/>
        <p:nvPr/>
      </p:nvGrpSpPr>
      <p:grpSpPr>
        <a:xfrm>
          <a:off x="0" y="0"/>
          <a:ext cx="0" cy="0"/>
          <a:chOff x="0" y="0"/>
          <a:chExt cx="0" cy="0"/>
        </a:xfrm>
      </p:grpSpPr>
      <p:sp>
        <p:nvSpPr>
          <p:cNvPr id="77" name="Google Shape;77;p25"/>
          <p:cNvSpPr txBox="1">
            <a:spLocks noGrp="1"/>
          </p:cNvSpPr>
          <p:nvPr>
            <p:ph type="title"/>
          </p:nvPr>
        </p:nvSpPr>
        <p:spPr>
          <a:xfrm>
            <a:off x="628650" y="304271"/>
            <a:ext cx="7886700" cy="1104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8" name="Google Shape;78;p25"/>
          <p:cNvSpPr txBox="1">
            <a:spLocks noGrp="1"/>
          </p:cNvSpPr>
          <p:nvPr>
            <p:ph type="body" idx="1"/>
          </p:nvPr>
        </p:nvSpPr>
        <p:spPr>
          <a:xfrm rot="5400000">
            <a:off x="2758950" y="-608946"/>
            <a:ext cx="36261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9" name="Google Shape;79;p25"/>
          <p:cNvSpPr txBox="1">
            <a:spLocks noGrp="1"/>
          </p:cNvSpPr>
          <p:nvPr>
            <p:ph type="dt" idx="10"/>
          </p:nvPr>
        </p:nvSpPr>
        <p:spPr>
          <a:xfrm>
            <a:off x="628650" y="5296958"/>
            <a:ext cx="2057400" cy="3042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25"/>
          <p:cNvSpPr txBox="1">
            <a:spLocks noGrp="1"/>
          </p:cNvSpPr>
          <p:nvPr>
            <p:ph type="ftr" idx="11"/>
          </p:nvPr>
        </p:nvSpPr>
        <p:spPr>
          <a:xfrm>
            <a:off x="3028950" y="5296958"/>
            <a:ext cx="3086100" cy="3042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25"/>
          <p:cNvSpPr txBox="1">
            <a:spLocks noGrp="1"/>
          </p:cNvSpPr>
          <p:nvPr>
            <p:ph type="sldNum" idx="12"/>
          </p:nvPr>
        </p:nvSpPr>
        <p:spPr>
          <a:xfrm>
            <a:off x="6457950" y="5296958"/>
            <a:ext cx="2057400" cy="3042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82"/>
        <p:cNvGrpSpPr/>
        <p:nvPr/>
      </p:nvGrpSpPr>
      <p:grpSpPr>
        <a:xfrm>
          <a:off x="0" y="0"/>
          <a:ext cx="0" cy="0"/>
          <a:chOff x="0" y="0"/>
          <a:chExt cx="0" cy="0"/>
        </a:xfrm>
      </p:grpSpPr>
      <p:sp>
        <p:nvSpPr>
          <p:cNvPr id="83" name="Google Shape;83;p26"/>
          <p:cNvSpPr txBox="1">
            <a:spLocks noGrp="1"/>
          </p:cNvSpPr>
          <p:nvPr>
            <p:ph type="title"/>
          </p:nvPr>
        </p:nvSpPr>
        <p:spPr>
          <a:xfrm rot="5400000">
            <a:off x="5107950" y="1740071"/>
            <a:ext cx="48432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4" name="Google Shape;84;p26"/>
          <p:cNvSpPr txBox="1">
            <a:spLocks noGrp="1"/>
          </p:cNvSpPr>
          <p:nvPr>
            <p:ph type="body" idx="1"/>
          </p:nvPr>
        </p:nvSpPr>
        <p:spPr>
          <a:xfrm rot="5400000">
            <a:off x="1107375" y="-174529"/>
            <a:ext cx="48432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26"/>
          <p:cNvSpPr txBox="1">
            <a:spLocks noGrp="1"/>
          </p:cNvSpPr>
          <p:nvPr>
            <p:ph type="dt" idx="10"/>
          </p:nvPr>
        </p:nvSpPr>
        <p:spPr>
          <a:xfrm>
            <a:off x="628650" y="5296958"/>
            <a:ext cx="2057400" cy="3042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26"/>
          <p:cNvSpPr txBox="1">
            <a:spLocks noGrp="1"/>
          </p:cNvSpPr>
          <p:nvPr>
            <p:ph type="ftr" idx="11"/>
          </p:nvPr>
        </p:nvSpPr>
        <p:spPr>
          <a:xfrm>
            <a:off x="3028950" y="5296958"/>
            <a:ext cx="3086100" cy="3042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26"/>
          <p:cNvSpPr txBox="1">
            <a:spLocks noGrp="1"/>
          </p:cNvSpPr>
          <p:nvPr>
            <p:ph type="sldNum" idx="12"/>
          </p:nvPr>
        </p:nvSpPr>
        <p:spPr>
          <a:xfrm>
            <a:off x="6457950" y="5296958"/>
            <a:ext cx="2057400" cy="3042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indent="-162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hape 20"/>
          <p:cNvSpPr>
            <a:spLocks noGrp="1"/>
          </p:cNvSpPr>
          <p:nvPr>
            <p:ph type="sldNum" sz="quarter" idx="10"/>
          </p:nvPr>
        </p:nvSpPr>
        <p:spPr>
          <a:xfrm>
            <a:off x="8594727" y="5456296"/>
            <a:ext cx="384175" cy="195792"/>
          </a:xfrm>
        </p:spPr>
        <p:txBody>
          <a:bodyPr/>
          <a:lstStyle>
            <a:lvl1pPr>
              <a:defRPr/>
            </a:lvl1pPr>
          </a:lstStyle>
          <a:p>
            <a:fld id="{2E17F24E-3E80-EC4B-B86F-EBC6B4AE25B0}" type="slidenum">
              <a:rPr lang="en-US" smtClean="0"/>
              <a:pPr/>
              <a:t>‹#›</a:t>
            </a:fld>
            <a:endParaRPr lang="en-US" dirty="0"/>
          </a:p>
        </p:txBody>
      </p:sp>
      <p:sp>
        <p:nvSpPr>
          <p:cNvPr id="5" name="제목 4">
            <a:extLst>
              <a:ext uri="{FF2B5EF4-FFF2-40B4-BE49-F238E27FC236}">
                <a16:creationId xmlns:a16="http://schemas.microsoft.com/office/drawing/2014/main" id="{2A9273AA-B35A-4BF7-A88B-D9349E130166}"/>
              </a:ext>
            </a:extLst>
          </p:cNvPr>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2784335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311700" y="273616"/>
            <a:ext cx="8520600" cy="636300"/>
          </a:xfrm>
          <a:prstGeom prst="rect">
            <a:avLst/>
          </a:prstGeom>
          <a:noFill/>
          <a:ln>
            <a:noFill/>
          </a:ln>
        </p:spPr>
        <p:txBody>
          <a:bodyPr spcFirstLastPara="1" wrap="square" lIns="68575" tIns="68575" rIns="68575" bIns="68575" anchor="t" anchorCtr="0">
            <a:noAutofit/>
          </a:bodyPr>
          <a:lstStyle>
            <a:lvl1pPr lvl="0" algn="l">
              <a:lnSpc>
                <a:spcPct val="90000"/>
              </a:lnSpc>
              <a:spcBef>
                <a:spcPts val="0"/>
              </a:spcBef>
              <a:spcAft>
                <a:spcPts val="0"/>
              </a:spcAft>
              <a:buClr>
                <a:schemeClr val="dk1"/>
              </a:buClr>
              <a:buSzPts val="2100"/>
              <a:buFont typeface="Calibri"/>
              <a:buNone/>
              <a:defRPr/>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a:endParaRPr/>
          </a:p>
        </p:txBody>
      </p:sp>
      <p:sp>
        <p:nvSpPr>
          <p:cNvPr id="23" name="Google Shape;23;p17"/>
          <p:cNvSpPr txBox="1">
            <a:spLocks noGrp="1"/>
          </p:cNvSpPr>
          <p:nvPr>
            <p:ph type="body" idx="1"/>
          </p:nvPr>
        </p:nvSpPr>
        <p:spPr>
          <a:xfrm>
            <a:off x="311700" y="1052946"/>
            <a:ext cx="8520600" cy="4023600"/>
          </a:xfrm>
          <a:prstGeom prst="rect">
            <a:avLst/>
          </a:prstGeom>
          <a:noFill/>
          <a:ln>
            <a:noFill/>
          </a:ln>
        </p:spPr>
        <p:txBody>
          <a:bodyPr spcFirstLastPara="1" wrap="square" lIns="68575" tIns="68575" rIns="68575" bIns="68575" anchor="t" anchorCtr="0">
            <a:noAutofit/>
          </a:bodyPr>
          <a:lstStyle>
            <a:lvl1pPr marL="457200" lvl="0" indent="-317500" algn="l">
              <a:lnSpc>
                <a:spcPct val="90000"/>
              </a:lnSpc>
              <a:spcBef>
                <a:spcPts val="0"/>
              </a:spcBef>
              <a:spcAft>
                <a:spcPts val="0"/>
              </a:spcAft>
              <a:buClr>
                <a:schemeClr val="dk1"/>
              </a:buClr>
              <a:buSzPts val="1400"/>
              <a:buChar char="●"/>
              <a:defRPr/>
            </a:lvl1pPr>
            <a:lvl2pPr marL="914400" lvl="1" indent="-298450" algn="l">
              <a:lnSpc>
                <a:spcPct val="90000"/>
              </a:lnSpc>
              <a:spcBef>
                <a:spcPts val="1600"/>
              </a:spcBef>
              <a:spcAft>
                <a:spcPts val="0"/>
              </a:spcAft>
              <a:buClr>
                <a:schemeClr val="dk1"/>
              </a:buClr>
              <a:buSzPts val="1100"/>
              <a:buChar char="○"/>
              <a:defRPr/>
            </a:lvl2pPr>
            <a:lvl3pPr marL="1371600" lvl="2" indent="-298450" algn="l">
              <a:lnSpc>
                <a:spcPct val="90000"/>
              </a:lnSpc>
              <a:spcBef>
                <a:spcPts val="1600"/>
              </a:spcBef>
              <a:spcAft>
                <a:spcPts val="0"/>
              </a:spcAft>
              <a:buClr>
                <a:schemeClr val="dk1"/>
              </a:buClr>
              <a:buSzPts val="1100"/>
              <a:buChar char="■"/>
              <a:defRPr/>
            </a:lvl3pPr>
            <a:lvl4pPr marL="1828800" lvl="3" indent="-298450" algn="l">
              <a:lnSpc>
                <a:spcPct val="90000"/>
              </a:lnSpc>
              <a:spcBef>
                <a:spcPts val="1600"/>
              </a:spcBef>
              <a:spcAft>
                <a:spcPts val="0"/>
              </a:spcAft>
              <a:buClr>
                <a:schemeClr val="dk1"/>
              </a:buClr>
              <a:buSzPts val="1100"/>
              <a:buChar char="●"/>
              <a:defRPr/>
            </a:lvl4pPr>
            <a:lvl5pPr marL="2286000" lvl="4" indent="-298450" algn="l">
              <a:lnSpc>
                <a:spcPct val="90000"/>
              </a:lnSpc>
              <a:spcBef>
                <a:spcPts val="1600"/>
              </a:spcBef>
              <a:spcAft>
                <a:spcPts val="0"/>
              </a:spcAft>
              <a:buClr>
                <a:schemeClr val="dk1"/>
              </a:buClr>
              <a:buSzPts val="1100"/>
              <a:buChar char="○"/>
              <a:defRPr/>
            </a:lvl5pPr>
            <a:lvl6pPr marL="2743200" lvl="5" indent="-298450" algn="l">
              <a:lnSpc>
                <a:spcPct val="90000"/>
              </a:lnSpc>
              <a:spcBef>
                <a:spcPts val="1600"/>
              </a:spcBef>
              <a:spcAft>
                <a:spcPts val="0"/>
              </a:spcAft>
              <a:buClr>
                <a:schemeClr val="dk1"/>
              </a:buClr>
              <a:buSzPts val="1100"/>
              <a:buChar char="■"/>
              <a:defRPr/>
            </a:lvl6pPr>
            <a:lvl7pPr marL="3200400" lvl="6" indent="-298450" algn="l">
              <a:lnSpc>
                <a:spcPct val="90000"/>
              </a:lnSpc>
              <a:spcBef>
                <a:spcPts val="1600"/>
              </a:spcBef>
              <a:spcAft>
                <a:spcPts val="0"/>
              </a:spcAft>
              <a:buClr>
                <a:schemeClr val="dk1"/>
              </a:buClr>
              <a:buSzPts val="1100"/>
              <a:buChar char="●"/>
              <a:defRPr/>
            </a:lvl7pPr>
            <a:lvl8pPr marL="3657600" lvl="7" indent="-298450" algn="l">
              <a:lnSpc>
                <a:spcPct val="90000"/>
              </a:lnSpc>
              <a:spcBef>
                <a:spcPts val="1600"/>
              </a:spcBef>
              <a:spcAft>
                <a:spcPts val="0"/>
              </a:spcAft>
              <a:buClr>
                <a:schemeClr val="dk1"/>
              </a:buClr>
              <a:buSzPts val="1100"/>
              <a:buChar char="○"/>
              <a:defRPr/>
            </a:lvl8pPr>
            <a:lvl9pPr marL="4114800" lvl="8" indent="-298450" algn="l">
              <a:lnSpc>
                <a:spcPct val="90000"/>
              </a:lnSpc>
              <a:spcBef>
                <a:spcPts val="1600"/>
              </a:spcBef>
              <a:spcAft>
                <a:spcPts val="1600"/>
              </a:spcAft>
              <a:buClr>
                <a:schemeClr val="dk1"/>
              </a:buClr>
              <a:buSzPts val="1100"/>
              <a:buChar char="■"/>
              <a:defRPr/>
            </a:lvl9pPr>
          </a:lstStyle>
          <a:p>
            <a:endParaRPr/>
          </a:p>
        </p:txBody>
      </p:sp>
      <p:sp>
        <p:nvSpPr>
          <p:cNvPr id="24" name="Google Shape;24;p17"/>
          <p:cNvSpPr txBox="1">
            <a:spLocks noGrp="1"/>
          </p:cNvSpPr>
          <p:nvPr>
            <p:ph type="sldNum" idx="12"/>
          </p:nvPr>
        </p:nvSpPr>
        <p:spPr>
          <a:xfrm>
            <a:off x="8472458" y="5181353"/>
            <a:ext cx="548700" cy="437400"/>
          </a:xfrm>
          <a:prstGeom prst="rect">
            <a:avLst/>
          </a:prstGeom>
          <a:noFill/>
          <a:ln>
            <a:noFill/>
          </a:ln>
        </p:spPr>
        <p:txBody>
          <a:bodyPr spcFirstLastPara="1" wrap="square" lIns="68575" tIns="68575" rIns="68575" bIns="68575" anchor="ctr" anchorCtr="0">
            <a:noAutofit/>
          </a:bodyPr>
          <a:lstStyle>
            <a:lvl1pPr marL="0" lvl="0" indent="0" algn="r">
              <a:buClr>
                <a:srgbClr val="888888"/>
              </a:buClr>
              <a:buSzPts val="900"/>
              <a:buFont typeface="Calibri"/>
              <a:buNone/>
              <a:defRPr sz="900">
                <a:solidFill>
                  <a:srgbClr val="888888"/>
                </a:solidFill>
                <a:latin typeface="Calibri"/>
                <a:ea typeface="Calibri"/>
                <a:cs typeface="Calibri"/>
                <a:sym typeface="Calibri"/>
              </a:defRPr>
            </a:lvl1pPr>
            <a:lvl2pPr marL="0" lvl="1" indent="0" algn="r">
              <a:buClr>
                <a:srgbClr val="888888"/>
              </a:buClr>
              <a:buSzPts val="900"/>
              <a:buFont typeface="Calibri"/>
              <a:buNone/>
              <a:defRPr sz="900">
                <a:solidFill>
                  <a:srgbClr val="888888"/>
                </a:solidFill>
                <a:latin typeface="Calibri"/>
                <a:ea typeface="Calibri"/>
                <a:cs typeface="Calibri"/>
                <a:sym typeface="Calibri"/>
              </a:defRPr>
            </a:lvl2pPr>
            <a:lvl3pPr marL="0" lvl="2" indent="0" algn="r">
              <a:buClr>
                <a:srgbClr val="888888"/>
              </a:buClr>
              <a:buSzPts val="900"/>
              <a:buFont typeface="Calibri"/>
              <a:buNone/>
              <a:defRPr sz="900">
                <a:solidFill>
                  <a:srgbClr val="888888"/>
                </a:solidFill>
                <a:latin typeface="Calibri"/>
                <a:ea typeface="Calibri"/>
                <a:cs typeface="Calibri"/>
                <a:sym typeface="Calibri"/>
              </a:defRPr>
            </a:lvl3pPr>
            <a:lvl4pPr marL="0" lvl="3" indent="0" algn="r">
              <a:buClr>
                <a:srgbClr val="888888"/>
              </a:buClr>
              <a:buSzPts val="900"/>
              <a:buFont typeface="Calibri"/>
              <a:buNone/>
              <a:defRPr sz="900">
                <a:solidFill>
                  <a:srgbClr val="888888"/>
                </a:solidFill>
                <a:latin typeface="Calibri"/>
                <a:ea typeface="Calibri"/>
                <a:cs typeface="Calibri"/>
                <a:sym typeface="Calibri"/>
              </a:defRPr>
            </a:lvl4pPr>
            <a:lvl5pPr marL="0" lvl="4" indent="0" algn="r">
              <a:buClr>
                <a:srgbClr val="888888"/>
              </a:buClr>
              <a:buSzPts val="900"/>
              <a:buFont typeface="Calibri"/>
              <a:buNone/>
              <a:defRPr sz="900">
                <a:solidFill>
                  <a:srgbClr val="888888"/>
                </a:solidFill>
                <a:latin typeface="Calibri"/>
                <a:ea typeface="Calibri"/>
                <a:cs typeface="Calibri"/>
                <a:sym typeface="Calibri"/>
              </a:defRPr>
            </a:lvl5pPr>
            <a:lvl6pPr marL="0" lvl="5" indent="0" algn="r">
              <a:buClr>
                <a:srgbClr val="888888"/>
              </a:buClr>
              <a:buSzPts val="900"/>
              <a:buFont typeface="Calibri"/>
              <a:buNone/>
              <a:defRPr sz="900">
                <a:solidFill>
                  <a:srgbClr val="888888"/>
                </a:solidFill>
                <a:latin typeface="Calibri"/>
                <a:ea typeface="Calibri"/>
                <a:cs typeface="Calibri"/>
                <a:sym typeface="Calibri"/>
              </a:defRPr>
            </a:lvl6pPr>
            <a:lvl7pPr marL="0" lvl="6" indent="0" algn="r">
              <a:buClr>
                <a:srgbClr val="888888"/>
              </a:buClr>
              <a:buSzPts val="900"/>
              <a:buFont typeface="Calibri"/>
              <a:buNone/>
              <a:defRPr sz="900">
                <a:solidFill>
                  <a:srgbClr val="888888"/>
                </a:solidFill>
                <a:latin typeface="Calibri"/>
                <a:ea typeface="Calibri"/>
                <a:cs typeface="Calibri"/>
                <a:sym typeface="Calibri"/>
              </a:defRPr>
            </a:lvl7pPr>
            <a:lvl8pPr marL="0" lvl="7" indent="0" algn="r">
              <a:buClr>
                <a:srgbClr val="888888"/>
              </a:buClr>
              <a:buSzPts val="900"/>
              <a:buFont typeface="Calibri"/>
              <a:buNone/>
              <a:defRPr sz="900">
                <a:solidFill>
                  <a:srgbClr val="888888"/>
                </a:solidFill>
                <a:latin typeface="Calibri"/>
                <a:ea typeface="Calibri"/>
                <a:cs typeface="Calibri"/>
                <a:sym typeface="Calibri"/>
              </a:defRPr>
            </a:lvl8pPr>
            <a:lvl9pPr marL="0" lvl="8" indent="0" algn="r">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ko-KR"/>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628650" y="304271"/>
            <a:ext cx="7886700" cy="1104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 name="Google Shape;27;p15"/>
          <p:cNvSpPr txBox="1">
            <a:spLocks noGrp="1"/>
          </p:cNvSpPr>
          <p:nvPr>
            <p:ph type="body" idx="1"/>
          </p:nvPr>
        </p:nvSpPr>
        <p:spPr>
          <a:xfrm>
            <a:off x="628650" y="1521354"/>
            <a:ext cx="7886700" cy="3626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8" name="Google Shape;28;p15"/>
          <p:cNvSpPr txBox="1">
            <a:spLocks noGrp="1"/>
          </p:cNvSpPr>
          <p:nvPr>
            <p:ph type="dt" idx="10"/>
          </p:nvPr>
        </p:nvSpPr>
        <p:spPr>
          <a:xfrm>
            <a:off x="628650" y="5296958"/>
            <a:ext cx="2057400" cy="3042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 name="Google Shape;29;p15"/>
          <p:cNvSpPr txBox="1">
            <a:spLocks noGrp="1"/>
          </p:cNvSpPr>
          <p:nvPr>
            <p:ph type="ftr" idx="11"/>
          </p:nvPr>
        </p:nvSpPr>
        <p:spPr>
          <a:xfrm>
            <a:off x="3028950" y="5296958"/>
            <a:ext cx="3086100" cy="3042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 name="Google Shape;30;p15"/>
          <p:cNvSpPr txBox="1">
            <a:spLocks noGrp="1"/>
          </p:cNvSpPr>
          <p:nvPr>
            <p:ph type="sldNum" idx="12"/>
          </p:nvPr>
        </p:nvSpPr>
        <p:spPr>
          <a:xfrm>
            <a:off x="6457950" y="5296958"/>
            <a:ext cx="2057400" cy="3042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623888" y="1424782"/>
            <a:ext cx="7886700" cy="23772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 name="Google Shape;33;p18"/>
          <p:cNvSpPr txBox="1">
            <a:spLocks noGrp="1"/>
          </p:cNvSpPr>
          <p:nvPr>
            <p:ph type="body" idx="1"/>
          </p:nvPr>
        </p:nvSpPr>
        <p:spPr>
          <a:xfrm>
            <a:off x="623888" y="3824552"/>
            <a:ext cx="7886700" cy="12501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4" name="Google Shape;34;p18"/>
          <p:cNvSpPr txBox="1">
            <a:spLocks noGrp="1"/>
          </p:cNvSpPr>
          <p:nvPr>
            <p:ph type="dt" idx="10"/>
          </p:nvPr>
        </p:nvSpPr>
        <p:spPr>
          <a:xfrm>
            <a:off x="628650" y="5296958"/>
            <a:ext cx="2057400" cy="3042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5" name="Google Shape;35;p18"/>
          <p:cNvSpPr txBox="1">
            <a:spLocks noGrp="1"/>
          </p:cNvSpPr>
          <p:nvPr>
            <p:ph type="ftr" idx="11"/>
          </p:nvPr>
        </p:nvSpPr>
        <p:spPr>
          <a:xfrm>
            <a:off x="3028950" y="5296958"/>
            <a:ext cx="3086100" cy="3042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6" name="Google Shape;36;p18"/>
          <p:cNvSpPr txBox="1">
            <a:spLocks noGrp="1"/>
          </p:cNvSpPr>
          <p:nvPr>
            <p:ph type="sldNum" idx="12"/>
          </p:nvPr>
        </p:nvSpPr>
        <p:spPr>
          <a:xfrm>
            <a:off x="6457950" y="5296958"/>
            <a:ext cx="2057400" cy="3042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7"/>
        <p:cNvGrpSpPr/>
        <p:nvPr/>
      </p:nvGrpSpPr>
      <p:grpSpPr>
        <a:xfrm>
          <a:off x="0" y="0"/>
          <a:ext cx="0" cy="0"/>
          <a:chOff x="0" y="0"/>
          <a:chExt cx="0" cy="0"/>
        </a:xfrm>
      </p:grpSpPr>
      <p:sp>
        <p:nvSpPr>
          <p:cNvPr id="38" name="Google Shape;38;p19"/>
          <p:cNvSpPr txBox="1">
            <a:spLocks noGrp="1"/>
          </p:cNvSpPr>
          <p:nvPr>
            <p:ph type="title"/>
          </p:nvPr>
        </p:nvSpPr>
        <p:spPr>
          <a:xfrm>
            <a:off x="628650" y="304271"/>
            <a:ext cx="7886700" cy="1104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9" name="Google Shape;39;p19"/>
          <p:cNvSpPr txBox="1">
            <a:spLocks noGrp="1"/>
          </p:cNvSpPr>
          <p:nvPr>
            <p:ph type="body" idx="1"/>
          </p:nvPr>
        </p:nvSpPr>
        <p:spPr>
          <a:xfrm>
            <a:off x="628650" y="1521354"/>
            <a:ext cx="3886200" cy="3626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0" name="Google Shape;40;p19"/>
          <p:cNvSpPr txBox="1">
            <a:spLocks noGrp="1"/>
          </p:cNvSpPr>
          <p:nvPr>
            <p:ph type="body" idx="2"/>
          </p:nvPr>
        </p:nvSpPr>
        <p:spPr>
          <a:xfrm>
            <a:off x="4629150" y="1521354"/>
            <a:ext cx="3886200" cy="3626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1" name="Google Shape;41;p19"/>
          <p:cNvSpPr txBox="1">
            <a:spLocks noGrp="1"/>
          </p:cNvSpPr>
          <p:nvPr>
            <p:ph type="dt" idx="10"/>
          </p:nvPr>
        </p:nvSpPr>
        <p:spPr>
          <a:xfrm>
            <a:off x="628650" y="5296958"/>
            <a:ext cx="2057400" cy="3042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2" name="Google Shape;42;p19"/>
          <p:cNvSpPr txBox="1">
            <a:spLocks noGrp="1"/>
          </p:cNvSpPr>
          <p:nvPr>
            <p:ph type="ftr" idx="11"/>
          </p:nvPr>
        </p:nvSpPr>
        <p:spPr>
          <a:xfrm>
            <a:off x="3028950" y="5296958"/>
            <a:ext cx="3086100" cy="3042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3" name="Google Shape;43;p19"/>
          <p:cNvSpPr txBox="1">
            <a:spLocks noGrp="1"/>
          </p:cNvSpPr>
          <p:nvPr>
            <p:ph type="sldNum" idx="12"/>
          </p:nvPr>
        </p:nvSpPr>
        <p:spPr>
          <a:xfrm>
            <a:off x="6457950" y="5296958"/>
            <a:ext cx="2057400" cy="3042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4"/>
        <p:cNvGrpSpPr/>
        <p:nvPr/>
      </p:nvGrpSpPr>
      <p:grpSpPr>
        <a:xfrm>
          <a:off x="0" y="0"/>
          <a:ext cx="0" cy="0"/>
          <a:chOff x="0" y="0"/>
          <a:chExt cx="0" cy="0"/>
        </a:xfrm>
      </p:grpSpPr>
      <p:sp>
        <p:nvSpPr>
          <p:cNvPr id="45" name="Google Shape;45;p20"/>
          <p:cNvSpPr txBox="1">
            <a:spLocks noGrp="1"/>
          </p:cNvSpPr>
          <p:nvPr>
            <p:ph type="title"/>
          </p:nvPr>
        </p:nvSpPr>
        <p:spPr>
          <a:xfrm>
            <a:off x="629841" y="304271"/>
            <a:ext cx="7886700" cy="1104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6" name="Google Shape;46;p20"/>
          <p:cNvSpPr txBox="1">
            <a:spLocks noGrp="1"/>
          </p:cNvSpPr>
          <p:nvPr>
            <p:ph type="body" idx="1"/>
          </p:nvPr>
        </p:nvSpPr>
        <p:spPr>
          <a:xfrm>
            <a:off x="629841" y="1400969"/>
            <a:ext cx="3868200" cy="6867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7" name="Google Shape;47;p20"/>
          <p:cNvSpPr txBox="1">
            <a:spLocks noGrp="1"/>
          </p:cNvSpPr>
          <p:nvPr>
            <p:ph type="body" idx="2"/>
          </p:nvPr>
        </p:nvSpPr>
        <p:spPr>
          <a:xfrm>
            <a:off x="629841" y="2087563"/>
            <a:ext cx="3868200" cy="30702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8" name="Google Shape;48;p20"/>
          <p:cNvSpPr txBox="1">
            <a:spLocks noGrp="1"/>
          </p:cNvSpPr>
          <p:nvPr>
            <p:ph type="body" idx="3"/>
          </p:nvPr>
        </p:nvSpPr>
        <p:spPr>
          <a:xfrm>
            <a:off x="4629150" y="1400969"/>
            <a:ext cx="3887400" cy="6867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9" name="Google Shape;49;p20"/>
          <p:cNvSpPr txBox="1">
            <a:spLocks noGrp="1"/>
          </p:cNvSpPr>
          <p:nvPr>
            <p:ph type="body" idx="4"/>
          </p:nvPr>
        </p:nvSpPr>
        <p:spPr>
          <a:xfrm>
            <a:off x="4629150" y="2087563"/>
            <a:ext cx="3887400" cy="30702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50" name="Google Shape;50;p20"/>
          <p:cNvSpPr txBox="1">
            <a:spLocks noGrp="1"/>
          </p:cNvSpPr>
          <p:nvPr>
            <p:ph type="dt" idx="10"/>
          </p:nvPr>
        </p:nvSpPr>
        <p:spPr>
          <a:xfrm>
            <a:off x="628650" y="5296958"/>
            <a:ext cx="2057400" cy="3042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1" name="Google Shape;51;p20"/>
          <p:cNvSpPr txBox="1">
            <a:spLocks noGrp="1"/>
          </p:cNvSpPr>
          <p:nvPr>
            <p:ph type="ftr" idx="11"/>
          </p:nvPr>
        </p:nvSpPr>
        <p:spPr>
          <a:xfrm>
            <a:off x="3028950" y="5296958"/>
            <a:ext cx="3086100" cy="3042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 name="Google Shape;52;p20"/>
          <p:cNvSpPr txBox="1">
            <a:spLocks noGrp="1"/>
          </p:cNvSpPr>
          <p:nvPr>
            <p:ph type="sldNum" idx="12"/>
          </p:nvPr>
        </p:nvSpPr>
        <p:spPr>
          <a:xfrm>
            <a:off x="6457950" y="5296958"/>
            <a:ext cx="2057400" cy="3042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53"/>
        <p:cNvGrpSpPr/>
        <p:nvPr/>
      </p:nvGrpSpPr>
      <p:grpSpPr>
        <a:xfrm>
          <a:off x="0" y="0"/>
          <a:ext cx="0" cy="0"/>
          <a:chOff x="0" y="0"/>
          <a:chExt cx="0" cy="0"/>
        </a:xfrm>
      </p:grpSpPr>
      <p:sp>
        <p:nvSpPr>
          <p:cNvPr id="54" name="Google Shape;54;p21"/>
          <p:cNvSpPr txBox="1">
            <a:spLocks noGrp="1"/>
          </p:cNvSpPr>
          <p:nvPr>
            <p:ph type="title"/>
          </p:nvPr>
        </p:nvSpPr>
        <p:spPr>
          <a:xfrm>
            <a:off x="628650" y="304271"/>
            <a:ext cx="7886700" cy="1104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5" name="Google Shape;55;p21"/>
          <p:cNvSpPr txBox="1">
            <a:spLocks noGrp="1"/>
          </p:cNvSpPr>
          <p:nvPr>
            <p:ph type="dt" idx="10"/>
          </p:nvPr>
        </p:nvSpPr>
        <p:spPr>
          <a:xfrm>
            <a:off x="628650" y="5296958"/>
            <a:ext cx="2057400" cy="3042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6" name="Google Shape;56;p21"/>
          <p:cNvSpPr txBox="1">
            <a:spLocks noGrp="1"/>
          </p:cNvSpPr>
          <p:nvPr>
            <p:ph type="ftr" idx="11"/>
          </p:nvPr>
        </p:nvSpPr>
        <p:spPr>
          <a:xfrm>
            <a:off x="3028950" y="5296958"/>
            <a:ext cx="3086100" cy="3042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7" name="Google Shape;57;p21"/>
          <p:cNvSpPr txBox="1">
            <a:spLocks noGrp="1"/>
          </p:cNvSpPr>
          <p:nvPr>
            <p:ph type="sldNum" idx="12"/>
          </p:nvPr>
        </p:nvSpPr>
        <p:spPr>
          <a:xfrm>
            <a:off x="6457950" y="5296958"/>
            <a:ext cx="2057400" cy="3042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8"/>
        <p:cNvGrpSpPr/>
        <p:nvPr/>
      </p:nvGrpSpPr>
      <p:grpSpPr>
        <a:xfrm>
          <a:off x="0" y="0"/>
          <a:ext cx="0" cy="0"/>
          <a:chOff x="0" y="0"/>
          <a:chExt cx="0" cy="0"/>
        </a:xfrm>
      </p:grpSpPr>
      <p:sp>
        <p:nvSpPr>
          <p:cNvPr id="59" name="Google Shape;59;p22"/>
          <p:cNvSpPr txBox="1">
            <a:spLocks noGrp="1"/>
          </p:cNvSpPr>
          <p:nvPr>
            <p:ph type="dt" idx="10"/>
          </p:nvPr>
        </p:nvSpPr>
        <p:spPr>
          <a:xfrm>
            <a:off x="628650" y="5296958"/>
            <a:ext cx="2057400" cy="3042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22"/>
          <p:cNvSpPr txBox="1">
            <a:spLocks noGrp="1"/>
          </p:cNvSpPr>
          <p:nvPr>
            <p:ph type="ftr" idx="11"/>
          </p:nvPr>
        </p:nvSpPr>
        <p:spPr>
          <a:xfrm>
            <a:off x="3028950" y="5296958"/>
            <a:ext cx="3086100" cy="3042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22"/>
          <p:cNvSpPr txBox="1">
            <a:spLocks noGrp="1"/>
          </p:cNvSpPr>
          <p:nvPr>
            <p:ph type="sldNum" idx="12"/>
          </p:nvPr>
        </p:nvSpPr>
        <p:spPr>
          <a:xfrm>
            <a:off x="6457950" y="5296958"/>
            <a:ext cx="2057400" cy="3042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629841" y="381000"/>
            <a:ext cx="2949300" cy="13332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23"/>
          <p:cNvSpPr txBox="1">
            <a:spLocks noGrp="1"/>
          </p:cNvSpPr>
          <p:nvPr>
            <p:ph type="body" idx="1"/>
          </p:nvPr>
        </p:nvSpPr>
        <p:spPr>
          <a:xfrm>
            <a:off x="3887391" y="822854"/>
            <a:ext cx="4629000" cy="40614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65" name="Google Shape;65;p23"/>
          <p:cNvSpPr txBox="1">
            <a:spLocks noGrp="1"/>
          </p:cNvSpPr>
          <p:nvPr>
            <p:ph type="body" idx="2"/>
          </p:nvPr>
        </p:nvSpPr>
        <p:spPr>
          <a:xfrm>
            <a:off x="629841" y="1714500"/>
            <a:ext cx="2949300" cy="31764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6" name="Google Shape;66;p23"/>
          <p:cNvSpPr txBox="1">
            <a:spLocks noGrp="1"/>
          </p:cNvSpPr>
          <p:nvPr>
            <p:ph type="dt" idx="10"/>
          </p:nvPr>
        </p:nvSpPr>
        <p:spPr>
          <a:xfrm>
            <a:off x="628650" y="5296958"/>
            <a:ext cx="2057400" cy="3042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23"/>
          <p:cNvSpPr txBox="1">
            <a:spLocks noGrp="1"/>
          </p:cNvSpPr>
          <p:nvPr>
            <p:ph type="ftr" idx="11"/>
          </p:nvPr>
        </p:nvSpPr>
        <p:spPr>
          <a:xfrm>
            <a:off x="3028950" y="5296958"/>
            <a:ext cx="3086100" cy="3042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23"/>
          <p:cNvSpPr txBox="1">
            <a:spLocks noGrp="1"/>
          </p:cNvSpPr>
          <p:nvPr>
            <p:ph type="sldNum" idx="12"/>
          </p:nvPr>
        </p:nvSpPr>
        <p:spPr>
          <a:xfrm>
            <a:off x="6457950" y="5296958"/>
            <a:ext cx="2057400" cy="3042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628650" y="304271"/>
            <a:ext cx="7886700" cy="11046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1" name="Google Shape;11;p12"/>
          <p:cNvSpPr txBox="1">
            <a:spLocks noGrp="1"/>
          </p:cNvSpPr>
          <p:nvPr>
            <p:ph type="body" idx="1"/>
          </p:nvPr>
        </p:nvSpPr>
        <p:spPr>
          <a:xfrm>
            <a:off x="628650" y="1521354"/>
            <a:ext cx="7886700" cy="36261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628650" y="5296958"/>
            <a:ext cx="2057400" cy="3042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3028950" y="5296958"/>
            <a:ext cx="3086100" cy="3042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6457950" y="5296958"/>
            <a:ext cx="2057400" cy="3042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ko-KR"/>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ctrTitle"/>
          </p:nvPr>
        </p:nvSpPr>
        <p:spPr>
          <a:xfrm>
            <a:off x="311700" y="538976"/>
            <a:ext cx="8520600" cy="9576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1F3864"/>
              </a:buClr>
              <a:buSzPts val="4500"/>
              <a:buFont typeface="Arial"/>
              <a:buNone/>
            </a:pPr>
            <a:r>
              <a:rPr lang="ko-KR" b="1" dirty="0" err="1">
                <a:solidFill>
                  <a:srgbClr val="1F3864"/>
                </a:solidFill>
                <a:latin typeface="Arial"/>
                <a:ea typeface="Arial"/>
                <a:cs typeface="Arial"/>
                <a:sym typeface="Arial"/>
              </a:rPr>
              <a:t>Cognitive</a:t>
            </a:r>
            <a:r>
              <a:rPr lang="ko-KR" b="1" dirty="0">
                <a:solidFill>
                  <a:srgbClr val="1F3864"/>
                </a:solidFill>
                <a:latin typeface="Arial"/>
                <a:ea typeface="Arial"/>
                <a:cs typeface="Arial"/>
                <a:sym typeface="Arial"/>
              </a:rPr>
              <a:t> </a:t>
            </a:r>
            <a:r>
              <a:rPr lang="ko-KR" b="1" dirty="0" err="1">
                <a:solidFill>
                  <a:srgbClr val="1F3864"/>
                </a:solidFill>
                <a:latin typeface="Arial"/>
                <a:ea typeface="Arial"/>
                <a:cs typeface="Arial"/>
                <a:sym typeface="Arial"/>
              </a:rPr>
              <a:t>Computing</a:t>
            </a:r>
            <a:r>
              <a:rPr lang="ko-KR" b="1" dirty="0">
                <a:solidFill>
                  <a:srgbClr val="1F3864"/>
                </a:solidFill>
                <a:latin typeface="Arial"/>
                <a:ea typeface="Arial"/>
                <a:cs typeface="Arial"/>
                <a:sym typeface="Arial"/>
              </a:rPr>
              <a:t> </a:t>
            </a:r>
            <a:r>
              <a:rPr lang="ko-KR" b="1" dirty="0" err="1">
                <a:solidFill>
                  <a:srgbClr val="1F3864"/>
                </a:solidFill>
                <a:latin typeface="Arial"/>
                <a:ea typeface="Arial"/>
                <a:cs typeface="Arial"/>
                <a:sym typeface="Arial"/>
              </a:rPr>
              <a:t>Lab</a:t>
            </a:r>
            <a:endParaRPr b="1" dirty="0">
              <a:solidFill>
                <a:srgbClr val="1F3864"/>
              </a:solidFill>
              <a:latin typeface="Arial"/>
              <a:ea typeface="Arial"/>
              <a:cs typeface="Arial"/>
              <a:sym typeface="Arial"/>
            </a:endParaRPr>
          </a:p>
        </p:txBody>
      </p:sp>
      <p:sp>
        <p:nvSpPr>
          <p:cNvPr id="105" name="Google Shape;105;p1"/>
          <p:cNvSpPr txBox="1">
            <a:spLocks noGrp="1"/>
          </p:cNvSpPr>
          <p:nvPr>
            <p:ph type="subTitle" idx="1"/>
          </p:nvPr>
        </p:nvSpPr>
        <p:spPr>
          <a:xfrm>
            <a:off x="311700" y="2367378"/>
            <a:ext cx="8520600" cy="3663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rgbClr val="1F3864"/>
              </a:buClr>
              <a:buSzPts val="1800"/>
              <a:buNone/>
            </a:pPr>
            <a:r>
              <a:rPr lang="en-US" altLang="ko-KR" dirty="0">
                <a:solidFill>
                  <a:srgbClr val="1F3864"/>
                </a:solidFill>
                <a:latin typeface="Arial"/>
                <a:ea typeface="Arial"/>
                <a:cs typeface="Arial"/>
                <a:sym typeface="Arial"/>
              </a:rPr>
              <a:t>[Sourav Neupane]</a:t>
            </a:r>
            <a:r>
              <a:rPr lang="en-US" dirty="0">
                <a:solidFill>
                  <a:srgbClr val="1F3864"/>
                </a:solidFill>
                <a:latin typeface="Arial"/>
                <a:ea typeface="Arial"/>
                <a:cs typeface="Arial"/>
                <a:sym typeface="Arial"/>
              </a:rPr>
              <a:t> - 2023 Summer IDP</a:t>
            </a:r>
            <a:endParaRPr dirty="0">
              <a:solidFill>
                <a:srgbClr val="1F3864"/>
              </a:solidFill>
              <a:latin typeface="Arial"/>
              <a:ea typeface="Arial"/>
              <a:cs typeface="Arial"/>
              <a:sym typeface="Arial"/>
            </a:endParaRPr>
          </a:p>
        </p:txBody>
      </p:sp>
      <p:pic>
        <p:nvPicPr>
          <p:cNvPr id="106" name="Google Shape;106;p1"/>
          <p:cNvPicPr preferRelativeResize="0"/>
          <p:nvPr/>
        </p:nvPicPr>
        <p:blipFill rotWithShape="1">
          <a:blip r:embed="rId3">
            <a:alphaModFix/>
          </a:blip>
          <a:srcRect/>
          <a:stretch/>
        </p:blipFill>
        <p:spPr>
          <a:xfrm>
            <a:off x="311700" y="2981408"/>
            <a:ext cx="8588172" cy="2530959"/>
          </a:xfrm>
          <a:prstGeom prst="rect">
            <a:avLst/>
          </a:prstGeom>
          <a:noFill/>
          <a:ln>
            <a:noFill/>
          </a:ln>
        </p:spPr>
      </p:pic>
      <p:pic>
        <p:nvPicPr>
          <p:cNvPr id="107" name="Google Shape;107;p1"/>
          <p:cNvPicPr preferRelativeResize="0"/>
          <p:nvPr/>
        </p:nvPicPr>
        <p:blipFill rotWithShape="1">
          <a:blip r:embed="rId4">
            <a:alphaModFix/>
          </a:blip>
          <a:srcRect/>
          <a:stretch/>
        </p:blipFill>
        <p:spPr>
          <a:xfrm>
            <a:off x="311701" y="2981408"/>
            <a:ext cx="8588172" cy="25309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7556EC-F008-9586-BA08-B855E03843D2}"/>
              </a:ext>
            </a:extLst>
          </p:cNvPr>
          <p:cNvSpPr txBox="1"/>
          <p:nvPr/>
        </p:nvSpPr>
        <p:spPr>
          <a:xfrm>
            <a:off x="312822" y="845150"/>
            <a:ext cx="8556172" cy="323165"/>
          </a:xfrm>
          <a:prstGeom prst="rect">
            <a:avLst/>
          </a:prstGeom>
          <a:noFill/>
        </p:spPr>
        <p:txBody>
          <a:bodyPr wrap="square" rtlCol="0">
            <a:spAutoFit/>
          </a:bodyPr>
          <a:lstStyle/>
          <a:p>
            <a:r>
              <a:rPr lang="en-US" altLang="ko-KR" sz="1500" b="1" dirty="0">
                <a:solidFill>
                  <a:schemeClr val="tx1"/>
                </a:solidFill>
              </a:rPr>
              <a:t>Achievement 1</a:t>
            </a:r>
          </a:p>
        </p:txBody>
      </p:sp>
      <p:sp>
        <p:nvSpPr>
          <p:cNvPr id="4" name="TextBox 3">
            <a:extLst>
              <a:ext uri="{FF2B5EF4-FFF2-40B4-BE49-F238E27FC236}">
                <a16:creationId xmlns:a16="http://schemas.microsoft.com/office/drawing/2014/main" id="{5954CBBF-6C87-1D7A-DA39-D5F6380D0EC8}"/>
              </a:ext>
            </a:extLst>
          </p:cNvPr>
          <p:cNvSpPr txBox="1"/>
          <p:nvPr/>
        </p:nvSpPr>
        <p:spPr>
          <a:xfrm>
            <a:off x="348915" y="1136964"/>
            <a:ext cx="8337886" cy="857927"/>
          </a:xfrm>
          <a:prstGeom prst="rect">
            <a:avLst/>
          </a:prstGeom>
          <a:noFill/>
        </p:spPr>
        <p:txBody>
          <a:bodyPr wrap="square" rtlCol="0">
            <a:spAutoFit/>
          </a:bodyPr>
          <a:lstStyle/>
          <a:p>
            <a:r>
              <a:rPr lang="en-US" altLang="ko-Kore-KR" sz="1275" b="1" u="sng" dirty="0">
                <a:solidFill>
                  <a:schemeClr val="tx1"/>
                </a:solidFill>
              </a:rPr>
              <a:t>Machine learning algorithms</a:t>
            </a:r>
          </a:p>
          <a:p>
            <a:endParaRPr lang="en" altLang="ko-Kore-KR" sz="450" dirty="0">
              <a:solidFill>
                <a:schemeClr val="tx1"/>
              </a:solidFill>
            </a:endParaRPr>
          </a:p>
          <a:p>
            <a:endParaRPr lang="en" altLang="ko-Kore-KR" sz="450" dirty="0">
              <a:solidFill>
                <a:schemeClr val="tx1"/>
              </a:solidFill>
            </a:endParaRPr>
          </a:p>
          <a:p>
            <a:pPr marL="242888" indent="-171450">
              <a:buFont typeface="Arial" panose="020B0604020202020204" pitchFamily="34" charset="0"/>
              <a:buChar char="•"/>
            </a:pPr>
            <a:r>
              <a:rPr lang="en-US" altLang="ko-KR" dirty="0">
                <a:solidFill>
                  <a:srgbClr val="373A3C"/>
                </a:solidFill>
                <a:latin typeface="Calibri" panose="020F0502020204030204" pitchFamily="34" charset="0"/>
                <a:cs typeface="Calibri" panose="020F0502020204030204" pitchFamily="34" charset="0"/>
              </a:rPr>
              <a:t>Gained knowledge about different popular machine learning algorithms.</a:t>
            </a:r>
          </a:p>
          <a:p>
            <a:pPr marL="242888" indent="-171450">
              <a:buFont typeface="Arial" panose="020B0604020202020204" pitchFamily="34" charset="0"/>
              <a:buChar char="•"/>
            </a:pPr>
            <a:r>
              <a:rPr lang="en-US" dirty="0">
                <a:solidFill>
                  <a:srgbClr val="374151"/>
                </a:solidFill>
                <a:latin typeface="Calibri" panose="020F0502020204030204" pitchFamily="34" charset="0"/>
              </a:rPr>
              <a:t>Learned to i</a:t>
            </a:r>
            <a:r>
              <a:rPr lang="en-US" dirty="0">
                <a:solidFill>
                  <a:srgbClr val="374151"/>
                </a:solidFill>
                <a:effectLst/>
                <a:latin typeface="Calibri" panose="020F0502020204030204" pitchFamily="34" charset="0"/>
              </a:rPr>
              <a:t>dentify patterns and relationships in data that may not be apparent.</a:t>
            </a:r>
            <a:endParaRPr lang="en-US" altLang="ko-KR" sz="1050" dirty="0">
              <a:solidFill>
                <a:schemeClr val="tx1"/>
              </a:solidFill>
            </a:endParaRPr>
          </a:p>
        </p:txBody>
      </p:sp>
      <p:sp>
        <p:nvSpPr>
          <p:cNvPr id="3" name="TextBox 2">
            <a:extLst>
              <a:ext uri="{FF2B5EF4-FFF2-40B4-BE49-F238E27FC236}">
                <a16:creationId xmlns:a16="http://schemas.microsoft.com/office/drawing/2014/main" id="{072B2344-2EAC-F542-C978-02955767D415}"/>
              </a:ext>
            </a:extLst>
          </p:cNvPr>
          <p:cNvSpPr txBox="1"/>
          <p:nvPr/>
        </p:nvSpPr>
        <p:spPr>
          <a:xfrm>
            <a:off x="384149" y="4110960"/>
            <a:ext cx="8556172" cy="323165"/>
          </a:xfrm>
          <a:prstGeom prst="rect">
            <a:avLst/>
          </a:prstGeom>
          <a:noFill/>
        </p:spPr>
        <p:txBody>
          <a:bodyPr wrap="square" rtlCol="0">
            <a:spAutoFit/>
          </a:bodyPr>
          <a:lstStyle/>
          <a:p>
            <a:r>
              <a:rPr lang="en-US" altLang="en-US" sz="1500" b="1" dirty="0">
                <a:solidFill>
                  <a:schemeClr val="tx1"/>
                </a:solidFill>
              </a:rPr>
              <a:t>Achievement 3</a:t>
            </a:r>
            <a:endParaRPr lang="ko-Kore-KR" altLang="en-US" sz="1500" b="1" dirty="0">
              <a:solidFill>
                <a:schemeClr val="tx1"/>
              </a:solidFill>
            </a:endParaRPr>
          </a:p>
        </p:txBody>
      </p:sp>
      <p:sp>
        <p:nvSpPr>
          <p:cNvPr id="10" name="Google Shape;124;p3">
            <a:extLst>
              <a:ext uri="{FF2B5EF4-FFF2-40B4-BE49-F238E27FC236}">
                <a16:creationId xmlns:a16="http://schemas.microsoft.com/office/drawing/2014/main" id="{31676C93-455E-0731-4D94-89F040BE7919}"/>
              </a:ext>
            </a:extLst>
          </p:cNvPr>
          <p:cNvSpPr txBox="1">
            <a:spLocks/>
          </p:cNvSpPr>
          <p:nvPr/>
        </p:nvSpPr>
        <p:spPr>
          <a:xfrm>
            <a:off x="311700" y="187856"/>
            <a:ext cx="8520600" cy="441000"/>
          </a:xfrm>
          <a:prstGeom prst="rect">
            <a:avLst/>
          </a:prstGeom>
          <a:noFill/>
          <a:ln>
            <a:noFill/>
          </a:ln>
        </p:spPr>
        <p:txBody>
          <a:bodyPr spcFirstLastPara="1" wrap="square" lIns="68575" tIns="68575" rIns="68575" bIns="6857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Clr>
                <a:srgbClr val="1F3864"/>
              </a:buClr>
              <a:buSzPts val="2100"/>
              <a:buFont typeface="Arial"/>
              <a:buNone/>
            </a:pPr>
            <a:r>
              <a:rPr lang="en-US" altLang="ko-KR" sz="2700" b="1" dirty="0">
                <a:solidFill>
                  <a:srgbClr val="1F3864"/>
                </a:solidFill>
                <a:latin typeface="Arial"/>
                <a:ea typeface="Arial"/>
                <a:cs typeface="Arial"/>
                <a:sym typeface="Arial"/>
              </a:rPr>
              <a:t>YSM Achievement</a:t>
            </a:r>
            <a:endParaRPr lang="en-US" sz="2700" b="1" dirty="0">
              <a:solidFill>
                <a:srgbClr val="1F3864"/>
              </a:solidFill>
              <a:latin typeface="Arial"/>
              <a:ea typeface="Arial"/>
              <a:cs typeface="Arial"/>
              <a:sym typeface="Arial"/>
            </a:endParaRPr>
          </a:p>
        </p:txBody>
      </p:sp>
      <p:cxnSp>
        <p:nvCxnSpPr>
          <p:cNvPr id="12" name="Google Shape;141;p3">
            <a:extLst>
              <a:ext uri="{FF2B5EF4-FFF2-40B4-BE49-F238E27FC236}">
                <a16:creationId xmlns:a16="http://schemas.microsoft.com/office/drawing/2014/main" id="{C27278CE-5FEB-6A49-EB8B-4EE54C122D95}"/>
              </a:ext>
            </a:extLst>
          </p:cNvPr>
          <p:cNvCxnSpPr/>
          <p:nvPr/>
        </p:nvCxnSpPr>
        <p:spPr>
          <a:xfrm>
            <a:off x="0" y="714375"/>
            <a:ext cx="6793800" cy="0"/>
          </a:xfrm>
          <a:prstGeom prst="straightConnector1">
            <a:avLst/>
          </a:prstGeom>
          <a:noFill/>
          <a:ln w="57150" cap="flat" cmpd="sng">
            <a:solidFill>
              <a:srgbClr val="203864"/>
            </a:solidFill>
            <a:prstDash val="solid"/>
            <a:miter lim="800000"/>
            <a:headEnd type="none" w="sm" len="sm"/>
            <a:tailEnd type="none" w="sm" len="sm"/>
          </a:ln>
        </p:spPr>
      </p:cxnSp>
      <p:sp>
        <p:nvSpPr>
          <p:cNvPr id="15" name="TextBox 14">
            <a:extLst>
              <a:ext uri="{FF2B5EF4-FFF2-40B4-BE49-F238E27FC236}">
                <a16:creationId xmlns:a16="http://schemas.microsoft.com/office/drawing/2014/main" id="{E3C1F923-1E60-56BD-D771-F29A6C39F4C2}"/>
              </a:ext>
            </a:extLst>
          </p:cNvPr>
          <p:cNvSpPr txBox="1"/>
          <p:nvPr/>
        </p:nvSpPr>
        <p:spPr>
          <a:xfrm>
            <a:off x="348915" y="2293158"/>
            <a:ext cx="8556172" cy="323165"/>
          </a:xfrm>
          <a:prstGeom prst="rect">
            <a:avLst/>
          </a:prstGeom>
          <a:noFill/>
        </p:spPr>
        <p:txBody>
          <a:bodyPr wrap="square" rtlCol="0">
            <a:spAutoFit/>
          </a:bodyPr>
          <a:lstStyle/>
          <a:p>
            <a:r>
              <a:rPr lang="en-US" altLang="ko-KR" sz="1500" b="1" dirty="0">
                <a:solidFill>
                  <a:schemeClr val="tx1"/>
                </a:solidFill>
              </a:rPr>
              <a:t>Achievement 2</a:t>
            </a:r>
          </a:p>
        </p:txBody>
      </p:sp>
      <p:sp>
        <p:nvSpPr>
          <p:cNvPr id="21" name="Google Shape;142;p3">
            <a:extLst>
              <a:ext uri="{FF2B5EF4-FFF2-40B4-BE49-F238E27FC236}">
                <a16:creationId xmlns:a16="http://schemas.microsoft.com/office/drawing/2014/main" id="{6D1FCA9A-F5BB-219E-516B-B50DF292A178}"/>
              </a:ext>
            </a:extLst>
          </p:cNvPr>
          <p:cNvSpPr/>
          <p:nvPr/>
        </p:nvSpPr>
        <p:spPr>
          <a:xfrm>
            <a:off x="6740128" y="649254"/>
            <a:ext cx="107100" cy="126900"/>
          </a:xfrm>
          <a:prstGeom prst="ellipse">
            <a:avLst/>
          </a:prstGeom>
          <a:solidFill>
            <a:srgbClr val="203864"/>
          </a:solidFill>
          <a:ln w="12700" cap="flat" cmpd="sng">
            <a:solidFill>
              <a:srgbClr val="20386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 name="TextBox 4">
            <a:extLst>
              <a:ext uri="{FF2B5EF4-FFF2-40B4-BE49-F238E27FC236}">
                <a16:creationId xmlns:a16="http://schemas.microsoft.com/office/drawing/2014/main" id="{87EF1999-CA2F-7785-1D58-9968FDF8C37B}"/>
              </a:ext>
            </a:extLst>
          </p:cNvPr>
          <p:cNvSpPr txBox="1"/>
          <p:nvPr/>
        </p:nvSpPr>
        <p:spPr>
          <a:xfrm>
            <a:off x="421965" y="2574934"/>
            <a:ext cx="8337886" cy="1250342"/>
          </a:xfrm>
          <a:prstGeom prst="rect">
            <a:avLst/>
          </a:prstGeom>
          <a:noFill/>
        </p:spPr>
        <p:txBody>
          <a:bodyPr wrap="square" rtlCol="0">
            <a:spAutoFit/>
          </a:bodyPr>
          <a:lstStyle/>
          <a:p>
            <a:r>
              <a:rPr lang="en-US" altLang="ko-Kore-KR" sz="1275" b="1" u="sng" dirty="0">
                <a:solidFill>
                  <a:schemeClr val="tx1"/>
                </a:solidFill>
              </a:rPr>
              <a:t>Feature Engineering and Hyperparameter Tuning</a:t>
            </a:r>
            <a:endParaRPr lang="en" altLang="ko-Kore-KR" sz="1275" b="1" u="sng" dirty="0">
              <a:solidFill>
                <a:schemeClr val="tx1"/>
              </a:solidFill>
            </a:endParaRPr>
          </a:p>
          <a:p>
            <a:endParaRPr lang="en" altLang="ko-Kore-KR" sz="450" dirty="0">
              <a:solidFill>
                <a:schemeClr val="tx1"/>
              </a:solidFill>
            </a:endParaRPr>
          </a:p>
          <a:p>
            <a:pPr marL="71438" lvl="4">
              <a:buFont typeface="Arial" panose="020B0604020202020204" pitchFamily="34" charset="0"/>
              <a:buChar char="•"/>
            </a:pPr>
            <a:r>
              <a:rPr lang="en-US" sz="1600" dirty="0">
                <a:solidFill>
                  <a:srgbClr val="374151"/>
                </a:solidFill>
                <a:effectLst/>
                <a:latin typeface="Calibri" panose="020F0502020204030204" pitchFamily="34" charset="0"/>
              </a:rPr>
              <a:t>    </a:t>
            </a:r>
            <a:r>
              <a:rPr lang="en-US" dirty="0">
                <a:solidFill>
                  <a:srgbClr val="374151"/>
                </a:solidFill>
                <a:effectLst/>
                <a:latin typeface="Calibri" panose="020F0502020204030204" pitchFamily="34" charset="0"/>
              </a:rPr>
              <a:t>Understood the data, extracting relevant features, transforming them appropriately, and selecting the most informative one.</a:t>
            </a:r>
          </a:p>
          <a:p>
            <a:pPr marL="71438" lvl="4">
              <a:buFont typeface="Arial" panose="020B0604020202020204" pitchFamily="34" charset="0"/>
              <a:buChar char="•"/>
            </a:pPr>
            <a:r>
              <a:rPr lang="en-US" dirty="0">
                <a:solidFill>
                  <a:srgbClr val="374151"/>
                </a:solidFill>
                <a:effectLst/>
                <a:latin typeface="Calibri" panose="020F0502020204030204" pitchFamily="34" charset="0"/>
              </a:rPr>
              <a:t>    Conducted a systematic search or use optimization techniques to find the best combination of hyperparameters for my model using techniques like grid search.</a:t>
            </a:r>
          </a:p>
        </p:txBody>
      </p:sp>
      <p:sp>
        <p:nvSpPr>
          <p:cNvPr id="6" name="TextBox 5">
            <a:extLst>
              <a:ext uri="{FF2B5EF4-FFF2-40B4-BE49-F238E27FC236}">
                <a16:creationId xmlns:a16="http://schemas.microsoft.com/office/drawing/2014/main" id="{833CA974-DF6E-E184-2410-60EB4D551B91}"/>
              </a:ext>
            </a:extLst>
          </p:cNvPr>
          <p:cNvSpPr txBox="1"/>
          <p:nvPr/>
        </p:nvSpPr>
        <p:spPr>
          <a:xfrm>
            <a:off x="494414" y="4504365"/>
            <a:ext cx="8337886" cy="1111843"/>
          </a:xfrm>
          <a:prstGeom prst="rect">
            <a:avLst/>
          </a:prstGeom>
          <a:noFill/>
        </p:spPr>
        <p:txBody>
          <a:bodyPr wrap="square" rtlCol="0">
            <a:spAutoFit/>
          </a:bodyPr>
          <a:lstStyle/>
          <a:p>
            <a:r>
              <a:rPr lang="en-US" altLang="ko-Kore-KR" sz="1275" b="1" u="sng" dirty="0">
                <a:solidFill>
                  <a:schemeClr val="tx1"/>
                </a:solidFill>
              </a:rPr>
              <a:t>Docker and Fast </a:t>
            </a:r>
            <a:r>
              <a:rPr lang="en-US" altLang="ko-Kore-KR" sz="1275" b="1" u="sng" dirty="0" err="1">
                <a:solidFill>
                  <a:schemeClr val="tx1"/>
                </a:solidFill>
              </a:rPr>
              <a:t>Api</a:t>
            </a:r>
            <a:r>
              <a:rPr lang="en-US" altLang="ko-Kore-KR" sz="1275" b="1" u="sng" dirty="0">
                <a:solidFill>
                  <a:schemeClr val="tx1"/>
                </a:solidFill>
              </a:rPr>
              <a:t> Configuration</a:t>
            </a:r>
          </a:p>
          <a:p>
            <a:endParaRPr lang="en-US" altLang="ko-Kore-KR" sz="1275" b="1" u="sng" dirty="0">
              <a:solidFill>
                <a:schemeClr val="tx1"/>
              </a:solidFill>
            </a:endParaRPr>
          </a:p>
          <a:p>
            <a:pPr marL="285750" indent="-285750">
              <a:buFont typeface="Arial" panose="020B0604020202020204" pitchFamily="34" charset="0"/>
              <a:buChar char="•"/>
            </a:pPr>
            <a:r>
              <a:rPr lang="en-US" dirty="0">
                <a:solidFill>
                  <a:srgbClr val="374151"/>
                </a:solidFill>
                <a:latin typeface="Calibri" panose="020F0502020204030204" pitchFamily="34" charset="0"/>
              </a:rPr>
              <a:t>Acquired skill in containerizing a machine learning model</a:t>
            </a:r>
          </a:p>
          <a:p>
            <a:pPr marL="285750" indent="-285750">
              <a:buFont typeface="Arial" panose="020B0604020202020204" pitchFamily="34" charset="0"/>
              <a:buChar char="•"/>
            </a:pPr>
            <a:r>
              <a:rPr lang="en-US" dirty="0">
                <a:solidFill>
                  <a:srgbClr val="374151"/>
                </a:solidFill>
                <a:latin typeface="Calibri" panose="020F0502020204030204" pitchFamily="34" charset="0"/>
              </a:rPr>
              <a:t>Grasped knowledge in </a:t>
            </a:r>
            <a:r>
              <a:rPr lang="en-US" dirty="0" err="1">
                <a:solidFill>
                  <a:srgbClr val="374151"/>
                </a:solidFill>
                <a:latin typeface="Calibri" panose="020F0502020204030204" pitchFamily="34" charset="0"/>
              </a:rPr>
              <a:t>FastApi</a:t>
            </a:r>
            <a:r>
              <a:rPr lang="en-US" dirty="0">
                <a:solidFill>
                  <a:srgbClr val="374151"/>
                </a:solidFill>
                <a:latin typeface="Calibri" panose="020F0502020204030204" pitchFamily="34" charset="0"/>
              </a:rPr>
              <a:t> to predicts risks.</a:t>
            </a:r>
            <a:endParaRPr lang="en-US" dirty="0">
              <a:solidFill>
                <a:srgbClr val="374151"/>
              </a:solidFill>
              <a:effectLst/>
              <a:latin typeface="Calibri" panose="020F0502020204030204" pitchFamily="34" charset="0"/>
            </a:endParaRPr>
          </a:p>
          <a:p>
            <a:endParaRPr lang="en-US" altLang="ko-Kore-KR" sz="1275" dirty="0">
              <a:solidFill>
                <a:schemeClr val="tx1"/>
              </a:solidFill>
            </a:endParaRPr>
          </a:p>
        </p:txBody>
      </p:sp>
    </p:spTree>
    <p:extLst>
      <p:ext uri="{BB962C8B-B14F-4D97-AF65-F5344CB8AC3E}">
        <p14:creationId xmlns:p14="http://schemas.microsoft.com/office/powerpoint/2010/main" val="16334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7" name="Google Shape;127;p3"/>
          <p:cNvSpPr/>
          <p:nvPr/>
        </p:nvSpPr>
        <p:spPr>
          <a:xfrm>
            <a:off x="2103996" y="941786"/>
            <a:ext cx="6621300" cy="1822868"/>
          </a:xfrm>
          <a:prstGeom prst="rect">
            <a:avLst/>
          </a:prstGeom>
          <a:solidFill>
            <a:srgbClr val="FBE4D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500">
              <a:solidFill>
                <a:srgbClr val="1F3864"/>
              </a:solidFill>
              <a:latin typeface="Lato Light"/>
              <a:ea typeface="Lato Light"/>
              <a:cs typeface="Lato Light"/>
              <a:sym typeface="Lato Light"/>
            </a:endParaRPr>
          </a:p>
        </p:txBody>
      </p:sp>
      <p:sp>
        <p:nvSpPr>
          <p:cNvPr id="128" name="Google Shape;128;p3"/>
          <p:cNvSpPr/>
          <p:nvPr/>
        </p:nvSpPr>
        <p:spPr>
          <a:xfrm>
            <a:off x="476042" y="941787"/>
            <a:ext cx="2697981" cy="1822868"/>
          </a:xfrm>
          <a:prstGeom prst="homePlate">
            <a:avLst>
              <a:gd name="adj" fmla="val 50000"/>
            </a:avLst>
          </a:prstGeom>
          <a:solidFill>
            <a:srgbClr val="F7CAA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500">
              <a:solidFill>
                <a:srgbClr val="1F3864"/>
              </a:solidFill>
              <a:latin typeface="Lato Light"/>
              <a:ea typeface="Lato Light"/>
              <a:cs typeface="Lato Light"/>
              <a:sym typeface="Lato Light"/>
            </a:endParaRPr>
          </a:p>
        </p:txBody>
      </p:sp>
      <p:sp>
        <p:nvSpPr>
          <p:cNvPr id="129" name="Google Shape;129;p3"/>
          <p:cNvSpPr/>
          <p:nvPr/>
        </p:nvSpPr>
        <p:spPr>
          <a:xfrm>
            <a:off x="2114355" y="3057718"/>
            <a:ext cx="6621300" cy="2121254"/>
          </a:xfrm>
          <a:prstGeom prst="rect">
            <a:avLst/>
          </a:prstGeom>
          <a:solidFill>
            <a:srgbClr val="FFF2C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500">
              <a:solidFill>
                <a:srgbClr val="1F3864"/>
              </a:solidFill>
              <a:latin typeface="Lato Light"/>
              <a:ea typeface="Lato Light"/>
              <a:cs typeface="Lato Light"/>
              <a:sym typeface="Lato Light"/>
            </a:endParaRPr>
          </a:p>
        </p:txBody>
      </p:sp>
      <p:sp>
        <p:nvSpPr>
          <p:cNvPr id="130" name="Google Shape;130;p3"/>
          <p:cNvSpPr/>
          <p:nvPr/>
        </p:nvSpPr>
        <p:spPr>
          <a:xfrm>
            <a:off x="486401" y="3057719"/>
            <a:ext cx="2697981" cy="2121254"/>
          </a:xfrm>
          <a:prstGeom prst="homePlate">
            <a:avLst>
              <a:gd name="adj" fmla="val 50000"/>
            </a:avLst>
          </a:prstGeom>
          <a:solidFill>
            <a:srgbClr val="FEE59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500">
              <a:solidFill>
                <a:srgbClr val="1F3864"/>
              </a:solidFill>
              <a:latin typeface="Lato Light"/>
              <a:ea typeface="Lato Light"/>
              <a:cs typeface="Lato Light"/>
              <a:sym typeface="Lato Light"/>
            </a:endParaRPr>
          </a:p>
        </p:txBody>
      </p:sp>
      <p:sp>
        <p:nvSpPr>
          <p:cNvPr id="133" name="Google Shape;133;p3"/>
          <p:cNvSpPr txBox="1"/>
          <p:nvPr/>
        </p:nvSpPr>
        <p:spPr>
          <a:xfrm>
            <a:off x="577135" y="3903510"/>
            <a:ext cx="2195249" cy="376996"/>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US" sz="2000" b="1" dirty="0">
                <a:solidFill>
                  <a:srgbClr val="1F3864"/>
                </a:solidFill>
                <a:latin typeface="Arial" panose="020B0604020202020204" pitchFamily="34" charset="0"/>
                <a:cs typeface="Arial" panose="020B0604020202020204" pitchFamily="34" charset="0"/>
                <a:sym typeface="Poppins"/>
              </a:rPr>
              <a:t>Research</a:t>
            </a:r>
            <a:endParaRPr lang="en-US" sz="1100" dirty="0">
              <a:latin typeface="Arial" panose="020B0604020202020204" pitchFamily="34" charset="0"/>
              <a:cs typeface="Arial" panose="020B0604020202020204" pitchFamily="34" charset="0"/>
            </a:endParaRPr>
          </a:p>
        </p:txBody>
      </p:sp>
      <p:sp>
        <p:nvSpPr>
          <p:cNvPr id="134" name="Google Shape;134;p3"/>
          <p:cNvSpPr txBox="1"/>
          <p:nvPr/>
        </p:nvSpPr>
        <p:spPr>
          <a:xfrm>
            <a:off x="2584022" y="3056454"/>
            <a:ext cx="6073577" cy="1973627"/>
          </a:xfrm>
          <a:prstGeom prst="rect">
            <a:avLst/>
          </a:prstGeom>
          <a:noFill/>
          <a:ln>
            <a:noFill/>
          </a:ln>
        </p:spPr>
        <p:txBody>
          <a:bodyPr spcFirstLastPara="1" wrap="square" lIns="34275" tIns="17150" rIns="34275" bIns="17150" anchor="ctr" anchorCtr="0">
            <a:spAutoFit/>
          </a:bodyPr>
          <a:lstStyle/>
          <a:p>
            <a:pPr marL="285750" marR="0" lvl="0" indent="-285750" algn="l" rtl="0">
              <a:lnSpc>
                <a:spcPct val="150000"/>
              </a:lnSpc>
              <a:spcBef>
                <a:spcPts val="0"/>
              </a:spcBef>
              <a:spcAft>
                <a:spcPts val="0"/>
              </a:spcAft>
              <a:buClr>
                <a:srgbClr val="1F3864"/>
              </a:buClr>
              <a:buSzPts val="1600"/>
              <a:buFont typeface="Arial" panose="020B0604020202020204" pitchFamily="34" charset="0"/>
              <a:buChar char="•"/>
            </a:pPr>
            <a:r>
              <a:rPr lang="en-US" altLang="ko-KR" dirty="0">
                <a:solidFill>
                  <a:srgbClr val="1F3864"/>
                </a:solidFill>
                <a:sym typeface="Open Sans Light"/>
              </a:rPr>
              <a:t>Machine learning method for predicting pacemaker implantation following transcatheter aortic valve replacement.</a:t>
            </a:r>
          </a:p>
          <a:p>
            <a:pPr marL="285750" marR="0" lvl="0" indent="-285750" algn="l" rtl="0">
              <a:lnSpc>
                <a:spcPct val="150000"/>
              </a:lnSpc>
              <a:spcBef>
                <a:spcPts val="0"/>
              </a:spcBef>
              <a:spcAft>
                <a:spcPts val="0"/>
              </a:spcAft>
              <a:buClr>
                <a:srgbClr val="1F3864"/>
              </a:buClr>
              <a:buSzPts val="1600"/>
              <a:buFont typeface="Arial" panose="020B0604020202020204" pitchFamily="34" charset="0"/>
              <a:buChar char="•"/>
            </a:pPr>
            <a:endParaRPr lang="en-US" altLang="ko-KR" dirty="0">
              <a:solidFill>
                <a:srgbClr val="1F3864"/>
              </a:solidFill>
              <a:sym typeface="Open Sans Light"/>
            </a:endParaRPr>
          </a:p>
          <a:p>
            <a:pPr marL="285750" marR="0" lvl="0" indent="-285750" algn="l" rtl="0">
              <a:lnSpc>
                <a:spcPct val="150000"/>
              </a:lnSpc>
              <a:spcBef>
                <a:spcPts val="0"/>
              </a:spcBef>
              <a:spcAft>
                <a:spcPts val="0"/>
              </a:spcAft>
              <a:buClr>
                <a:srgbClr val="1F3864"/>
              </a:buClr>
              <a:buSzPts val="1600"/>
              <a:buFont typeface="Arial" panose="020B0604020202020204" pitchFamily="34" charset="0"/>
              <a:buChar char="•"/>
            </a:pPr>
            <a:r>
              <a:rPr lang="en-US" altLang="ko-KR" dirty="0">
                <a:solidFill>
                  <a:srgbClr val="1F3864"/>
                </a:solidFill>
                <a:sym typeface="Open Sans Light"/>
              </a:rPr>
              <a:t>Towards patient-specific prediction of conduction abnormalities induced by transcatheter aortic valve implantation a combined mechanistic modelling and machine learning approach.</a:t>
            </a:r>
          </a:p>
        </p:txBody>
      </p:sp>
      <p:sp>
        <p:nvSpPr>
          <p:cNvPr id="137" name="Google Shape;137;p3"/>
          <p:cNvSpPr txBox="1"/>
          <p:nvPr/>
        </p:nvSpPr>
        <p:spPr>
          <a:xfrm>
            <a:off x="792394" y="1531498"/>
            <a:ext cx="1859325" cy="684773"/>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US" sz="2000" b="1" dirty="0">
                <a:solidFill>
                  <a:srgbClr val="1F3864"/>
                </a:solidFill>
                <a:latin typeface="Arial" panose="020B0604020202020204" pitchFamily="34" charset="0"/>
                <a:cs typeface="Arial" panose="020B0604020202020204" pitchFamily="34" charset="0"/>
                <a:sym typeface="Poppins"/>
              </a:rPr>
              <a:t>Paper/</a:t>
            </a:r>
            <a:br>
              <a:rPr lang="en-US" sz="2000" b="1" dirty="0">
                <a:solidFill>
                  <a:srgbClr val="1F3864"/>
                </a:solidFill>
                <a:latin typeface="Arial" panose="020B0604020202020204" pitchFamily="34" charset="0"/>
                <a:cs typeface="Arial" panose="020B0604020202020204" pitchFamily="34" charset="0"/>
                <a:sym typeface="Poppins"/>
              </a:rPr>
            </a:br>
            <a:r>
              <a:rPr lang="en-US" sz="2000" b="1" dirty="0">
                <a:solidFill>
                  <a:srgbClr val="1F3864"/>
                </a:solidFill>
                <a:latin typeface="Arial" panose="020B0604020202020204" pitchFamily="34" charset="0"/>
                <a:cs typeface="Arial" panose="020B0604020202020204" pitchFamily="34" charset="0"/>
                <a:sym typeface="Poppins"/>
              </a:rPr>
              <a:t>Patents</a:t>
            </a:r>
            <a:endParaRPr sz="1100" dirty="0">
              <a:latin typeface="Arial" panose="020B0604020202020204" pitchFamily="34" charset="0"/>
              <a:cs typeface="Arial" panose="020B0604020202020204" pitchFamily="34" charset="0"/>
            </a:endParaRPr>
          </a:p>
        </p:txBody>
      </p:sp>
      <p:sp>
        <p:nvSpPr>
          <p:cNvPr id="138" name="Google Shape;138;p3"/>
          <p:cNvSpPr txBox="1"/>
          <p:nvPr/>
        </p:nvSpPr>
        <p:spPr>
          <a:xfrm>
            <a:off x="3396900" y="889744"/>
            <a:ext cx="5514489" cy="2327570"/>
          </a:xfrm>
          <a:prstGeom prst="rect">
            <a:avLst/>
          </a:prstGeom>
          <a:noFill/>
          <a:ln>
            <a:noFill/>
          </a:ln>
        </p:spPr>
        <p:txBody>
          <a:bodyPr spcFirstLastPara="1" wrap="square" lIns="34275" tIns="17150" rIns="34275" bIns="17150" anchor="ctr" anchorCtr="0">
            <a:spAutoFit/>
          </a:bodyPr>
          <a:lstStyle/>
          <a:p>
            <a:pPr marL="0" marR="0" lvl="0" indent="0" algn="l" rtl="0">
              <a:lnSpc>
                <a:spcPct val="100000"/>
              </a:lnSpc>
              <a:spcBef>
                <a:spcPts val="0"/>
              </a:spcBef>
              <a:spcAft>
                <a:spcPts val="0"/>
              </a:spcAft>
              <a:buClr>
                <a:srgbClr val="1F3864"/>
              </a:buClr>
              <a:buSzPts val="1600"/>
              <a:buFont typeface="Arial"/>
              <a:buNone/>
            </a:pPr>
            <a:r>
              <a:rPr lang="en" altLang="ko-KR" b="1" dirty="0">
                <a:solidFill>
                  <a:srgbClr val="1F3864"/>
                </a:solidFill>
              </a:rPr>
              <a:t>Patent Ideas :</a:t>
            </a:r>
          </a:p>
          <a:p>
            <a:pPr marL="0" marR="0" lvl="0" indent="0" algn="l" rtl="0">
              <a:lnSpc>
                <a:spcPct val="100000"/>
              </a:lnSpc>
              <a:spcBef>
                <a:spcPts val="0"/>
              </a:spcBef>
              <a:spcAft>
                <a:spcPts val="0"/>
              </a:spcAft>
              <a:buClr>
                <a:srgbClr val="1F3864"/>
              </a:buClr>
              <a:buSzPts val="1600"/>
              <a:buFont typeface="Arial"/>
              <a:buNone/>
            </a:pPr>
            <a:endParaRPr lang="en" altLang="ko-KR" sz="1200" b="1" dirty="0">
              <a:solidFill>
                <a:srgbClr val="1F3864"/>
              </a:solidFill>
            </a:endParaRPr>
          </a:p>
          <a:p>
            <a:pPr marL="285750" indent="-285750">
              <a:buClr>
                <a:srgbClr val="1F3864"/>
              </a:buClr>
              <a:buSzPts val="16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Method and System for Risk Prediction in Pacemaker Implantation.</a:t>
            </a:r>
          </a:p>
          <a:p>
            <a:pPr marL="285750" indent="-285750">
              <a:buClr>
                <a:srgbClr val="1F3864"/>
              </a:buClr>
              <a:buSzPts val="1600"/>
              <a:buFont typeface="Arial" panose="020B0604020202020204" pitchFamily="34" charset="0"/>
              <a:buChar char="•"/>
            </a:pPr>
            <a:endParaRPr lang="en-US" sz="1100" b="0" i="0" dirty="0">
              <a:solidFill>
                <a:srgbClr val="374151"/>
              </a:solidFill>
              <a:effectLst/>
              <a:latin typeface="Arial" panose="020B0604020202020204" pitchFamily="34" charset="0"/>
              <a:cs typeface="Arial" panose="020B0604020202020204" pitchFamily="34" charset="0"/>
            </a:endParaRPr>
          </a:p>
          <a:p>
            <a:pPr marL="285750" indent="-285750">
              <a:buClr>
                <a:srgbClr val="1F3864"/>
              </a:buClr>
              <a:buSzPts val="16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Artificial Intelligence-Based Decision Support System.</a:t>
            </a:r>
          </a:p>
          <a:p>
            <a:pPr marL="285750" indent="-285750">
              <a:buClr>
                <a:srgbClr val="1F3864"/>
              </a:buClr>
              <a:buSzPts val="1600"/>
              <a:buFont typeface="Arial" panose="020B0604020202020204" pitchFamily="34" charset="0"/>
              <a:buChar char="•"/>
            </a:pPr>
            <a:endParaRPr lang="en-US" b="0" i="0" dirty="0">
              <a:solidFill>
                <a:srgbClr val="374151"/>
              </a:solidFill>
              <a:effectLst/>
              <a:latin typeface="Arial" panose="020B0604020202020204" pitchFamily="34" charset="0"/>
              <a:cs typeface="Arial" panose="020B0604020202020204" pitchFamily="34" charset="0"/>
            </a:endParaRPr>
          </a:p>
          <a:p>
            <a:pPr marL="285750" indent="-285750">
              <a:buClr>
                <a:srgbClr val="1F3864"/>
              </a:buClr>
              <a:buSzPts val="16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Real-time Monitoring and Alert System for Pacemaker Implantation.</a:t>
            </a:r>
            <a:endParaRPr lang="en-US" sz="1100" b="0" i="0" dirty="0">
              <a:solidFill>
                <a:srgbClr val="374151"/>
              </a:solidFill>
              <a:effectLst/>
              <a:latin typeface="Arial" panose="020B0604020202020204" pitchFamily="34" charset="0"/>
              <a:cs typeface="Arial" panose="020B0604020202020204" pitchFamily="34" charset="0"/>
            </a:endParaRPr>
          </a:p>
          <a:p>
            <a:pPr>
              <a:buClr>
                <a:srgbClr val="1F3864"/>
              </a:buClr>
              <a:buSzPts val="1600"/>
            </a:pPr>
            <a:endParaRPr lang="en" sz="1600" b="1" i="0" dirty="0">
              <a:solidFill>
                <a:srgbClr val="1F3864"/>
              </a:solidFill>
              <a:effectLst/>
              <a:highlight>
                <a:srgbClr val="FFFF00"/>
              </a:highlight>
              <a:latin typeface="Söhne"/>
            </a:endParaRPr>
          </a:p>
          <a:p>
            <a:pPr>
              <a:buClr>
                <a:srgbClr val="1F3864"/>
              </a:buClr>
              <a:buSzPts val="1600"/>
            </a:pPr>
            <a:endParaRPr lang="ko-KR" altLang="en-US" sz="1200" b="1" dirty="0">
              <a:solidFill>
                <a:srgbClr val="1F3864"/>
              </a:solidFill>
              <a:highlight>
                <a:srgbClr val="FFFF00"/>
              </a:highlight>
            </a:endParaRPr>
          </a:p>
        </p:txBody>
      </p:sp>
      <p:cxnSp>
        <p:nvCxnSpPr>
          <p:cNvPr id="141" name="Google Shape;141;p3"/>
          <p:cNvCxnSpPr/>
          <p:nvPr/>
        </p:nvCxnSpPr>
        <p:spPr>
          <a:xfrm>
            <a:off x="0" y="714375"/>
            <a:ext cx="6793800" cy="0"/>
          </a:xfrm>
          <a:prstGeom prst="straightConnector1">
            <a:avLst/>
          </a:prstGeom>
          <a:noFill/>
          <a:ln w="57150" cap="flat" cmpd="sng">
            <a:solidFill>
              <a:srgbClr val="203864"/>
            </a:solidFill>
            <a:prstDash val="solid"/>
            <a:miter lim="800000"/>
            <a:headEnd type="none" w="sm" len="sm"/>
            <a:tailEnd type="none" w="sm" len="sm"/>
          </a:ln>
        </p:spPr>
      </p:cxnSp>
      <p:sp>
        <p:nvSpPr>
          <p:cNvPr id="142" name="Google Shape;142;p3"/>
          <p:cNvSpPr/>
          <p:nvPr/>
        </p:nvSpPr>
        <p:spPr>
          <a:xfrm>
            <a:off x="6740128" y="649254"/>
            <a:ext cx="107100" cy="126900"/>
          </a:xfrm>
          <a:prstGeom prst="ellipse">
            <a:avLst/>
          </a:prstGeom>
          <a:solidFill>
            <a:srgbClr val="203864"/>
          </a:solidFill>
          <a:ln w="12700" cap="flat" cmpd="sng">
            <a:solidFill>
              <a:srgbClr val="20386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 name="Google Shape;124;p3">
            <a:extLst>
              <a:ext uri="{FF2B5EF4-FFF2-40B4-BE49-F238E27FC236}">
                <a16:creationId xmlns:a16="http://schemas.microsoft.com/office/drawing/2014/main" id="{506ED676-6B38-60E4-B11D-2067AB43A961}"/>
              </a:ext>
            </a:extLst>
          </p:cNvPr>
          <p:cNvSpPr txBox="1">
            <a:spLocks/>
          </p:cNvSpPr>
          <p:nvPr/>
        </p:nvSpPr>
        <p:spPr>
          <a:xfrm>
            <a:off x="311700" y="187856"/>
            <a:ext cx="8520600" cy="441000"/>
          </a:xfrm>
          <a:prstGeom prst="rect">
            <a:avLst/>
          </a:prstGeom>
          <a:noFill/>
          <a:ln>
            <a:noFill/>
          </a:ln>
        </p:spPr>
        <p:txBody>
          <a:bodyPr spcFirstLastPara="1" wrap="square" lIns="68575" tIns="68575" rIns="68575" bIns="6857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Clr>
                <a:srgbClr val="1F3864"/>
              </a:buClr>
              <a:buSzPts val="2100"/>
              <a:buFont typeface="Arial"/>
              <a:buNone/>
            </a:pPr>
            <a:r>
              <a:rPr lang="en-US" altLang="ko-KR" sz="2700" b="1" dirty="0">
                <a:solidFill>
                  <a:srgbClr val="1F3864"/>
                </a:solidFill>
                <a:latin typeface="Arial"/>
                <a:ea typeface="Arial"/>
                <a:cs typeface="Arial"/>
                <a:sym typeface="Arial"/>
              </a:rPr>
              <a:t>IDP</a:t>
            </a:r>
            <a:endParaRPr lang="en-US" sz="2700" b="1" dirty="0">
              <a:solidFill>
                <a:srgbClr val="1F3864"/>
              </a:solidFill>
              <a:latin typeface="Arial"/>
              <a:ea typeface="Arial"/>
              <a:cs typeface="Arial"/>
              <a:sym typeface="Arial"/>
            </a:endParaRPr>
          </a:p>
        </p:txBody>
      </p:sp>
    </p:spTree>
    <p:extLst>
      <p:ext uri="{BB962C8B-B14F-4D97-AF65-F5344CB8AC3E}">
        <p14:creationId xmlns:p14="http://schemas.microsoft.com/office/powerpoint/2010/main" val="198298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cxnSp>
        <p:nvCxnSpPr>
          <p:cNvPr id="141" name="Google Shape;141;p3"/>
          <p:cNvCxnSpPr/>
          <p:nvPr/>
        </p:nvCxnSpPr>
        <p:spPr>
          <a:xfrm>
            <a:off x="0" y="714375"/>
            <a:ext cx="6793800" cy="0"/>
          </a:xfrm>
          <a:prstGeom prst="straightConnector1">
            <a:avLst/>
          </a:prstGeom>
          <a:noFill/>
          <a:ln w="57150" cap="flat" cmpd="sng">
            <a:solidFill>
              <a:srgbClr val="203864"/>
            </a:solidFill>
            <a:prstDash val="solid"/>
            <a:miter lim="800000"/>
            <a:headEnd type="none" w="sm" len="sm"/>
            <a:tailEnd type="none" w="sm" len="sm"/>
          </a:ln>
        </p:spPr>
      </p:cxnSp>
      <p:sp>
        <p:nvSpPr>
          <p:cNvPr id="142" name="Google Shape;142;p3"/>
          <p:cNvSpPr/>
          <p:nvPr/>
        </p:nvSpPr>
        <p:spPr>
          <a:xfrm>
            <a:off x="6740128" y="649254"/>
            <a:ext cx="107100" cy="126900"/>
          </a:xfrm>
          <a:prstGeom prst="ellipse">
            <a:avLst/>
          </a:prstGeom>
          <a:solidFill>
            <a:srgbClr val="203864"/>
          </a:solidFill>
          <a:ln w="12700" cap="flat" cmpd="sng">
            <a:solidFill>
              <a:srgbClr val="20386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 name="Google Shape;124;p3">
            <a:extLst>
              <a:ext uri="{FF2B5EF4-FFF2-40B4-BE49-F238E27FC236}">
                <a16:creationId xmlns:a16="http://schemas.microsoft.com/office/drawing/2014/main" id="{506ED676-6B38-60E4-B11D-2067AB43A961}"/>
              </a:ext>
            </a:extLst>
          </p:cNvPr>
          <p:cNvSpPr txBox="1">
            <a:spLocks/>
          </p:cNvSpPr>
          <p:nvPr/>
        </p:nvSpPr>
        <p:spPr>
          <a:xfrm>
            <a:off x="311700" y="199140"/>
            <a:ext cx="8520600" cy="441000"/>
          </a:xfrm>
          <a:prstGeom prst="rect">
            <a:avLst/>
          </a:prstGeom>
          <a:noFill/>
          <a:ln>
            <a:noFill/>
          </a:ln>
        </p:spPr>
        <p:txBody>
          <a:bodyPr spcFirstLastPara="1" wrap="square" lIns="68575" tIns="68575" rIns="68575" bIns="6857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Clr>
                <a:srgbClr val="1F3864"/>
              </a:buClr>
              <a:buSzPts val="2100"/>
              <a:buFont typeface="Arial"/>
              <a:buNone/>
            </a:pPr>
            <a:r>
              <a:rPr lang="en-US" sz="2700" b="1" dirty="0">
                <a:solidFill>
                  <a:srgbClr val="1F3864"/>
                </a:solidFill>
                <a:latin typeface="Arial"/>
                <a:ea typeface="Arial"/>
                <a:cs typeface="Arial"/>
                <a:sym typeface="Arial"/>
              </a:rPr>
              <a:t>Plans for the rest of the year</a:t>
            </a:r>
          </a:p>
        </p:txBody>
      </p:sp>
      <p:sp>
        <p:nvSpPr>
          <p:cNvPr id="2" name="TextBox 1">
            <a:extLst>
              <a:ext uri="{FF2B5EF4-FFF2-40B4-BE49-F238E27FC236}">
                <a16:creationId xmlns:a16="http://schemas.microsoft.com/office/drawing/2014/main" id="{6D21C13A-29AA-60DD-CA20-5F9F117FF1BC}"/>
              </a:ext>
            </a:extLst>
          </p:cNvPr>
          <p:cNvSpPr txBox="1"/>
          <p:nvPr/>
        </p:nvSpPr>
        <p:spPr>
          <a:xfrm>
            <a:off x="312822" y="845150"/>
            <a:ext cx="8556172" cy="323165"/>
          </a:xfrm>
          <a:prstGeom prst="rect">
            <a:avLst/>
          </a:prstGeom>
          <a:noFill/>
        </p:spPr>
        <p:txBody>
          <a:bodyPr wrap="square" rtlCol="0">
            <a:spAutoFit/>
          </a:bodyPr>
          <a:lstStyle/>
          <a:p>
            <a:r>
              <a:rPr lang="en-US" altLang="ko-KR" sz="1500" b="1" dirty="0">
                <a:solidFill>
                  <a:schemeClr val="tx1"/>
                </a:solidFill>
              </a:rPr>
              <a:t>Plan 1 :</a:t>
            </a:r>
          </a:p>
        </p:txBody>
      </p:sp>
      <p:sp>
        <p:nvSpPr>
          <p:cNvPr id="3" name="TextBox 2">
            <a:extLst>
              <a:ext uri="{FF2B5EF4-FFF2-40B4-BE49-F238E27FC236}">
                <a16:creationId xmlns:a16="http://schemas.microsoft.com/office/drawing/2014/main" id="{86735943-A473-43FA-68BD-8C7FD29D2668}"/>
              </a:ext>
            </a:extLst>
          </p:cNvPr>
          <p:cNvSpPr txBox="1"/>
          <p:nvPr/>
        </p:nvSpPr>
        <p:spPr>
          <a:xfrm>
            <a:off x="348915" y="1136964"/>
            <a:ext cx="8337886" cy="1650452"/>
          </a:xfrm>
          <a:prstGeom prst="rect">
            <a:avLst/>
          </a:prstGeom>
          <a:noFill/>
        </p:spPr>
        <p:txBody>
          <a:bodyPr wrap="square" rtlCol="0">
            <a:spAutoFit/>
          </a:bodyPr>
          <a:lstStyle/>
          <a:p>
            <a:r>
              <a:rPr lang="en-US" altLang="ko-KR" sz="1275" b="1" u="sng" dirty="0">
                <a:solidFill>
                  <a:schemeClr val="tx1"/>
                </a:solidFill>
              </a:rPr>
              <a:t>Learning Deep Learning and Federated learning</a:t>
            </a:r>
            <a:endParaRPr lang="en" altLang="ko-Kore-KR" sz="1275" b="1" u="sng" dirty="0">
              <a:solidFill>
                <a:schemeClr val="tx1"/>
              </a:solidFill>
            </a:endParaRPr>
          </a:p>
          <a:p>
            <a:endParaRPr lang="en" altLang="ko-Kore-KR" sz="450" dirty="0">
              <a:solidFill>
                <a:schemeClr val="tx1"/>
              </a:solidFill>
            </a:endParaRPr>
          </a:p>
          <a:p>
            <a:pPr marL="71438">
              <a:buFont typeface="Arial" panose="020B0604020202020204" pitchFamily="34" charset="0"/>
              <a:buChar char="•"/>
            </a:pPr>
            <a:r>
              <a:rPr lang="en" altLang="ko-KR" sz="1050" dirty="0">
                <a:solidFill>
                  <a:schemeClr val="tx1"/>
                </a:solidFill>
              </a:rPr>
              <a:t> </a:t>
            </a:r>
            <a:r>
              <a:rPr lang="en-US" altLang="ko-KR" dirty="0">
                <a:solidFill>
                  <a:srgbClr val="374151"/>
                </a:solidFill>
                <a:latin typeface="Calibri" panose="020F0502020204030204" pitchFamily="34" charset="0"/>
              </a:rPr>
              <a:t>B</a:t>
            </a:r>
            <a:r>
              <a:rPr lang="en-US" sz="1400" dirty="0">
                <a:solidFill>
                  <a:srgbClr val="374151"/>
                </a:solidFill>
                <a:effectLst/>
                <a:latin typeface="Calibri" panose="020F0502020204030204" pitchFamily="34" charset="0"/>
              </a:rPr>
              <a:t>ecoming proficient in deep learning libraries like TensorFlow, </a:t>
            </a:r>
            <a:r>
              <a:rPr lang="en-US" sz="1400" dirty="0" err="1">
                <a:solidFill>
                  <a:srgbClr val="374151"/>
                </a:solidFill>
                <a:effectLst/>
                <a:latin typeface="Calibri" panose="020F0502020204030204" pitchFamily="34" charset="0"/>
              </a:rPr>
              <a:t>PyTorch</a:t>
            </a:r>
            <a:r>
              <a:rPr lang="en-US" sz="1400" dirty="0">
                <a:solidFill>
                  <a:srgbClr val="374151"/>
                </a:solidFill>
                <a:effectLst/>
                <a:latin typeface="Calibri" panose="020F0502020204030204" pitchFamily="34" charset="0"/>
              </a:rPr>
              <a:t>, or </a:t>
            </a:r>
            <a:r>
              <a:rPr lang="en-US" sz="1400" dirty="0" err="1">
                <a:solidFill>
                  <a:srgbClr val="374151"/>
                </a:solidFill>
                <a:effectLst/>
                <a:latin typeface="Calibri" panose="020F0502020204030204" pitchFamily="34" charset="0"/>
              </a:rPr>
              <a:t>Keras</a:t>
            </a:r>
            <a:r>
              <a:rPr lang="en-US" sz="1400" dirty="0">
                <a:solidFill>
                  <a:srgbClr val="374151"/>
                </a:solidFill>
                <a:effectLst/>
                <a:latin typeface="Calibri" panose="020F0502020204030204" pitchFamily="34" charset="0"/>
              </a:rPr>
              <a:t>.</a:t>
            </a:r>
          </a:p>
          <a:p>
            <a:pPr marL="71438">
              <a:buFont typeface="Arial" panose="020B0604020202020204" pitchFamily="34" charset="0"/>
              <a:buChar char="•"/>
            </a:pPr>
            <a:r>
              <a:rPr lang="en-US" altLang="ko-KR" dirty="0">
                <a:solidFill>
                  <a:srgbClr val="374151"/>
                </a:solidFill>
                <a:latin typeface="Calibri" panose="020F0502020204030204" pitchFamily="34" charset="0"/>
              </a:rPr>
              <a:t> </a:t>
            </a:r>
            <a:r>
              <a:rPr lang="en-US" sz="1400" dirty="0">
                <a:solidFill>
                  <a:srgbClr val="374151"/>
                </a:solidFill>
                <a:effectLst/>
                <a:latin typeface="Calibri" panose="020F0502020204030204" pitchFamily="34" charset="0"/>
              </a:rPr>
              <a:t>Learn about the architecture and concepts of distributed systems as federated learning involves training machine learning models across multiple devices or edge nodes.</a:t>
            </a:r>
          </a:p>
          <a:p>
            <a:pPr marL="71438">
              <a:buFont typeface="Arial" panose="020B0604020202020204" pitchFamily="34" charset="0"/>
              <a:buChar char="•"/>
            </a:pPr>
            <a:r>
              <a:rPr lang="en-US" altLang="ko-KR" dirty="0">
                <a:solidFill>
                  <a:srgbClr val="374151"/>
                </a:solidFill>
                <a:latin typeface="Calibri" panose="020F0502020204030204" pitchFamily="34" charset="0"/>
              </a:rPr>
              <a:t> </a:t>
            </a:r>
            <a:r>
              <a:rPr lang="en-US" sz="1400" dirty="0">
                <a:solidFill>
                  <a:srgbClr val="374151"/>
                </a:solidFill>
                <a:effectLst/>
                <a:latin typeface="Calibri" panose="020F0502020204030204" pitchFamily="34" charset="0"/>
              </a:rPr>
              <a:t>Gain knowledge of the techniques used to aggregate model updates from multiple devices while preserving the global model's accuracy and performance. This includes methods like weighted averaging, ensemble techniques, or federated averaging.</a:t>
            </a:r>
          </a:p>
        </p:txBody>
      </p:sp>
      <p:sp>
        <p:nvSpPr>
          <p:cNvPr id="6" name="TextBox 5">
            <a:extLst>
              <a:ext uri="{FF2B5EF4-FFF2-40B4-BE49-F238E27FC236}">
                <a16:creationId xmlns:a16="http://schemas.microsoft.com/office/drawing/2014/main" id="{B2C5E855-FCA9-A3A7-D807-98044CF9761E}"/>
              </a:ext>
            </a:extLst>
          </p:cNvPr>
          <p:cNvSpPr txBox="1"/>
          <p:nvPr/>
        </p:nvSpPr>
        <p:spPr>
          <a:xfrm>
            <a:off x="293914" y="2787416"/>
            <a:ext cx="8556172" cy="323165"/>
          </a:xfrm>
          <a:prstGeom prst="rect">
            <a:avLst/>
          </a:prstGeom>
          <a:noFill/>
        </p:spPr>
        <p:txBody>
          <a:bodyPr wrap="square" rtlCol="0">
            <a:spAutoFit/>
          </a:bodyPr>
          <a:lstStyle/>
          <a:p>
            <a:r>
              <a:rPr lang="en-US" altLang="ko-KR" sz="1500" b="1" dirty="0">
                <a:solidFill>
                  <a:schemeClr val="tx1"/>
                </a:solidFill>
              </a:rPr>
              <a:t>Plan 2 :</a:t>
            </a:r>
          </a:p>
        </p:txBody>
      </p:sp>
      <p:sp>
        <p:nvSpPr>
          <p:cNvPr id="7" name="TextBox 6">
            <a:extLst>
              <a:ext uri="{FF2B5EF4-FFF2-40B4-BE49-F238E27FC236}">
                <a16:creationId xmlns:a16="http://schemas.microsoft.com/office/drawing/2014/main" id="{E7ECFC2D-FB54-5181-F92D-577A07FB58C1}"/>
              </a:ext>
            </a:extLst>
          </p:cNvPr>
          <p:cNvSpPr txBox="1"/>
          <p:nvPr/>
        </p:nvSpPr>
        <p:spPr>
          <a:xfrm>
            <a:off x="348915" y="3079230"/>
            <a:ext cx="8337886" cy="2169825"/>
          </a:xfrm>
          <a:prstGeom prst="rect">
            <a:avLst/>
          </a:prstGeom>
          <a:noFill/>
        </p:spPr>
        <p:txBody>
          <a:bodyPr wrap="square" rtlCol="0">
            <a:spAutoFit/>
          </a:bodyPr>
          <a:lstStyle/>
          <a:p>
            <a:r>
              <a:rPr lang="en-US" altLang="ko-Kore-KR" sz="1275" b="1" u="sng" dirty="0">
                <a:solidFill>
                  <a:schemeClr val="tx1"/>
                </a:solidFill>
              </a:rPr>
              <a:t>Investing time to master Data science core skills </a:t>
            </a:r>
          </a:p>
          <a:p>
            <a:endParaRPr lang="en" altLang="ko-Kore-KR" sz="1275" b="1" u="sng" dirty="0">
              <a:solidFill>
                <a:schemeClr val="tx1"/>
              </a:solidFill>
            </a:endParaRPr>
          </a:p>
          <a:p>
            <a:endParaRPr lang="en" altLang="ko-Kore-KR" sz="450" dirty="0">
              <a:solidFill>
                <a:schemeClr val="tx1"/>
              </a:solidFill>
            </a:endParaRPr>
          </a:p>
          <a:p>
            <a:pPr marL="71438">
              <a:buFont typeface="Arial" panose="020B0604020202020204" pitchFamily="34" charset="0"/>
              <a:buChar char="•"/>
            </a:pPr>
            <a:r>
              <a:rPr lang="en" altLang="ko-KR" sz="1050" dirty="0">
                <a:solidFill>
                  <a:schemeClr val="tx1"/>
                </a:solidFill>
              </a:rPr>
              <a:t> </a:t>
            </a:r>
            <a:r>
              <a:rPr lang="en-US" sz="1400" dirty="0">
                <a:solidFill>
                  <a:srgbClr val="374151"/>
                </a:solidFill>
                <a:effectLst/>
                <a:latin typeface="Calibri" panose="020F0502020204030204" pitchFamily="34" charset="0"/>
              </a:rPr>
              <a:t>Data Visualization: Exploring innovative visualization techniques to effectively communicate complex patterns and insights from large datasets, facilitating data exploration and decision-making.</a:t>
            </a:r>
          </a:p>
          <a:p>
            <a:pPr marL="71438">
              <a:buFont typeface="Arial" panose="020B0604020202020204" pitchFamily="34" charset="0"/>
              <a:buChar char="•"/>
            </a:pPr>
            <a:endParaRPr lang="en-US" dirty="0">
              <a:solidFill>
                <a:srgbClr val="374151"/>
              </a:solidFill>
              <a:latin typeface="Calibri" panose="020F0502020204030204" pitchFamily="34" charset="0"/>
            </a:endParaRPr>
          </a:p>
          <a:p>
            <a:pPr marL="71438">
              <a:buFont typeface="Arial" panose="020B0604020202020204" pitchFamily="34" charset="0"/>
              <a:buChar char="•"/>
            </a:pPr>
            <a:r>
              <a:rPr lang="en-US" dirty="0">
                <a:solidFill>
                  <a:srgbClr val="374151"/>
                </a:solidFill>
                <a:effectLst/>
                <a:latin typeface="Calibri" panose="020F0502020204030204" pitchFamily="34" charset="0"/>
              </a:rPr>
              <a:t> Privacy and Security: Skilling myself in the challenges of data privacy, anonymization, secure data sharing, and protecting against adversarial attacks on machine learning models.</a:t>
            </a:r>
            <a:endParaRPr lang="en-US" sz="1400" dirty="0">
              <a:solidFill>
                <a:srgbClr val="374151"/>
              </a:solidFill>
              <a:effectLst/>
              <a:latin typeface="Calibri" panose="020F0502020204030204" pitchFamily="34" charset="0"/>
            </a:endParaRPr>
          </a:p>
          <a:p>
            <a:pPr marL="71438">
              <a:buFont typeface="Arial" panose="020B0604020202020204" pitchFamily="34" charset="0"/>
              <a:buChar char="•"/>
            </a:pPr>
            <a:endParaRPr lang="en-US" altLang="ko-KR" dirty="0">
              <a:solidFill>
                <a:srgbClr val="374151"/>
              </a:solidFill>
              <a:latin typeface="Calibri" panose="020F0502020204030204" pitchFamily="34" charset="0"/>
            </a:endParaRPr>
          </a:p>
          <a:p>
            <a:pPr marL="71438">
              <a:buFont typeface="Arial" panose="020B0604020202020204" pitchFamily="34" charset="0"/>
              <a:buChar char="•"/>
            </a:pPr>
            <a:endParaRPr lang="en" altLang="ko-KR" sz="1100" b="0" i="0" dirty="0">
              <a:solidFill>
                <a:srgbClr val="373A3C"/>
              </a:solidFill>
              <a:effectLst/>
              <a:latin typeface="Open Sans" panose="020B0606030504020204" pitchFamily="34" charset="0"/>
            </a:endParaRPr>
          </a:p>
          <a:p>
            <a:pPr marL="71438">
              <a:buFont typeface="Arial" panose="020B0604020202020204" pitchFamily="34" charset="0"/>
              <a:buChar char="•"/>
            </a:pPr>
            <a:endParaRPr lang="en-US" altLang="ko-KR" sz="1000" dirty="0">
              <a:solidFill>
                <a:schemeClr val="tx1"/>
              </a:solidFill>
            </a:endParaRPr>
          </a:p>
        </p:txBody>
      </p:sp>
    </p:spTree>
    <p:extLst>
      <p:ext uri="{BB962C8B-B14F-4D97-AF65-F5344CB8AC3E}">
        <p14:creationId xmlns:p14="http://schemas.microsoft.com/office/powerpoint/2010/main" val="1286567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grpSp>
        <p:nvGrpSpPr>
          <p:cNvPr id="251" name="Google Shape;251;p11"/>
          <p:cNvGrpSpPr/>
          <p:nvPr/>
        </p:nvGrpSpPr>
        <p:grpSpPr>
          <a:xfrm rot="5400000">
            <a:off x="5000605" y="1791618"/>
            <a:ext cx="1608803" cy="1624206"/>
            <a:chOff x="5249560" y="2592614"/>
            <a:chExt cx="1692000" cy="1692000"/>
          </a:xfrm>
        </p:grpSpPr>
        <p:grpSp>
          <p:nvGrpSpPr>
            <p:cNvPr id="252" name="Google Shape;252;p11"/>
            <p:cNvGrpSpPr/>
            <p:nvPr/>
          </p:nvGrpSpPr>
          <p:grpSpPr>
            <a:xfrm>
              <a:off x="5375560" y="2618015"/>
              <a:ext cx="1440000" cy="1454677"/>
              <a:chOff x="3936000" y="978928"/>
              <a:chExt cx="4320000" cy="4364030"/>
            </a:xfrm>
          </p:grpSpPr>
          <p:sp>
            <p:nvSpPr>
              <p:cNvPr id="253" name="Google Shape;253;p11"/>
              <p:cNvSpPr/>
              <p:nvPr/>
            </p:nvSpPr>
            <p:spPr>
              <a:xfrm>
                <a:off x="3936000" y="3475673"/>
                <a:ext cx="4320000" cy="1245600"/>
              </a:xfrm>
              <a:prstGeom prst="triangle">
                <a:avLst>
                  <a:gd name="adj" fmla="val 50000"/>
                </a:avLst>
              </a:prstGeom>
              <a:solidFill>
                <a:srgbClr val="00B198"/>
              </a:solidFill>
              <a:ln w="50800" cap="flat" cmpd="sng">
                <a:solidFill>
                  <a:srgbClr val="BFBFB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54" name="Google Shape;254;p11"/>
              <p:cNvSpPr/>
              <p:nvPr/>
            </p:nvSpPr>
            <p:spPr>
              <a:xfrm rot="7200000">
                <a:off x="3395361" y="2538143"/>
                <a:ext cx="4320000" cy="1245600"/>
              </a:xfrm>
              <a:prstGeom prst="triangle">
                <a:avLst>
                  <a:gd name="adj" fmla="val 50000"/>
                </a:avLst>
              </a:prstGeom>
              <a:solidFill>
                <a:srgbClr val="3B4B54"/>
              </a:solidFill>
              <a:ln w="50800" cap="flat" cmpd="sng">
                <a:solidFill>
                  <a:srgbClr val="BFBFB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55" name="Google Shape;255;p11"/>
              <p:cNvSpPr/>
              <p:nvPr/>
            </p:nvSpPr>
            <p:spPr>
              <a:xfrm rot="-7200000">
                <a:off x="4476639" y="2538143"/>
                <a:ext cx="4320000" cy="1245600"/>
              </a:xfrm>
              <a:prstGeom prst="triangle">
                <a:avLst>
                  <a:gd name="adj" fmla="val 50000"/>
                </a:avLst>
              </a:prstGeom>
              <a:solidFill>
                <a:srgbClr val="00AED1"/>
              </a:solidFill>
              <a:ln w="50800" cap="flat" cmpd="sng">
                <a:solidFill>
                  <a:srgbClr val="BFBFB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
          <p:nvSpPr>
            <p:cNvPr id="256" name="Google Shape;256;p11"/>
            <p:cNvSpPr/>
            <p:nvPr/>
          </p:nvSpPr>
          <p:spPr>
            <a:xfrm>
              <a:off x="5249560" y="2592614"/>
              <a:ext cx="1692000" cy="1692000"/>
            </a:xfrm>
            <a:prstGeom prst="ellipse">
              <a:avLst/>
            </a:prstGeom>
            <a:noFill/>
            <a:ln w="50800" cap="flat" cmpd="sng">
              <a:solidFill>
                <a:srgbClr val="BFBFB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
        <p:nvSpPr>
          <p:cNvPr id="257" name="Google Shape;257;p11"/>
          <p:cNvSpPr txBox="1"/>
          <p:nvPr/>
        </p:nvSpPr>
        <p:spPr>
          <a:xfrm>
            <a:off x="1509257" y="2258550"/>
            <a:ext cx="3253857" cy="684773"/>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ko-KR" sz="2000" dirty="0">
                <a:solidFill>
                  <a:schemeClr val="dk1"/>
                </a:solidFill>
                <a:latin typeface="Calibri"/>
                <a:ea typeface="Calibri"/>
                <a:cs typeface="Calibri"/>
                <a:sym typeface="Calibri"/>
              </a:rPr>
              <a:t>Gachon</a:t>
            </a:r>
            <a:endParaRPr sz="2000" dirty="0">
              <a:solidFill>
                <a:schemeClr val="dk1"/>
              </a:solidFill>
              <a:latin typeface="Calibri"/>
              <a:ea typeface="Calibri"/>
              <a:cs typeface="Calibri"/>
              <a:sym typeface="Calibri"/>
            </a:endParaRPr>
          </a:p>
          <a:p>
            <a:pPr marL="0" marR="0" lvl="0" indent="0" algn="r" rtl="0">
              <a:spcBef>
                <a:spcPts val="0"/>
              </a:spcBef>
              <a:spcAft>
                <a:spcPts val="0"/>
              </a:spcAft>
              <a:buNone/>
            </a:pPr>
            <a:r>
              <a:rPr lang="ko-KR" sz="2000" dirty="0" err="1">
                <a:solidFill>
                  <a:schemeClr val="dk1"/>
                </a:solidFill>
                <a:latin typeface="Calibri"/>
                <a:ea typeface="Calibri"/>
                <a:cs typeface="Calibri"/>
                <a:sym typeface="Calibri"/>
              </a:rPr>
              <a:t>Cognitive</a:t>
            </a:r>
            <a:r>
              <a:rPr lang="ko-KR" sz="2000" dirty="0">
                <a:solidFill>
                  <a:schemeClr val="dk1"/>
                </a:solidFill>
                <a:latin typeface="Calibri"/>
                <a:ea typeface="Calibri"/>
                <a:cs typeface="Calibri"/>
                <a:sym typeface="Calibri"/>
              </a:rPr>
              <a:t> </a:t>
            </a:r>
            <a:r>
              <a:rPr lang="ko-KR" sz="2000" dirty="0" err="1">
                <a:solidFill>
                  <a:schemeClr val="dk1"/>
                </a:solidFill>
                <a:latin typeface="Calibri"/>
                <a:ea typeface="Calibri"/>
                <a:cs typeface="Calibri"/>
                <a:sym typeface="Calibri"/>
              </a:rPr>
              <a:t>Computing</a:t>
            </a:r>
            <a:r>
              <a:rPr lang="ko-KR" sz="2000" dirty="0">
                <a:solidFill>
                  <a:schemeClr val="dk1"/>
                </a:solidFill>
                <a:latin typeface="Calibri"/>
                <a:ea typeface="Calibri"/>
                <a:cs typeface="Calibri"/>
                <a:sym typeface="Calibri"/>
              </a:rPr>
              <a:t> </a:t>
            </a:r>
            <a:r>
              <a:rPr lang="ko-KR" sz="2000" dirty="0" err="1">
                <a:solidFill>
                  <a:schemeClr val="dk1"/>
                </a:solidFill>
                <a:latin typeface="Calibri"/>
                <a:ea typeface="Calibri"/>
                <a:cs typeface="Calibri"/>
                <a:sym typeface="Calibri"/>
              </a:rPr>
              <a:t>Lab</a:t>
            </a:r>
            <a:endParaRPr sz="20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TotalTime>
  <Words>348</Words>
  <Application>Microsoft Macintosh PowerPoint</Application>
  <PresentationFormat>On-screen Show (16:10)</PresentationFormat>
  <Paragraphs>50</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Open Sans</vt:lpstr>
      <vt:lpstr>Arial</vt:lpstr>
      <vt:lpstr>Söhne</vt:lpstr>
      <vt:lpstr>Calibri</vt:lpstr>
      <vt:lpstr>Lato Light</vt:lpstr>
      <vt:lpstr>Office 테마</vt:lpstr>
      <vt:lpstr>Cognitive Computing Lab</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Computing Lab</dc:title>
  <dc:creator>이강윤</dc:creator>
  <cp:lastModifiedBy>/컴퓨터공학과 네우파네소우라브</cp:lastModifiedBy>
  <cp:revision>52</cp:revision>
  <cp:lastPrinted>2021-03-02T05:00:12Z</cp:lastPrinted>
  <dcterms:created xsi:type="dcterms:W3CDTF">2020-11-17T02:02:07Z</dcterms:created>
  <dcterms:modified xsi:type="dcterms:W3CDTF">2023-07-12T06:50:04Z</dcterms:modified>
</cp:coreProperties>
</file>