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44F12B22-995E-814D-5AE7-4FAB0EECE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A3BD-C49D-3EDB-F797-3661B28F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KR" sz="6000" b="1" dirty="0">
                <a:solidFill>
                  <a:srgbClr val="FFFFFF"/>
                </a:solidFill>
              </a:rPr>
              <a:t>Block Coding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4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53781-65A0-2251-1C74-285DBFC6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0377"/>
            <a:ext cx="9238434" cy="1392628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u="sng" dirty="0"/>
              <a:t>the technique of adding extra bits to a digital word to improve the reliability of transmission.</a:t>
            </a:r>
            <a:endParaRPr lang="en-KR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8B8-C5D6-E594-E5D3-8AFC4909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5"/>
            <a:ext cx="8476434" cy="3022660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lvl="6"/>
            <a:r>
              <a:rPr lang="en-KR" sz="3600" u="sng" dirty="0"/>
              <a:t>Message Bits</a:t>
            </a:r>
          </a:p>
          <a:p>
            <a:pPr lvl="6"/>
            <a:endParaRPr lang="en-KR" sz="3600" u="sng" dirty="0"/>
          </a:p>
          <a:p>
            <a:pPr lvl="6"/>
            <a:r>
              <a:rPr lang="en-KR" sz="3600" u="sng" dirty="0"/>
              <a:t>Code Bits</a:t>
            </a:r>
          </a:p>
          <a:p>
            <a:pPr lvl="6"/>
            <a:endParaRPr lang="en-KR" sz="3600" u="sng" dirty="0"/>
          </a:p>
          <a:p>
            <a:pPr lvl="6"/>
            <a:r>
              <a:rPr lang="en-KR" sz="3600" u="sng" dirty="0"/>
              <a:t>Frame synchronzation Bits</a:t>
            </a:r>
          </a:p>
        </p:txBody>
      </p:sp>
    </p:spTree>
    <p:extLst>
      <p:ext uri="{BB962C8B-B14F-4D97-AF65-F5344CB8AC3E}">
        <p14:creationId xmlns:p14="http://schemas.microsoft.com/office/powerpoint/2010/main" val="251327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0D245-0B1A-C76F-85BF-9238FBA8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04" y="648586"/>
            <a:ext cx="8796669" cy="75490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R" sz="3600" dirty="0"/>
              <a:t>	</a:t>
            </a:r>
            <a:r>
              <a:rPr lang="en-KR" sz="3600" u="sng" dirty="0"/>
              <a:t>Types of block coding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0B18-FC0B-939D-554A-8D1FA340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254418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Google Sans"/>
              </a:rPr>
              <a:t>Hamming codes</a:t>
            </a:r>
          </a:p>
          <a:p>
            <a:r>
              <a:rPr lang="en-US" sz="3200" dirty="0">
                <a:solidFill>
                  <a:srgbClr val="202124"/>
                </a:solidFill>
                <a:latin typeface="Google Sans"/>
              </a:rPr>
              <a:t>Reed-Solomon codes</a:t>
            </a:r>
          </a:p>
          <a:p>
            <a:r>
              <a:rPr lang="en-US" sz="3200" dirty="0">
                <a:solidFill>
                  <a:srgbClr val="202124"/>
                </a:solidFill>
                <a:latin typeface="Google Sans"/>
              </a:rPr>
              <a:t>BCH codes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337774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38492-749F-005C-8DEF-B0681F2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236" y="659616"/>
            <a:ext cx="6885094" cy="76513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R" sz="4000" dirty="0"/>
              <a:t>Encoding and decoding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51C5-40F8-D19D-9CB0-14826903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5" y="2729553"/>
            <a:ext cx="5800575" cy="39370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KR" b="1" dirty="0"/>
              <a:t>mB/nB coding – Three steps</a:t>
            </a:r>
          </a:p>
          <a:p>
            <a:endParaRPr lang="en-KR" b="1" dirty="0"/>
          </a:p>
          <a:p>
            <a:pPr marL="617220" lvl="1" indent="-342900">
              <a:buFont typeface="+mj-lt"/>
              <a:buAutoNum type="arabicPeriod"/>
            </a:pPr>
            <a:r>
              <a:rPr lang="en-KR" sz="2400" u="sng" dirty="0"/>
              <a:t>Division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KR" sz="2400" u="sng" dirty="0"/>
              <a:t>Substitution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KR" sz="2400" u="sng" dirty="0"/>
              <a:t>Combination</a:t>
            </a:r>
          </a:p>
          <a:p>
            <a:pPr lvl="1"/>
            <a:endParaRPr lang="en-KR" dirty="0"/>
          </a:p>
          <a:p>
            <a:pPr lvl="1"/>
            <a:r>
              <a:rPr lang="en-KR" sz="1800" b="1" dirty="0"/>
              <a:t>Example  : 4B/5B(four binary/five binary</a:t>
            </a:r>
          </a:p>
          <a:p>
            <a:endParaRPr lang="en-KR" b="1" dirty="0"/>
          </a:p>
          <a:p>
            <a:endParaRPr lang="en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E7CB5-EC40-6FEF-3B64-C523878F524F}"/>
              </a:ext>
            </a:extLst>
          </p:cNvPr>
          <p:cNvSpPr txBox="1"/>
          <p:nvPr/>
        </p:nvSpPr>
        <p:spPr>
          <a:xfrm>
            <a:off x="1176718" y="1690780"/>
            <a:ext cx="15983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KR" sz="2400" b="1" dirty="0"/>
              <a:t>Keypoints</a:t>
            </a:r>
          </a:p>
        </p:txBody>
      </p:sp>
    </p:spTree>
    <p:extLst>
      <p:ext uri="{BB962C8B-B14F-4D97-AF65-F5344CB8AC3E}">
        <p14:creationId xmlns:p14="http://schemas.microsoft.com/office/powerpoint/2010/main" val="281765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CDDDAC23-351B-0C0E-4380-984D32DD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8" y="514350"/>
            <a:ext cx="9986963" cy="5829300"/>
          </a:xfrm>
        </p:spPr>
      </p:pic>
    </p:spTree>
    <p:extLst>
      <p:ext uri="{BB962C8B-B14F-4D97-AF65-F5344CB8AC3E}">
        <p14:creationId xmlns:p14="http://schemas.microsoft.com/office/powerpoint/2010/main" val="282528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numbers and a few digits&#10;&#10;Description automatically generated with medium confidence">
            <a:extLst>
              <a:ext uri="{FF2B5EF4-FFF2-40B4-BE49-F238E27FC236}">
                <a16:creationId xmlns:a16="http://schemas.microsoft.com/office/drawing/2014/main" id="{BBC87E22-6529-8F4C-2ADA-A76030A67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971550"/>
            <a:ext cx="12049125" cy="5429250"/>
          </a:xfrm>
        </p:spPr>
      </p:pic>
    </p:spTree>
    <p:extLst>
      <p:ext uri="{BB962C8B-B14F-4D97-AF65-F5344CB8AC3E}">
        <p14:creationId xmlns:p14="http://schemas.microsoft.com/office/powerpoint/2010/main" val="409741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5F95B-58F5-E194-B4E5-DB4AEA72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516" y="988832"/>
            <a:ext cx="1653247" cy="87186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R" sz="4400" dirty="0"/>
              <a:t>PROS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83BC-A22E-0FDD-6125-AEB98C39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5609187" cy="3359621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KR" sz="3200" dirty="0"/>
              <a:t>Improved reliability</a:t>
            </a:r>
          </a:p>
          <a:p>
            <a:r>
              <a:rPr lang="en-KR" sz="3200" dirty="0"/>
              <a:t>Increased data accuracy</a:t>
            </a:r>
          </a:p>
          <a:p>
            <a:r>
              <a:rPr lang="en-US" sz="3200" dirty="0"/>
              <a:t>G</a:t>
            </a:r>
            <a:r>
              <a:rPr lang="en-KR" sz="3200" dirty="0"/>
              <a:t>reater efficiency</a:t>
            </a:r>
          </a:p>
          <a:p>
            <a:r>
              <a:rPr lang="en-KR" sz="32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260373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B935-B9A0-6B54-A384-E3554180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845" y="935998"/>
            <a:ext cx="1749569" cy="85755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R" sz="4400" dirty="0"/>
              <a:t>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46E6-2208-A2D1-DC7B-F3647072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6491690" cy="3043921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KR" sz="4000" dirty="0"/>
              <a:t>Increased complexity</a:t>
            </a:r>
          </a:p>
          <a:p>
            <a:r>
              <a:rPr lang="en-KR" sz="4000" dirty="0"/>
              <a:t>Increased overhead</a:t>
            </a:r>
          </a:p>
          <a:p>
            <a:r>
              <a:rPr lang="en-KR" sz="4000" dirty="0"/>
              <a:t>Increased cost</a:t>
            </a:r>
          </a:p>
          <a:p>
            <a:endParaRPr lang="en-KR" sz="4000" dirty="0"/>
          </a:p>
        </p:txBody>
      </p:sp>
    </p:spTree>
    <p:extLst>
      <p:ext uri="{BB962C8B-B14F-4D97-AF65-F5344CB8AC3E}">
        <p14:creationId xmlns:p14="http://schemas.microsoft.com/office/powerpoint/2010/main" val="182760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96183-70A6-F74C-B53F-1F3B46E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2902691"/>
            <a:ext cx="4971188" cy="1371928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50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Google Sans</vt:lpstr>
      <vt:lpstr>Arial</vt:lpstr>
      <vt:lpstr>Trade Gothic Next Cond</vt:lpstr>
      <vt:lpstr>Trade Gothic Next Light</vt:lpstr>
      <vt:lpstr>PortalVTI</vt:lpstr>
      <vt:lpstr>Block Coding</vt:lpstr>
      <vt:lpstr>the technique of adding extra bits to a digital word to improve the reliability of transmission.</vt:lpstr>
      <vt:lpstr> Types of block coding</vt:lpstr>
      <vt:lpstr>Encoding and decoding</vt:lpstr>
      <vt:lpstr>PowerPoint Presentation</vt:lpstr>
      <vt:lpstr>PowerPoint Presentation</vt:lpstr>
      <vt:lpstr>PROS</vt:lpstr>
      <vt:lpstr>CONS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Coding</dc:title>
  <dc:creator>/컴퓨터공학과 네우파네소우라브</dc:creator>
  <cp:lastModifiedBy>/컴퓨터공학과 네우파네소우라브</cp:lastModifiedBy>
  <cp:revision>3</cp:revision>
  <dcterms:created xsi:type="dcterms:W3CDTF">2023-11-04T07:33:43Z</dcterms:created>
  <dcterms:modified xsi:type="dcterms:W3CDTF">2023-11-05T07:35:07Z</dcterms:modified>
</cp:coreProperties>
</file>