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6824"/>
  </p:normalViewPr>
  <p:slideViewPr>
    <p:cSldViewPr snapToGrid="0">
      <p:cViewPr>
        <p:scale>
          <a:sx n="106" d="100"/>
          <a:sy n="106" d="100"/>
        </p:scale>
        <p:origin x="-7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76BD-A855-453D-87FE-D29981ADD217}" type="datetimeFigureOut">
              <a:rPr lang="ko-KR" altLang="en-US" smtClean="0"/>
              <a:t>2015. 11. 16.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2C89-B647-40FC-BA12-05E4D00F0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14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76BD-A855-453D-87FE-D29981ADD217}" type="datetimeFigureOut">
              <a:rPr lang="ko-KR" altLang="en-US" smtClean="0"/>
              <a:t>2015. 11. 16.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2C89-B647-40FC-BA12-05E4D00F0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05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76BD-A855-453D-87FE-D29981ADD217}" type="datetimeFigureOut">
              <a:rPr lang="ko-KR" altLang="en-US" smtClean="0"/>
              <a:t>2015. 11. 16.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2C89-B647-40FC-BA12-05E4D00F0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46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표 6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04367425"/>
              </p:ext>
            </p:extLst>
          </p:nvPr>
        </p:nvGraphicFramePr>
        <p:xfrm>
          <a:off x="144462" y="126808"/>
          <a:ext cx="11830550" cy="6616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55"/>
                <a:gridCol w="1183055"/>
                <a:gridCol w="1183055"/>
                <a:gridCol w="1183055"/>
                <a:gridCol w="965318"/>
                <a:gridCol w="1270000"/>
                <a:gridCol w="1003300"/>
                <a:gridCol w="1155700"/>
                <a:gridCol w="1520957"/>
                <a:gridCol w="1183055"/>
              </a:tblGrid>
              <a:tr h="135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Sylvia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2015.11.16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 NAME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505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SCREEN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PREVIEW (iOS)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39652">
                <a:tc gridSpan="10"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0" name="iPhone"/>
          <p:cNvGrpSpPr>
            <a:grpSpLocks noChangeAspect="1"/>
          </p:cNvGrpSpPr>
          <p:nvPr userDrawn="1"/>
        </p:nvGrpSpPr>
        <p:grpSpPr>
          <a:xfrm>
            <a:off x="9357226" y="1112895"/>
            <a:ext cx="2541588" cy="5318125"/>
            <a:chOff x="4819650" y="766763"/>
            <a:chExt cx="2541588" cy="5318125"/>
          </a:xfrm>
        </p:grpSpPr>
        <p:sp>
          <p:nvSpPr>
            <p:cNvPr id="71" name="Case"/>
            <p:cNvSpPr>
              <a:spLocks/>
            </p:cNvSpPr>
            <p:nvPr/>
          </p:nvSpPr>
          <p:spPr bwMode="auto">
            <a:xfrm>
              <a:off x="4819650" y="766763"/>
              <a:ext cx="2541588" cy="5318125"/>
            </a:xfrm>
            <a:custGeom>
              <a:avLst/>
              <a:gdLst>
                <a:gd name="T0" fmla="*/ 506 w 3334"/>
                <a:gd name="T1" fmla="*/ 0 h 6977"/>
                <a:gd name="T2" fmla="*/ 2828 w 3334"/>
                <a:gd name="T3" fmla="*/ 0 h 6977"/>
                <a:gd name="T4" fmla="*/ 3334 w 3334"/>
                <a:gd name="T5" fmla="*/ 506 h 6977"/>
                <a:gd name="T6" fmla="*/ 3334 w 3334"/>
                <a:gd name="T7" fmla="*/ 6472 h 6977"/>
                <a:gd name="T8" fmla="*/ 2828 w 3334"/>
                <a:gd name="T9" fmla="*/ 6977 h 6977"/>
                <a:gd name="T10" fmla="*/ 506 w 3334"/>
                <a:gd name="T11" fmla="*/ 6977 h 6977"/>
                <a:gd name="T12" fmla="*/ 0 w 3334"/>
                <a:gd name="T13" fmla="*/ 6472 h 6977"/>
                <a:gd name="T14" fmla="*/ 0 w 3334"/>
                <a:gd name="T15" fmla="*/ 506 h 6977"/>
                <a:gd name="T16" fmla="*/ 506 w 3334"/>
                <a:gd name="T17" fmla="*/ 0 h 6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4" h="6977">
                  <a:moveTo>
                    <a:pt x="506" y="0"/>
                  </a:moveTo>
                  <a:lnTo>
                    <a:pt x="2828" y="0"/>
                  </a:lnTo>
                  <a:cubicBezTo>
                    <a:pt x="3108" y="0"/>
                    <a:pt x="3334" y="226"/>
                    <a:pt x="3334" y="506"/>
                  </a:cubicBezTo>
                  <a:lnTo>
                    <a:pt x="3334" y="6472"/>
                  </a:lnTo>
                  <a:cubicBezTo>
                    <a:pt x="3334" y="6752"/>
                    <a:pt x="3108" y="6977"/>
                    <a:pt x="2828" y="6977"/>
                  </a:cubicBezTo>
                  <a:lnTo>
                    <a:pt x="506" y="6977"/>
                  </a:lnTo>
                  <a:cubicBezTo>
                    <a:pt x="226" y="6977"/>
                    <a:pt x="0" y="6752"/>
                    <a:pt x="0" y="6472"/>
                  </a:cubicBezTo>
                  <a:lnTo>
                    <a:pt x="0" y="506"/>
                  </a:lnTo>
                  <a:cubicBezTo>
                    <a:pt x="0" y="226"/>
                    <a:pt x="226" y="0"/>
                    <a:pt x="506" y="0"/>
                  </a:cubicBez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Camera"/>
            <p:cNvSpPr>
              <a:spLocks noChangeAspect="1" noChangeArrowheads="1"/>
            </p:cNvSpPr>
            <p:nvPr/>
          </p:nvSpPr>
          <p:spPr bwMode="auto">
            <a:xfrm>
              <a:off x="5634038" y="1027113"/>
              <a:ext cx="87313" cy="85725"/>
            </a:xfrm>
            <a:prstGeom prst="ellipse">
              <a:avLst/>
            </a:prstGeom>
            <a:solidFill>
              <a:srgbClr val="2E2F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Speaker"/>
            <p:cNvSpPr>
              <a:spLocks/>
            </p:cNvSpPr>
            <p:nvPr/>
          </p:nvSpPr>
          <p:spPr bwMode="auto">
            <a:xfrm>
              <a:off x="5880100" y="1047751"/>
              <a:ext cx="420688" cy="44450"/>
            </a:xfrm>
            <a:custGeom>
              <a:avLst/>
              <a:gdLst>
                <a:gd name="T0" fmla="*/ 30 w 550"/>
                <a:gd name="T1" fmla="*/ 0 h 60"/>
                <a:gd name="T2" fmla="*/ 520 w 550"/>
                <a:gd name="T3" fmla="*/ 0 h 60"/>
                <a:gd name="T4" fmla="*/ 550 w 550"/>
                <a:gd name="T5" fmla="*/ 30 h 60"/>
                <a:gd name="T6" fmla="*/ 520 w 550"/>
                <a:gd name="T7" fmla="*/ 60 h 60"/>
                <a:gd name="T8" fmla="*/ 30 w 550"/>
                <a:gd name="T9" fmla="*/ 60 h 60"/>
                <a:gd name="T10" fmla="*/ 0 w 550"/>
                <a:gd name="T11" fmla="*/ 30 h 60"/>
                <a:gd name="T12" fmla="*/ 30 w 550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0" h="60">
                  <a:moveTo>
                    <a:pt x="30" y="0"/>
                  </a:moveTo>
                  <a:lnTo>
                    <a:pt x="520" y="0"/>
                  </a:lnTo>
                  <a:cubicBezTo>
                    <a:pt x="537" y="0"/>
                    <a:pt x="550" y="13"/>
                    <a:pt x="550" y="30"/>
                  </a:cubicBezTo>
                  <a:cubicBezTo>
                    <a:pt x="550" y="47"/>
                    <a:pt x="537" y="60"/>
                    <a:pt x="520" y="60"/>
                  </a:cubicBezTo>
                  <a:lnTo>
                    <a:pt x="30" y="60"/>
                  </a:lnTo>
                  <a:cubicBezTo>
                    <a:pt x="13" y="60"/>
                    <a:pt x="0" y="47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lose/>
                </a:path>
              </a:pathLst>
            </a:custGeom>
            <a:solidFill>
              <a:srgbClr val="2E2F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Home Button Outer"/>
            <p:cNvSpPr>
              <a:spLocks noChangeAspect="1" noChangeArrowheads="1"/>
            </p:cNvSpPr>
            <p:nvPr/>
          </p:nvSpPr>
          <p:spPr bwMode="auto">
            <a:xfrm>
              <a:off x="5884863" y="5559426"/>
              <a:ext cx="411163" cy="411163"/>
            </a:xfrm>
            <a:prstGeom prst="ellipse">
              <a:avLst/>
            </a:prstGeom>
            <a:solidFill>
              <a:srgbClr val="2E2F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Home Button Inner"/>
            <p:cNvSpPr>
              <a:spLocks noChangeAspect="1" noChangeArrowheads="1"/>
            </p:cNvSpPr>
            <p:nvPr/>
          </p:nvSpPr>
          <p:spPr bwMode="auto">
            <a:xfrm>
              <a:off x="5907088" y="5581651"/>
              <a:ext cx="366713" cy="366713"/>
            </a:xfrm>
            <a:prstGeom prst="ellipse">
              <a:avLst/>
            </a:prstGeom>
            <a:solidFill>
              <a:srgbClr val="07070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Screen"/>
            <p:cNvSpPr>
              <a:spLocks noChangeArrowheads="1"/>
            </p:cNvSpPr>
            <p:nvPr/>
          </p:nvSpPr>
          <p:spPr bwMode="auto">
            <a:xfrm>
              <a:off x="4947444" y="1382713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2" name="직사각형 111"/>
          <p:cNvSpPr/>
          <p:nvPr userDrawn="1"/>
        </p:nvSpPr>
        <p:spPr>
          <a:xfrm>
            <a:off x="1330611" y="1323909"/>
            <a:ext cx="2872066" cy="5146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99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76BD-A855-453D-87FE-D29981ADD217}" type="datetimeFigureOut">
              <a:rPr lang="ko-KR" altLang="en-US" smtClean="0"/>
              <a:t>2015. 11. 16.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2C89-B647-40FC-BA12-05E4D00F0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70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76BD-A855-453D-87FE-D29981ADD217}" type="datetimeFigureOut">
              <a:rPr lang="ko-KR" altLang="en-US" smtClean="0"/>
              <a:t>2015. 11. 16.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2C89-B647-40FC-BA12-05E4D00F0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34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76BD-A855-453D-87FE-D29981ADD217}" type="datetimeFigureOut">
              <a:rPr lang="ko-KR" altLang="en-US" smtClean="0"/>
              <a:t>2015. 11. 16.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2C89-B647-40FC-BA12-05E4D00F0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77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76BD-A855-453D-87FE-D29981ADD217}" type="datetimeFigureOut">
              <a:rPr lang="ko-KR" altLang="en-US" smtClean="0"/>
              <a:t>2015. 11. 16.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2C89-B647-40FC-BA12-05E4D00F0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99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76BD-A855-453D-87FE-D29981ADD217}" type="datetimeFigureOut">
              <a:rPr lang="ko-KR" altLang="en-US" smtClean="0"/>
              <a:t>2015. 11. 16.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2C89-B647-40FC-BA12-05E4D00F0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56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76BD-A855-453D-87FE-D29981ADD217}" type="datetimeFigureOut">
              <a:rPr lang="ko-KR" altLang="en-US" smtClean="0"/>
              <a:t>2015. 11. 16.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2C89-B647-40FC-BA12-05E4D00F0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83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76BD-A855-453D-87FE-D29981ADD217}" type="datetimeFigureOut">
              <a:rPr lang="ko-KR" altLang="en-US" smtClean="0"/>
              <a:t>2015. 11. 16.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2C89-B647-40FC-BA12-05E4D00F0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84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76BD-A855-453D-87FE-D29981ADD217}" type="datetimeFigureOut">
              <a:rPr lang="ko-KR" altLang="en-US" smtClean="0"/>
              <a:t>2015. 11. 16.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2C89-B647-40FC-BA12-05E4D00F0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47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576BD-A855-453D-87FE-D29981ADD217}" type="datetimeFigureOut">
              <a:rPr lang="ko-KR" altLang="en-US" smtClean="0"/>
              <a:t>2015. 11. 16.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92C89-B647-40FC-BA12-05E4D00F0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46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521341"/>
              </p:ext>
            </p:extLst>
          </p:nvPr>
        </p:nvGraphicFramePr>
        <p:xfrm>
          <a:off x="5842000" y="900706"/>
          <a:ext cx="3430954" cy="54134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801"/>
                <a:gridCol w="3049153"/>
              </a:tblGrid>
              <a:tr h="365060">
                <a:tc>
                  <a:txBody>
                    <a:bodyPr/>
                    <a:lstStyle/>
                    <a:p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홈 화면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2292">
                <a:tc>
                  <a:txBody>
                    <a:bodyPr/>
                    <a:lstStyle/>
                    <a:p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다섯 종류 버튼을 출력한다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각 버튼은 버튼 이름에 해당하는 화면을 호출하는 기능을 제공한다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060">
                <a:tc>
                  <a:txBody>
                    <a:bodyPr/>
                    <a:lstStyle/>
                    <a:p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각 버튼의 기능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22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다음 정보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을 제공하는 화면으로 이동한다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실비아 휴양림에 대한 소개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실비아 휴양림 까지 찾아오는 길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실비아 휴양림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이용 요금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및 시간</a:t>
                      </a:r>
                      <a:endParaRPr lang="ko-KR" altLang="en-US" sz="12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공지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945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게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시판으로 이동한다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예약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예약 시스템 화면으로 이동한다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59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다음 내용을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설정하는 화면으로 이동한다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소셜 네트워크 계정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언어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실비아 지도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55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실비아 휴양림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지도화면으로 이동한다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14992423"/>
              </p:ext>
            </p:extLst>
          </p:nvPr>
        </p:nvGraphicFramePr>
        <p:xfrm>
          <a:off x="146309" y="129172"/>
          <a:ext cx="1183055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55"/>
                <a:gridCol w="1183055"/>
                <a:gridCol w="1183055"/>
                <a:gridCol w="1183055"/>
                <a:gridCol w="965318"/>
                <a:gridCol w="1270000"/>
                <a:gridCol w="1003300"/>
                <a:gridCol w="1155700"/>
                <a:gridCol w="1520957"/>
                <a:gridCol w="1183055"/>
              </a:tblGrid>
              <a:tr h="13588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450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홈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세션 없을 시 로그인 화면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505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1594809" y="1963059"/>
            <a:ext cx="2406723" cy="4105767"/>
            <a:chOff x="1594809" y="1963059"/>
            <a:chExt cx="2406723" cy="4105767"/>
          </a:xfrm>
        </p:grpSpPr>
        <p:sp>
          <p:nvSpPr>
            <p:cNvPr id="2" name="타원 1"/>
            <p:cNvSpPr/>
            <p:nvPr/>
          </p:nvSpPr>
          <p:spPr>
            <a:xfrm>
              <a:off x="2062480" y="3233623"/>
              <a:ext cx="1564640" cy="1564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R" dirty="0" smtClean="0"/>
            </a:p>
          </p:txBody>
        </p:sp>
        <p:sp>
          <p:nvSpPr>
            <p:cNvPr id="5" name="타원 4"/>
            <p:cNvSpPr/>
            <p:nvPr/>
          </p:nvSpPr>
          <p:spPr>
            <a:xfrm>
              <a:off x="1594809" y="1963059"/>
              <a:ext cx="811409" cy="81140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 smtClean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677347" y="218409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dirty="0" smtClean="0">
                  <a:solidFill>
                    <a:schemeClr val="bg1"/>
                  </a:solidFill>
                </a:rPr>
                <a:t>소개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06218" y="3692777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dirty="0" smtClean="0">
                  <a:solidFill>
                    <a:schemeClr val="bg1"/>
                  </a:solidFill>
                </a:rPr>
                <a:t>실비아</a:t>
              </a:r>
            </a:p>
            <a:p>
              <a:pPr algn="ctr"/>
              <a:r>
                <a:rPr kumimoji="1" lang="ko-KR" altLang="en-US" dirty="0" smtClean="0">
                  <a:solidFill>
                    <a:schemeClr val="bg1"/>
                  </a:solidFill>
                </a:rPr>
                <a:t>지도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187388" y="1963059"/>
              <a:ext cx="811409" cy="81140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69925" y="2184097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dirty="0" smtClean="0">
                  <a:solidFill>
                    <a:schemeClr val="bg1"/>
                  </a:solidFill>
                </a:rPr>
                <a:t>공지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595889" y="5257417"/>
              <a:ext cx="811409" cy="81140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 smtClean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78427" y="5478455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dirty="0" smtClean="0">
                  <a:solidFill>
                    <a:schemeClr val="bg1"/>
                  </a:solidFill>
                </a:rPr>
                <a:t>예약</a:t>
              </a:r>
            </a:p>
          </p:txBody>
        </p:sp>
        <p:sp>
          <p:nvSpPr>
            <p:cNvPr id="12" name="타원 11"/>
            <p:cNvSpPr/>
            <p:nvPr/>
          </p:nvSpPr>
          <p:spPr>
            <a:xfrm>
              <a:off x="3190123" y="5257417"/>
              <a:ext cx="811409" cy="81140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72662" y="5478455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dirty="0" smtClean="0">
                  <a:solidFill>
                    <a:schemeClr val="bg1"/>
                  </a:solidFill>
                </a:rPr>
                <a:t>설정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9534674" y="1899690"/>
            <a:ext cx="2164349" cy="3692288"/>
            <a:chOff x="1594809" y="1963059"/>
            <a:chExt cx="2406723" cy="4105767"/>
          </a:xfrm>
        </p:grpSpPr>
        <p:sp>
          <p:nvSpPr>
            <p:cNvPr id="17" name="타원 16"/>
            <p:cNvSpPr/>
            <p:nvPr/>
          </p:nvSpPr>
          <p:spPr>
            <a:xfrm>
              <a:off x="2062480" y="3233623"/>
              <a:ext cx="1564640" cy="1564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R" dirty="0" smtClean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1594809" y="1963059"/>
              <a:ext cx="811409" cy="81140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77347" y="218409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dirty="0" smtClean="0">
                  <a:solidFill>
                    <a:schemeClr val="bg1"/>
                  </a:solidFill>
                </a:rPr>
                <a:t>소개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06218" y="3692777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dirty="0" smtClean="0">
                  <a:solidFill>
                    <a:schemeClr val="bg1"/>
                  </a:solidFill>
                </a:rPr>
                <a:t>실비아</a:t>
              </a:r>
            </a:p>
            <a:p>
              <a:pPr algn="ctr"/>
              <a:r>
                <a:rPr kumimoji="1" lang="ko-KR" altLang="en-US" dirty="0" smtClean="0">
                  <a:solidFill>
                    <a:schemeClr val="bg1"/>
                  </a:solidFill>
                </a:rPr>
                <a:t>지도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3187388" y="1963059"/>
              <a:ext cx="811409" cy="81140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 smtClean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69926" y="218409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dirty="0" smtClean="0">
                  <a:solidFill>
                    <a:schemeClr val="bg1"/>
                  </a:solidFill>
                </a:rPr>
                <a:t>안내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595889" y="5257417"/>
              <a:ext cx="811409" cy="81140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78427" y="547845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dirty="0" smtClean="0">
                  <a:solidFill>
                    <a:schemeClr val="bg1"/>
                  </a:solidFill>
                </a:rPr>
                <a:t>공지</a:t>
              </a:r>
            </a:p>
          </p:txBody>
        </p:sp>
        <p:sp>
          <p:nvSpPr>
            <p:cNvPr id="27" name="타원 26"/>
            <p:cNvSpPr/>
            <p:nvPr/>
          </p:nvSpPr>
          <p:spPr>
            <a:xfrm>
              <a:off x="3190123" y="5257417"/>
              <a:ext cx="811409" cy="81140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72662" y="5478455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dirty="0" smtClean="0">
                  <a:solidFill>
                    <a:schemeClr val="bg1"/>
                  </a:solidFill>
                </a:rPr>
                <a:t>설정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89810" y="153839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1</a:t>
            </a:r>
            <a:r>
              <a:rPr kumimoji="1" lang="ko-KR" altLang="en-US" dirty="0" smtClean="0">
                <a:solidFill>
                  <a:srgbClr val="FF0000"/>
                </a:solidFill>
              </a:rPr>
              <a:t> 버튼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9" name="직선 연결선[R] 28"/>
          <p:cNvCxnSpPr/>
          <p:nvPr/>
        </p:nvCxnSpPr>
        <p:spPr>
          <a:xfrm flipV="1">
            <a:off x="2260840" y="1889058"/>
            <a:ext cx="323165" cy="2586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25965" y="153839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2</a:t>
            </a:r>
            <a:r>
              <a:rPr kumimoji="1" lang="ko-KR" altLang="en-US" dirty="0" smtClean="0">
                <a:solidFill>
                  <a:srgbClr val="FF0000"/>
                </a:solidFill>
              </a:rPr>
              <a:t> 버튼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1" name="직선 연결선[R] 30"/>
          <p:cNvCxnSpPr/>
          <p:nvPr/>
        </p:nvCxnSpPr>
        <p:spPr>
          <a:xfrm flipV="1">
            <a:off x="3796995" y="1889058"/>
            <a:ext cx="323165" cy="2586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12186" y="486484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3</a:t>
            </a:r>
            <a:r>
              <a:rPr kumimoji="1" lang="ko-KR" altLang="en-US" dirty="0" smtClean="0">
                <a:solidFill>
                  <a:srgbClr val="FF0000"/>
                </a:solidFill>
              </a:rPr>
              <a:t> 버튼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3" name="직선 연결선[R] 32"/>
          <p:cNvCxnSpPr/>
          <p:nvPr/>
        </p:nvCxnSpPr>
        <p:spPr>
          <a:xfrm flipV="1">
            <a:off x="2183216" y="5215505"/>
            <a:ext cx="323165" cy="2586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49732" y="4888084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4</a:t>
            </a:r>
            <a:r>
              <a:rPr kumimoji="1" lang="ko-KR" altLang="en-US" dirty="0" smtClean="0">
                <a:solidFill>
                  <a:srgbClr val="FF0000"/>
                </a:solidFill>
              </a:rPr>
              <a:t> 버튼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5" name="직선 연결선[R] 34"/>
          <p:cNvCxnSpPr/>
          <p:nvPr/>
        </p:nvCxnSpPr>
        <p:spPr>
          <a:xfrm flipV="1">
            <a:off x="3820762" y="5238747"/>
            <a:ext cx="323165" cy="2586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87993" y="283504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5</a:t>
            </a:r>
            <a:r>
              <a:rPr kumimoji="1" lang="ko-KR" altLang="en-US" dirty="0" smtClean="0">
                <a:solidFill>
                  <a:srgbClr val="FF0000"/>
                </a:solidFill>
              </a:rPr>
              <a:t> 버튼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7" name="직선 연결선[R] 36"/>
          <p:cNvCxnSpPr/>
          <p:nvPr/>
        </p:nvCxnSpPr>
        <p:spPr>
          <a:xfrm flipV="1">
            <a:off x="3259023" y="3185703"/>
            <a:ext cx="323165" cy="2586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0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262487"/>
              </p:ext>
            </p:extLst>
          </p:nvPr>
        </p:nvGraphicFramePr>
        <p:xfrm>
          <a:off x="5842000" y="900706"/>
          <a:ext cx="3430954" cy="58050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801"/>
                <a:gridCol w="3049153"/>
              </a:tblGrid>
              <a:tr h="363835">
                <a:tc>
                  <a:txBody>
                    <a:bodyPr/>
                    <a:lstStyle/>
                    <a:p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실비아 지도 화면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93075">
                <a:tc>
                  <a:txBody>
                    <a:bodyPr/>
                    <a:lstStyle/>
                    <a:p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먼저 다음 내용들을 호출한다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지도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트랙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어노테이션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호출 이후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설정된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SNS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여부를 확인한다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설정된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SNS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가 없을 경우 이를 설정하는 팝업 화면을 호출한다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그렇지 않을 경우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본 화면을 호출하지 않는다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3835">
                <a:tc>
                  <a:txBody>
                    <a:bodyPr/>
                    <a:lstStyle/>
                    <a:p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각 요소의 기능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3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스크롤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3584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설정할 소셜 네트워크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종류를 고를 수 있는 스크롤을 호출한다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스크롤 선택이 완료되면 해당하는 소셜 네트워크의 로그인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API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를 호출한다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3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텍스트 박스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35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호출을 통한 로그인이 완료되면 사용자의 소셜 네트워크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를 출력한다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3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나중에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35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소설 네트워크 설정을 보류하고 팝업창을 닫는다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3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35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소셜 네트워크 설정을 완료하고 팝업창을 닫는다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99955937"/>
              </p:ext>
            </p:extLst>
          </p:nvPr>
        </p:nvGraphicFramePr>
        <p:xfrm>
          <a:off x="146309" y="129172"/>
          <a:ext cx="1183055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55"/>
                <a:gridCol w="1183055"/>
                <a:gridCol w="1183055"/>
                <a:gridCol w="1183055"/>
                <a:gridCol w="965318"/>
                <a:gridCol w="1270000"/>
                <a:gridCol w="1003300"/>
                <a:gridCol w="1155700"/>
                <a:gridCol w="1520957"/>
                <a:gridCol w="1183055"/>
              </a:tblGrid>
              <a:tr h="13588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450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지도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세션 없을 시 로그인 화면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505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자유형 2"/>
          <p:cNvSpPr/>
          <p:nvPr/>
        </p:nvSpPr>
        <p:spPr>
          <a:xfrm>
            <a:off x="1725769" y="3048931"/>
            <a:ext cx="1893521" cy="1948072"/>
          </a:xfrm>
          <a:custGeom>
            <a:avLst/>
            <a:gdLst>
              <a:gd name="connsiteX0" fmla="*/ 115910 w 1893521"/>
              <a:gd name="connsiteY0" fmla="*/ 1342765 h 1948072"/>
              <a:gd name="connsiteX1" fmla="*/ 38637 w 1893521"/>
              <a:gd name="connsiteY1" fmla="*/ 1226855 h 1948072"/>
              <a:gd name="connsiteX2" fmla="*/ 0 w 1893521"/>
              <a:gd name="connsiteY2" fmla="*/ 1059430 h 1948072"/>
              <a:gd name="connsiteX3" fmla="*/ 64394 w 1893521"/>
              <a:gd name="connsiteY3" fmla="*/ 879125 h 1948072"/>
              <a:gd name="connsiteX4" fmla="*/ 412124 w 1893521"/>
              <a:gd name="connsiteY4" fmla="*/ 904883 h 1948072"/>
              <a:gd name="connsiteX5" fmla="*/ 450761 w 1893521"/>
              <a:gd name="connsiteY5" fmla="*/ 917762 h 1948072"/>
              <a:gd name="connsiteX6" fmla="*/ 437882 w 1893521"/>
              <a:gd name="connsiteY6" fmla="*/ 647306 h 1948072"/>
              <a:gd name="connsiteX7" fmla="*/ 257577 w 1893521"/>
              <a:gd name="connsiteY7" fmla="*/ 363970 h 1948072"/>
              <a:gd name="connsiteX8" fmla="*/ 193183 w 1893521"/>
              <a:gd name="connsiteY8" fmla="*/ 299576 h 1948072"/>
              <a:gd name="connsiteX9" fmla="*/ 103031 w 1893521"/>
              <a:gd name="connsiteY9" fmla="*/ 145030 h 1948072"/>
              <a:gd name="connsiteX10" fmla="*/ 1210614 w 1893521"/>
              <a:gd name="connsiteY10" fmla="*/ 415486 h 1948072"/>
              <a:gd name="connsiteX11" fmla="*/ 1275008 w 1893521"/>
              <a:gd name="connsiteY11" fmla="*/ 531396 h 1948072"/>
              <a:gd name="connsiteX12" fmla="*/ 1352282 w 1893521"/>
              <a:gd name="connsiteY12" fmla="*/ 454123 h 1948072"/>
              <a:gd name="connsiteX13" fmla="*/ 1468192 w 1893521"/>
              <a:gd name="connsiteY13" fmla="*/ 222303 h 1948072"/>
              <a:gd name="connsiteX14" fmla="*/ 1519707 w 1893521"/>
              <a:gd name="connsiteY14" fmla="*/ 80635 h 1948072"/>
              <a:gd name="connsiteX15" fmla="*/ 1571223 w 1893521"/>
              <a:gd name="connsiteY15" fmla="*/ 54877 h 1948072"/>
              <a:gd name="connsiteX16" fmla="*/ 1687132 w 1893521"/>
              <a:gd name="connsiteY16" fmla="*/ 183666 h 1948072"/>
              <a:gd name="connsiteX17" fmla="*/ 1738648 w 1893521"/>
              <a:gd name="connsiteY17" fmla="*/ 428365 h 1948072"/>
              <a:gd name="connsiteX18" fmla="*/ 1725769 w 1893521"/>
              <a:gd name="connsiteY18" fmla="*/ 698821 h 1948072"/>
              <a:gd name="connsiteX19" fmla="*/ 1700011 w 1893521"/>
              <a:gd name="connsiteY19" fmla="*/ 801852 h 1948072"/>
              <a:gd name="connsiteX20" fmla="*/ 1751527 w 1893521"/>
              <a:gd name="connsiteY20" fmla="*/ 827610 h 1948072"/>
              <a:gd name="connsiteX21" fmla="*/ 1854558 w 1893521"/>
              <a:gd name="connsiteY21" fmla="*/ 853368 h 1948072"/>
              <a:gd name="connsiteX22" fmla="*/ 1880316 w 1893521"/>
              <a:gd name="connsiteY22" fmla="*/ 943520 h 1948072"/>
              <a:gd name="connsiteX23" fmla="*/ 1893194 w 1893521"/>
              <a:gd name="connsiteY23" fmla="*/ 1059430 h 1948072"/>
              <a:gd name="connsiteX24" fmla="*/ 1854558 w 1893521"/>
              <a:gd name="connsiteY24" fmla="*/ 1368523 h 1948072"/>
              <a:gd name="connsiteX25" fmla="*/ 1764406 w 1893521"/>
              <a:gd name="connsiteY25" fmla="*/ 1420038 h 1948072"/>
              <a:gd name="connsiteX26" fmla="*/ 1635617 w 1893521"/>
              <a:gd name="connsiteY26" fmla="*/ 1445796 h 1948072"/>
              <a:gd name="connsiteX27" fmla="*/ 1558344 w 1893521"/>
              <a:gd name="connsiteY27" fmla="*/ 1471554 h 1948072"/>
              <a:gd name="connsiteX28" fmla="*/ 1584101 w 1893521"/>
              <a:gd name="connsiteY28" fmla="*/ 1651858 h 1948072"/>
              <a:gd name="connsiteX29" fmla="*/ 1545465 w 1893521"/>
              <a:gd name="connsiteY29" fmla="*/ 1922314 h 1948072"/>
              <a:gd name="connsiteX30" fmla="*/ 1468192 w 1893521"/>
              <a:gd name="connsiteY30" fmla="*/ 1948072 h 1948072"/>
              <a:gd name="connsiteX31" fmla="*/ 1184856 w 1893521"/>
              <a:gd name="connsiteY31" fmla="*/ 1845041 h 1948072"/>
              <a:gd name="connsiteX32" fmla="*/ 1004552 w 1893521"/>
              <a:gd name="connsiteY32" fmla="*/ 1742010 h 1948072"/>
              <a:gd name="connsiteX33" fmla="*/ 965916 w 1893521"/>
              <a:gd name="connsiteY33" fmla="*/ 1716252 h 1948072"/>
              <a:gd name="connsiteX34" fmla="*/ 888642 w 1893521"/>
              <a:gd name="connsiteY34" fmla="*/ 1703373 h 1948072"/>
              <a:gd name="connsiteX35" fmla="*/ 837127 w 1893521"/>
              <a:gd name="connsiteY35" fmla="*/ 1690494 h 1948072"/>
              <a:gd name="connsiteX36" fmla="*/ 592428 w 1893521"/>
              <a:gd name="connsiteY36" fmla="*/ 1651858 h 1948072"/>
              <a:gd name="connsiteX37" fmla="*/ 360608 w 1893521"/>
              <a:gd name="connsiteY37" fmla="*/ 1458675 h 1948072"/>
              <a:gd name="connsiteX38" fmla="*/ 334851 w 1893521"/>
              <a:gd name="connsiteY38" fmla="*/ 1420038 h 1948072"/>
              <a:gd name="connsiteX39" fmla="*/ 77273 w 1893521"/>
              <a:gd name="connsiteY39" fmla="*/ 1420038 h 19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93521" h="1948072">
                <a:moveTo>
                  <a:pt x="115910" y="1342765"/>
                </a:moveTo>
                <a:cubicBezTo>
                  <a:pt x="90152" y="1304128"/>
                  <a:pt x="58409" y="1268871"/>
                  <a:pt x="38637" y="1226855"/>
                </a:cubicBezTo>
                <a:cubicBezTo>
                  <a:pt x="27831" y="1203893"/>
                  <a:pt x="7293" y="1095896"/>
                  <a:pt x="0" y="1059430"/>
                </a:cubicBezTo>
                <a:cubicBezTo>
                  <a:pt x="21465" y="999328"/>
                  <a:pt x="6892" y="906811"/>
                  <a:pt x="64394" y="879125"/>
                </a:cubicBezTo>
                <a:cubicBezTo>
                  <a:pt x="103360" y="860364"/>
                  <a:pt x="316666" y="881018"/>
                  <a:pt x="412124" y="904883"/>
                </a:cubicBezTo>
                <a:cubicBezTo>
                  <a:pt x="425294" y="908176"/>
                  <a:pt x="437882" y="913469"/>
                  <a:pt x="450761" y="917762"/>
                </a:cubicBezTo>
                <a:cubicBezTo>
                  <a:pt x="446468" y="827610"/>
                  <a:pt x="462038" y="734267"/>
                  <a:pt x="437882" y="647306"/>
                </a:cubicBezTo>
                <a:cubicBezTo>
                  <a:pt x="429958" y="618781"/>
                  <a:pt x="303173" y="418685"/>
                  <a:pt x="257577" y="363970"/>
                </a:cubicBezTo>
                <a:cubicBezTo>
                  <a:pt x="238144" y="340650"/>
                  <a:pt x="211937" y="323445"/>
                  <a:pt x="193183" y="299576"/>
                </a:cubicBezTo>
                <a:cubicBezTo>
                  <a:pt x="119539" y="205847"/>
                  <a:pt x="127332" y="217932"/>
                  <a:pt x="103031" y="145030"/>
                </a:cubicBezTo>
                <a:cubicBezTo>
                  <a:pt x="1081869" y="31542"/>
                  <a:pt x="866591" y="-218238"/>
                  <a:pt x="1210614" y="415486"/>
                </a:cubicBezTo>
                <a:cubicBezTo>
                  <a:pt x="1285469" y="553376"/>
                  <a:pt x="1188102" y="444488"/>
                  <a:pt x="1275008" y="531396"/>
                </a:cubicBezTo>
                <a:cubicBezTo>
                  <a:pt x="1300766" y="505638"/>
                  <a:pt x="1330072" y="482996"/>
                  <a:pt x="1352282" y="454123"/>
                </a:cubicBezTo>
                <a:cubicBezTo>
                  <a:pt x="1388089" y="407574"/>
                  <a:pt x="1451587" y="262630"/>
                  <a:pt x="1468192" y="222303"/>
                </a:cubicBezTo>
                <a:cubicBezTo>
                  <a:pt x="1471760" y="213638"/>
                  <a:pt x="1508984" y="93145"/>
                  <a:pt x="1519707" y="80635"/>
                </a:cubicBezTo>
                <a:cubicBezTo>
                  <a:pt x="1532201" y="66058"/>
                  <a:pt x="1554051" y="63463"/>
                  <a:pt x="1571223" y="54877"/>
                </a:cubicBezTo>
                <a:cubicBezTo>
                  <a:pt x="1609859" y="97807"/>
                  <a:pt x="1655095" y="135610"/>
                  <a:pt x="1687132" y="183666"/>
                </a:cubicBezTo>
                <a:cubicBezTo>
                  <a:pt x="1735629" y="256412"/>
                  <a:pt x="1731225" y="346716"/>
                  <a:pt x="1738648" y="428365"/>
                </a:cubicBezTo>
                <a:cubicBezTo>
                  <a:pt x="1734355" y="518517"/>
                  <a:pt x="1735056" y="609046"/>
                  <a:pt x="1725769" y="698821"/>
                </a:cubicBezTo>
                <a:cubicBezTo>
                  <a:pt x="1722126" y="734034"/>
                  <a:pt x="1700011" y="801852"/>
                  <a:pt x="1700011" y="801852"/>
                </a:cubicBezTo>
                <a:cubicBezTo>
                  <a:pt x="1717183" y="810438"/>
                  <a:pt x="1733313" y="821539"/>
                  <a:pt x="1751527" y="827610"/>
                </a:cubicBezTo>
                <a:cubicBezTo>
                  <a:pt x="1785111" y="838805"/>
                  <a:pt x="1828245" y="829686"/>
                  <a:pt x="1854558" y="853368"/>
                </a:cubicBezTo>
                <a:cubicBezTo>
                  <a:pt x="1877788" y="874275"/>
                  <a:pt x="1871730" y="913469"/>
                  <a:pt x="1880316" y="943520"/>
                </a:cubicBezTo>
                <a:cubicBezTo>
                  <a:pt x="1884609" y="982157"/>
                  <a:pt x="1895546" y="1020627"/>
                  <a:pt x="1893194" y="1059430"/>
                </a:cubicBezTo>
                <a:cubicBezTo>
                  <a:pt x="1886913" y="1163073"/>
                  <a:pt x="1877906" y="1267349"/>
                  <a:pt x="1854558" y="1368523"/>
                </a:cubicBezTo>
                <a:cubicBezTo>
                  <a:pt x="1852208" y="1378705"/>
                  <a:pt x="1764943" y="1419885"/>
                  <a:pt x="1764406" y="1420038"/>
                </a:cubicBezTo>
                <a:cubicBezTo>
                  <a:pt x="1722311" y="1432065"/>
                  <a:pt x="1677150" y="1431951"/>
                  <a:pt x="1635617" y="1445796"/>
                </a:cubicBezTo>
                <a:lnTo>
                  <a:pt x="1558344" y="1471554"/>
                </a:lnTo>
                <a:cubicBezTo>
                  <a:pt x="1566930" y="1531655"/>
                  <a:pt x="1575095" y="1591818"/>
                  <a:pt x="1584101" y="1651858"/>
                </a:cubicBezTo>
                <a:cubicBezTo>
                  <a:pt x="1600445" y="1760820"/>
                  <a:pt x="1622827" y="1790797"/>
                  <a:pt x="1545465" y="1922314"/>
                </a:cubicBezTo>
                <a:cubicBezTo>
                  <a:pt x="1531699" y="1945716"/>
                  <a:pt x="1493950" y="1939486"/>
                  <a:pt x="1468192" y="1948072"/>
                </a:cubicBezTo>
                <a:cubicBezTo>
                  <a:pt x="1296250" y="1898945"/>
                  <a:pt x="1315978" y="1916562"/>
                  <a:pt x="1184856" y="1845041"/>
                </a:cubicBezTo>
                <a:cubicBezTo>
                  <a:pt x="1124086" y="1811894"/>
                  <a:pt x="1062148" y="1780408"/>
                  <a:pt x="1004552" y="1742010"/>
                </a:cubicBezTo>
                <a:cubicBezTo>
                  <a:pt x="991673" y="1733424"/>
                  <a:pt x="980600" y="1721147"/>
                  <a:pt x="965916" y="1716252"/>
                </a:cubicBezTo>
                <a:cubicBezTo>
                  <a:pt x="941143" y="1707994"/>
                  <a:pt x="914248" y="1708494"/>
                  <a:pt x="888642" y="1703373"/>
                </a:cubicBezTo>
                <a:cubicBezTo>
                  <a:pt x="871286" y="1699902"/>
                  <a:pt x="854565" y="1693527"/>
                  <a:pt x="837127" y="1690494"/>
                </a:cubicBezTo>
                <a:cubicBezTo>
                  <a:pt x="755771" y="1676345"/>
                  <a:pt x="673994" y="1664737"/>
                  <a:pt x="592428" y="1651858"/>
                </a:cubicBezTo>
                <a:cubicBezTo>
                  <a:pt x="506906" y="1594843"/>
                  <a:pt x="420100" y="1547916"/>
                  <a:pt x="360608" y="1458675"/>
                </a:cubicBezTo>
                <a:cubicBezTo>
                  <a:pt x="352022" y="1445796"/>
                  <a:pt x="350188" y="1422129"/>
                  <a:pt x="334851" y="1420038"/>
                </a:cubicBezTo>
                <a:cubicBezTo>
                  <a:pt x="249779" y="1408437"/>
                  <a:pt x="163132" y="1420038"/>
                  <a:pt x="77273" y="1420038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790163" y="3142445"/>
            <a:ext cx="1223493" cy="1237737"/>
          </a:xfrm>
          <a:custGeom>
            <a:avLst/>
            <a:gdLst>
              <a:gd name="connsiteX0" fmla="*/ 77274 w 1223493"/>
              <a:gd name="connsiteY0" fmla="*/ 1236372 h 1237737"/>
              <a:gd name="connsiteX1" fmla="*/ 38637 w 1223493"/>
              <a:gd name="connsiteY1" fmla="*/ 1171978 h 1237737"/>
              <a:gd name="connsiteX2" fmla="*/ 25758 w 1223493"/>
              <a:gd name="connsiteY2" fmla="*/ 1081825 h 1237737"/>
              <a:gd name="connsiteX3" fmla="*/ 12879 w 1223493"/>
              <a:gd name="connsiteY3" fmla="*/ 1030310 h 1237737"/>
              <a:gd name="connsiteX4" fmla="*/ 0 w 1223493"/>
              <a:gd name="connsiteY4" fmla="*/ 965916 h 1237737"/>
              <a:gd name="connsiteX5" fmla="*/ 115910 w 1223493"/>
              <a:gd name="connsiteY5" fmla="*/ 811369 h 1237737"/>
              <a:gd name="connsiteX6" fmla="*/ 309093 w 1223493"/>
              <a:gd name="connsiteY6" fmla="*/ 862885 h 1237737"/>
              <a:gd name="connsiteX7" fmla="*/ 347730 w 1223493"/>
              <a:gd name="connsiteY7" fmla="*/ 875763 h 1237737"/>
              <a:gd name="connsiteX8" fmla="*/ 373488 w 1223493"/>
              <a:gd name="connsiteY8" fmla="*/ 798490 h 1237737"/>
              <a:gd name="connsiteX9" fmla="*/ 360609 w 1223493"/>
              <a:gd name="connsiteY9" fmla="*/ 515155 h 1237737"/>
              <a:gd name="connsiteX10" fmla="*/ 334851 w 1223493"/>
              <a:gd name="connsiteY10" fmla="*/ 437882 h 1237737"/>
              <a:gd name="connsiteX11" fmla="*/ 283336 w 1223493"/>
              <a:gd name="connsiteY11" fmla="*/ 360609 h 1237737"/>
              <a:gd name="connsiteX12" fmla="*/ 218941 w 1223493"/>
              <a:gd name="connsiteY12" fmla="*/ 309093 h 1237737"/>
              <a:gd name="connsiteX13" fmla="*/ 206062 w 1223493"/>
              <a:gd name="connsiteY13" fmla="*/ 270456 h 1237737"/>
              <a:gd name="connsiteX14" fmla="*/ 167426 w 1223493"/>
              <a:gd name="connsiteY14" fmla="*/ 244699 h 1237737"/>
              <a:gd name="connsiteX15" fmla="*/ 180305 w 1223493"/>
              <a:gd name="connsiteY15" fmla="*/ 128789 h 1237737"/>
              <a:gd name="connsiteX16" fmla="*/ 218941 w 1223493"/>
              <a:gd name="connsiteY16" fmla="*/ 115910 h 1237737"/>
              <a:gd name="connsiteX17" fmla="*/ 257578 w 1223493"/>
              <a:gd name="connsiteY17" fmla="*/ 90152 h 1237737"/>
              <a:gd name="connsiteX18" fmla="*/ 296214 w 1223493"/>
              <a:gd name="connsiteY18" fmla="*/ 77273 h 1237737"/>
              <a:gd name="connsiteX19" fmla="*/ 334851 w 1223493"/>
              <a:gd name="connsiteY19" fmla="*/ 51516 h 1237737"/>
              <a:gd name="connsiteX20" fmla="*/ 373488 w 1223493"/>
              <a:gd name="connsiteY20" fmla="*/ 38637 h 1237737"/>
              <a:gd name="connsiteX21" fmla="*/ 566671 w 1223493"/>
              <a:gd name="connsiteY21" fmla="*/ 0 h 1237737"/>
              <a:gd name="connsiteX22" fmla="*/ 953037 w 1223493"/>
              <a:gd name="connsiteY22" fmla="*/ 12879 h 1237737"/>
              <a:gd name="connsiteX23" fmla="*/ 978795 w 1223493"/>
              <a:gd name="connsiteY23" fmla="*/ 51516 h 1237737"/>
              <a:gd name="connsiteX24" fmla="*/ 1030310 w 1223493"/>
              <a:gd name="connsiteY24" fmla="*/ 141668 h 1237737"/>
              <a:gd name="connsiteX25" fmla="*/ 1043189 w 1223493"/>
              <a:gd name="connsiteY25" fmla="*/ 180304 h 1237737"/>
              <a:gd name="connsiteX26" fmla="*/ 1107583 w 1223493"/>
              <a:gd name="connsiteY26" fmla="*/ 257578 h 1237737"/>
              <a:gd name="connsiteX27" fmla="*/ 1133341 w 1223493"/>
              <a:gd name="connsiteY27" fmla="*/ 347730 h 1237737"/>
              <a:gd name="connsiteX28" fmla="*/ 1184857 w 1223493"/>
              <a:gd name="connsiteY28" fmla="*/ 425003 h 1237737"/>
              <a:gd name="connsiteX29" fmla="*/ 1223493 w 1223493"/>
              <a:gd name="connsiteY29" fmla="*/ 502276 h 1237737"/>
              <a:gd name="connsiteX30" fmla="*/ 1171978 w 1223493"/>
              <a:gd name="connsiteY30" fmla="*/ 643944 h 1237737"/>
              <a:gd name="connsiteX31" fmla="*/ 1133341 w 1223493"/>
              <a:gd name="connsiteY31" fmla="*/ 656823 h 1237737"/>
              <a:gd name="connsiteX32" fmla="*/ 1056068 w 1223493"/>
              <a:gd name="connsiteY32" fmla="*/ 734096 h 1237737"/>
              <a:gd name="connsiteX33" fmla="*/ 991674 w 1223493"/>
              <a:gd name="connsiteY33" fmla="*/ 798490 h 1237737"/>
              <a:gd name="connsiteX34" fmla="*/ 914400 w 1223493"/>
              <a:gd name="connsiteY34" fmla="*/ 888642 h 1237737"/>
              <a:gd name="connsiteX35" fmla="*/ 875764 w 1223493"/>
              <a:gd name="connsiteY35" fmla="*/ 914400 h 1237737"/>
              <a:gd name="connsiteX36" fmla="*/ 837127 w 1223493"/>
              <a:gd name="connsiteY36" fmla="*/ 953037 h 1237737"/>
              <a:gd name="connsiteX37" fmla="*/ 785612 w 1223493"/>
              <a:gd name="connsiteY37" fmla="*/ 978794 h 1237737"/>
              <a:gd name="connsiteX38" fmla="*/ 708338 w 1223493"/>
              <a:gd name="connsiteY38" fmla="*/ 1043189 h 1237737"/>
              <a:gd name="connsiteX39" fmla="*/ 618186 w 1223493"/>
              <a:gd name="connsiteY39" fmla="*/ 1081825 h 1237737"/>
              <a:gd name="connsiteX40" fmla="*/ 528034 w 1223493"/>
              <a:gd name="connsiteY40" fmla="*/ 1133341 h 1237737"/>
              <a:gd name="connsiteX41" fmla="*/ 425003 w 1223493"/>
              <a:gd name="connsiteY41" fmla="*/ 1159099 h 1237737"/>
              <a:gd name="connsiteX42" fmla="*/ 373488 w 1223493"/>
              <a:gd name="connsiteY42" fmla="*/ 1171978 h 1237737"/>
              <a:gd name="connsiteX43" fmla="*/ 193183 w 1223493"/>
              <a:gd name="connsiteY43" fmla="*/ 1197735 h 1237737"/>
              <a:gd name="connsiteX44" fmla="*/ 154547 w 1223493"/>
              <a:gd name="connsiteY44" fmla="*/ 1210614 h 1237737"/>
              <a:gd name="connsiteX45" fmla="*/ 77274 w 1223493"/>
              <a:gd name="connsiteY45" fmla="*/ 1236372 h 123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23493" h="1237737">
                <a:moveTo>
                  <a:pt x="77274" y="1236372"/>
                </a:moveTo>
                <a:cubicBezTo>
                  <a:pt x="57956" y="1229933"/>
                  <a:pt x="46553" y="1195725"/>
                  <a:pt x="38637" y="1171978"/>
                </a:cubicBezTo>
                <a:cubicBezTo>
                  <a:pt x="29038" y="1143180"/>
                  <a:pt x="31188" y="1111691"/>
                  <a:pt x="25758" y="1081825"/>
                </a:cubicBezTo>
                <a:cubicBezTo>
                  <a:pt x="22592" y="1064410"/>
                  <a:pt x="16719" y="1047589"/>
                  <a:pt x="12879" y="1030310"/>
                </a:cubicBezTo>
                <a:cubicBezTo>
                  <a:pt x="8130" y="1008942"/>
                  <a:pt x="4293" y="987381"/>
                  <a:pt x="0" y="965916"/>
                </a:cubicBezTo>
                <a:cubicBezTo>
                  <a:pt x="38637" y="914400"/>
                  <a:pt x="59619" y="842642"/>
                  <a:pt x="115910" y="811369"/>
                </a:cubicBezTo>
                <a:cubicBezTo>
                  <a:pt x="133713" y="801479"/>
                  <a:pt x="279755" y="853106"/>
                  <a:pt x="309093" y="862885"/>
                </a:cubicBezTo>
                <a:lnTo>
                  <a:pt x="347730" y="875763"/>
                </a:lnTo>
                <a:cubicBezTo>
                  <a:pt x="356316" y="850005"/>
                  <a:pt x="374721" y="825613"/>
                  <a:pt x="373488" y="798490"/>
                </a:cubicBezTo>
                <a:cubicBezTo>
                  <a:pt x="369195" y="704045"/>
                  <a:pt x="370681" y="609159"/>
                  <a:pt x="360609" y="515155"/>
                </a:cubicBezTo>
                <a:cubicBezTo>
                  <a:pt x="357716" y="488159"/>
                  <a:pt x="349912" y="460473"/>
                  <a:pt x="334851" y="437882"/>
                </a:cubicBezTo>
                <a:lnTo>
                  <a:pt x="283336" y="360609"/>
                </a:lnTo>
                <a:cubicBezTo>
                  <a:pt x="250048" y="310676"/>
                  <a:pt x="272262" y="326867"/>
                  <a:pt x="218941" y="309093"/>
                </a:cubicBezTo>
                <a:cubicBezTo>
                  <a:pt x="214648" y="296214"/>
                  <a:pt x="214543" y="281057"/>
                  <a:pt x="206062" y="270456"/>
                </a:cubicBezTo>
                <a:cubicBezTo>
                  <a:pt x="196393" y="258370"/>
                  <a:pt x="170195" y="259928"/>
                  <a:pt x="167426" y="244699"/>
                </a:cubicBezTo>
                <a:cubicBezTo>
                  <a:pt x="160472" y="206452"/>
                  <a:pt x="165868" y="164883"/>
                  <a:pt x="180305" y="128789"/>
                </a:cubicBezTo>
                <a:cubicBezTo>
                  <a:pt x="185347" y="116185"/>
                  <a:pt x="206799" y="121981"/>
                  <a:pt x="218941" y="115910"/>
                </a:cubicBezTo>
                <a:cubicBezTo>
                  <a:pt x="232785" y="108988"/>
                  <a:pt x="243734" y="97074"/>
                  <a:pt x="257578" y="90152"/>
                </a:cubicBezTo>
                <a:cubicBezTo>
                  <a:pt x="269720" y="84081"/>
                  <a:pt x="284072" y="83344"/>
                  <a:pt x="296214" y="77273"/>
                </a:cubicBezTo>
                <a:cubicBezTo>
                  <a:pt x="310058" y="70351"/>
                  <a:pt x="321007" y="58438"/>
                  <a:pt x="334851" y="51516"/>
                </a:cubicBezTo>
                <a:cubicBezTo>
                  <a:pt x="346994" y="45445"/>
                  <a:pt x="360391" y="42209"/>
                  <a:pt x="373488" y="38637"/>
                </a:cubicBezTo>
                <a:cubicBezTo>
                  <a:pt x="482785" y="8829"/>
                  <a:pt x="461354" y="15045"/>
                  <a:pt x="566671" y="0"/>
                </a:cubicBezTo>
                <a:cubicBezTo>
                  <a:pt x="695460" y="4293"/>
                  <a:pt x="825172" y="-3104"/>
                  <a:pt x="953037" y="12879"/>
                </a:cubicBezTo>
                <a:cubicBezTo>
                  <a:pt x="968396" y="14799"/>
                  <a:pt x="971873" y="37672"/>
                  <a:pt x="978795" y="51516"/>
                </a:cubicBezTo>
                <a:cubicBezTo>
                  <a:pt x="1027963" y="149852"/>
                  <a:pt x="936882" y="17094"/>
                  <a:pt x="1030310" y="141668"/>
                </a:cubicBezTo>
                <a:cubicBezTo>
                  <a:pt x="1034603" y="154547"/>
                  <a:pt x="1037118" y="168162"/>
                  <a:pt x="1043189" y="180304"/>
                </a:cubicBezTo>
                <a:cubicBezTo>
                  <a:pt x="1061119" y="216165"/>
                  <a:pt x="1079101" y="229095"/>
                  <a:pt x="1107583" y="257578"/>
                </a:cubicBezTo>
                <a:cubicBezTo>
                  <a:pt x="1110614" y="269703"/>
                  <a:pt x="1124943" y="332614"/>
                  <a:pt x="1133341" y="347730"/>
                </a:cubicBezTo>
                <a:cubicBezTo>
                  <a:pt x="1148375" y="374791"/>
                  <a:pt x="1175068" y="395635"/>
                  <a:pt x="1184857" y="425003"/>
                </a:cubicBezTo>
                <a:cubicBezTo>
                  <a:pt x="1202631" y="478324"/>
                  <a:pt x="1190206" y="452344"/>
                  <a:pt x="1223493" y="502276"/>
                </a:cubicBezTo>
                <a:cubicBezTo>
                  <a:pt x="1213806" y="579768"/>
                  <a:pt x="1232219" y="603783"/>
                  <a:pt x="1171978" y="643944"/>
                </a:cubicBezTo>
                <a:cubicBezTo>
                  <a:pt x="1160682" y="651474"/>
                  <a:pt x="1146220" y="652530"/>
                  <a:pt x="1133341" y="656823"/>
                </a:cubicBezTo>
                <a:cubicBezTo>
                  <a:pt x="1107583" y="682581"/>
                  <a:pt x="1076274" y="703787"/>
                  <a:pt x="1056068" y="734096"/>
                </a:cubicBezTo>
                <a:cubicBezTo>
                  <a:pt x="1021724" y="785611"/>
                  <a:pt x="1043189" y="764146"/>
                  <a:pt x="991674" y="798490"/>
                </a:cubicBezTo>
                <a:cubicBezTo>
                  <a:pt x="961291" y="844064"/>
                  <a:pt x="962983" y="847000"/>
                  <a:pt x="914400" y="888642"/>
                </a:cubicBezTo>
                <a:cubicBezTo>
                  <a:pt x="902648" y="898715"/>
                  <a:pt x="887655" y="904491"/>
                  <a:pt x="875764" y="914400"/>
                </a:cubicBezTo>
                <a:cubicBezTo>
                  <a:pt x="861772" y="926060"/>
                  <a:pt x="851948" y="942451"/>
                  <a:pt x="837127" y="953037"/>
                </a:cubicBezTo>
                <a:cubicBezTo>
                  <a:pt x="821505" y="964196"/>
                  <a:pt x="802281" y="969269"/>
                  <a:pt x="785612" y="978794"/>
                </a:cubicBezTo>
                <a:cubicBezTo>
                  <a:pt x="683417" y="1037191"/>
                  <a:pt x="814877" y="967089"/>
                  <a:pt x="708338" y="1043189"/>
                </a:cubicBezTo>
                <a:cubicBezTo>
                  <a:pt x="665617" y="1073704"/>
                  <a:pt x="660232" y="1063806"/>
                  <a:pt x="618186" y="1081825"/>
                </a:cubicBezTo>
                <a:cubicBezTo>
                  <a:pt x="460173" y="1149544"/>
                  <a:pt x="657346" y="1068684"/>
                  <a:pt x="528034" y="1133341"/>
                </a:cubicBezTo>
                <a:cubicBezTo>
                  <a:pt x="500416" y="1147150"/>
                  <a:pt x="451457" y="1153220"/>
                  <a:pt x="425003" y="1159099"/>
                </a:cubicBezTo>
                <a:cubicBezTo>
                  <a:pt x="407724" y="1162939"/>
                  <a:pt x="390844" y="1168507"/>
                  <a:pt x="373488" y="1171978"/>
                </a:cubicBezTo>
                <a:cubicBezTo>
                  <a:pt x="311606" y="1184354"/>
                  <a:pt x="256475" y="1189823"/>
                  <a:pt x="193183" y="1197735"/>
                </a:cubicBezTo>
                <a:cubicBezTo>
                  <a:pt x="180304" y="1202028"/>
                  <a:pt x="166689" y="1204543"/>
                  <a:pt x="154547" y="1210614"/>
                </a:cubicBezTo>
                <a:cubicBezTo>
                  <a:pt x="125421" y="1225177"/>
                  <a:pt x="96592" y="1242811"/>
                  <a:pt x="77274" y="1236372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1867437" y="3129566"/>
            <a:ext cx="1743886" cy="1777285"/>
          </a:xfrm>
          <a:custGeom>
            <a:avLst/>
            <a:gdLst>
              <a:gd name="connsiteX0" fmla="*/ 0 w 1743886"/>
              <a:gd name="connsiteY0" fmla="*/ 1300766 h 1777285"/>
              <a:gd name="connsiteX1" fmla="*/ 141667 w 1743886"/>
              <a:gd name="connsiteY1" fmla="*/ 1287888 h 1777285"/>
              <a:gd name="connsiteX2" fmla="*/ 553791 w 1743886"/>
              <a:gd name="connsiteY2" fmla="*/ 1056068 h 1777285"/>
              <a:gd name="connsiteX3" fmla="*/ 656822 w 1743886"/>
              <a:gd name="connsiteY3" fmla="*/ 1030310 h 1777285"/>
              <a:gd name="connsiteX4" fmla="*/ 708338 w 1743886"/>
              <a:gd name="connsiteY4" fmla="*/ 1004552 h 1777285"/>
              <a:gd name="connsiteX5" fmla="*/ 746974 w 1743886"/>
              <a:gd name="connsiteY5" fmla="*/ 978795 h 1777285"/>
              <a:gd name="connsiteX6" fmla="*/ 824248 w 1743886"/>
              <a:gd name="connsiteY6" fmla="*/ 953037 h 1777285"/>
              <a:gd name="connsiteX7" fmla="*/ 862884 w 1743886"/>
              <a:gd name="connsiteY7" fmla="*/ 940158 h 1777285"/>
              <a:gd name="connsiteX8" fmla="*/ 875763 w 1743886"/>
              <a:gd name="connsiteY8" fmla="*/ 901521 h 1777285"/>
              <a:gd name="connsiteX9" fmla="*/ 940157 w 1743886"/>
              <a:gd name="connsiteY9" fmla="*/ 811369 h 1777285"/>
              <a:gd name="connsiteX10" fmla="*/ 965915 w 1743886"/>
              <a:gd name="connsiteY10" fmla="*/ 772733 h 1777285"/>
              <a:gd name="connsiteX11" fmla="*/ 1004552 w 1743886"/>
              <a:gd name="connsiteY11" fmla="*/ 708338 h 1777285"/>
              <a:gd name="connsiteX12" fmla="*/ 1043188 w 1743886"/>
              <a:gd name="connsiteY12" fmla="*/ 682580 h 1777285"/>
              <a:gd name="connsiteX13" fmla="*/ 1068946 w 1743886"/>
              <a:gd name="connsiteY13" fmla="*/ 643944 h 1777285"/>
              <a:gd name="connsiteX14" fmla="*/ 1184856 w 1743886"/>
              <a:gd name="connsiteY14" fmla="*/ 579549 h 1777285"/>
              <a:gd name="connsiteX15" fmla="*/ 1223493 w 1743886"/>
              <a:gd name="connsiteY15" fmla="*/ 270457 h 1777285"/>
              <a:gd name="connsiteX16" fmla="*/ 1236371 w 1743886"/>
              <a:gd name="connsiteY16" fmla="*/ 231820 h 1777285"/>
              <a:gd name="connsiteX17" fmla="*/ 1326524 w 1743886"/>
              <a:gd name="connsiteY17" fmla="*/ 115910 h 1777285"/>
              <a:gd name="connsiteX18" fmla="*/ 1378039 w 1743886"/>
              <a:gd name="connsiteY18" fmla="*/ 77273 h 1777285"/>
              <a:gd name="connsiteX19" fmla="*/ 1403797 w 1743886"/>
              <a:gd name="connsiteY19" fmla="*/ 38637 h 1777285"/>
              <a:gd name="connsiteX20" fmla="*/ 1481070 w 1743886"/>
              <a:gd name="connsiteY20" fmla="*/ 0 h 1777285"/>
              <a:gd name="connsiteX21" fmla="*/ 1558343 w 1743886"/>
              <a:gd name="connsiteY21" fmla="*/ 38637 h 1777285"/>
              <a:gd name="connsiteX22" fmla="*/ 1609859 w 1743886"/>
              <a:gd name="connsiteY22" fmla="*/ 115910 h 1777285"/>
              <a:gd name="connsiteX23" fmla="*/ 1648495 w 1743886"/>
              <a:gd name="connsiteY23" fmla="*/ 206062 h 1777285"/>
              <a:gd name="connsiteX24" fmla="*/ 1661374 w 1743886"/>
              <a:gd name="connsiteY24" fmla="*/ 862885 h 1777285"/>
              <a:gd name="connsiteX25" fmla="*/ 1700011 w 1743886"/>
              <a:gd name="connsiteY25" fmla="*/ 888642 h 1777285"/>
              <a:gd name="connsiteX26" fmla="*/ 1725769 w 1743886"/>
              <a:gd name="connsiteY26" fmla="*/ 965916 h 1777285"/>
              <a:gd name="connsiteX27" fmla="*/ 1725769 w 1743886"/>
              <a:gd name="connsiteY27" fmla="*/ 1287888 h 1777285"/>
              <a:gd name="connsiteX28" fmla="*/ 1687132 w 1743886"/>
              <a:gd name="connsiteY28" fmla="*/ 1326524 h 1777285"/>
              <a:gd name="connsiteX29" fmla="*/ 1609859 w 1743886"/>
              <a:gd name="connsiteY29" fmla="*/ 1352282 h 1777285"/>
              <a:gd name="connsiteX30" fmla="*/ 1571222 w 1743886"/>
              <a:gd name="connsiteY30" fmla="*/ 1390919 h 1777285"/>
              <a:gd name="connsiteX31" fmla="*/ 1532586 w 1743886"/>
              <a:gd name="connsiteY31" fmla="*/ 1403797 h 1777285"/>
              <a:gd name="connsiteX32" fmla="*/ 1493949 w 1743886"/>
              <a:gd name="connsiteY32" fmla="*/ 1429555 h 1777285"/>
              <a:gd name="connsiteX33" fmla="*/ 1468191 w 1743886"/>
              <a:gd name="connsiteY33" fmla="*/ 1738648 h 1777285"/>
              <a:gd name="connsiteX34" fmla="*/ 1429555 w 1743886"/>
              <a:gd name="connsiteY34" fmla="*/ 1764406 h 1777285"/>
              <a:gd name="connsiteX35" fmla="*/ 1326524 w 1743886"/>
              <a:gd name="connsiteY35" fmla="*/ 1777285 h 1777285"/>
              <a:gd name="connsiteX36" fmla="*/ 1133340 w 1743886"/>
              <a:gd name="connsiteY36" fmla="*/ 1764406 h 1777285"/>
              <a:gd name="connsiteX37" fmla="*/ 1056067 w 1743886"/>
              <a:gd name="connsiteY37" fmla="*/ 1725769 h 1777285"/>
              <a:gd name="connsiteX38" fmla="*/ 1004552 w 1743886"/>
              <a:gd name="connsiteY38" fmla="*/ 1700011 h 1777285"/>
              <a:gd name="connsiteX39" fmla="*/ 940157 w 1743886"/>
              <a:gd name="connsiteY39" fmla="*/ 1687133 h 1777285"/>
              <a:gd name="connsiteX40" fmla="*/ 862884 w 1743886"/>
              <a:gd name="connsiteY40" fmla="*/ 1661375 h 1777285"/>
              <a:gd name="connsiteX41" fmla="*/ 824248 w 1743886"/>
              <a:gd name="connsiteY41" fmla="*/ 1648496 h 1777285"/>
              <a:gd name="connsiteX42" fmla="*/ 785611 w 1743886"/>
              <a:gd name="connsiteY42" fmla="*/ 1609859 h 1777285"/>
              <a:gd name="connsiteX43" fmla="*/ 656822 w 1743886"/>
              <a:gd name="connsiteY43" fmla="*/ 1584102 h 1777285"/>
              <a:gd name="connsiteX44" fmla="*/ 553791 w 1743886"/>
              <a:gd name="connsiteY44" fmla="*/ 1558344 h 1777285"/>
              <a:gd name="connsiteX45" fmla="*/ 450760 w 1743886"/>
              <a:gd name="connsiteY45" fmla="*/ 1481071 h 1777285"/>
              <a:gd name="connsiteX46" fmla="*/ 347729 w 1743886"/>
              <a:gd name="connsiteY46" fmla="*/ 1455313 h 1777285"/>
              <a:gd name="connsiteX47" fmla="*/ 257577 w 1743886"/>
              <a:gd name="connsiteY47" fmla="*/ 1403797 h 1777285"/>
              <a:gd name="connsiteX48" fmla="*/ 218940 w 1743886"/>
              <a:gd name="connsiteY48" fmla="*/ 1378040 h 1777285"/>
              <a:gd name="connsiteX49" fmla="*/ 128788 w 1743886"/>
              <a:gd name="connsiteY49" fmla="*/ 1352282 h 1777285"/>
              <a:gd name="connsiteX50" fmla="*/ 64394 w 1743886"/>
              <a:gd name="connsiteY50" fmla="*/ 1339403 h 1777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743886" h="1777285">
                <a:moveTo>
                  <a:pt x="0" y="1300766"/>
                </a:moveTo>
                <a:cubicBezTo>
                  <a:pt x="47222" y="1296473"/>
                  <a:pt x="98384" y="1307251"/>
                  <a:pt x="141667" y="1287888"/>
                </a:cubicBezTo>
                <a:cubicBezTo>
                  <a:pt x="161641" y="1278952"/>
                  <a:pt x="423951" y="1096019"/>
                  <a:pt x="553791" y="1056068"/>
                </a:cubicBezTo>
                <a:cubicBezTo>
                  <a:pt x="587626" y="1045657"/>
                  <a:pt x="625159" y="1046142"/>
                  <a:pt x="656822" y="1030310"/>
                </a:cubicBezTo>
                <a:cubicBezTo>
                  <a:pt x="673994" y="1021724"/>
                  <a:pt x="691669" y="1014077"/>
                  <a:pt x="708338" y="1004552"/>
                </a:cubicBezTo>
                <a:cubicBezTo>
                  <a:pt x="721777" y="996873"/>
                  <a:pt x="732830" y="985081"/>
                  <a:pt x="746974" y="978795"/>
                </a:cubicBezTo>
                <a:cubicBezTo>
                  <a:pt x="771785" y="967768"/>
                  <a:pt x="798490" y="961623"/>
                  <a:pt x="824248" y="953037"/>
                </a:cubicBezTo>
                <a:lnTo>
                  <a:pt x="862884" y="940158"/>
                </a:lnTo>
                <a:cubicBezTo>
                  <a:pt x="867177" y="927279"/>
                  <a:pt x="869692" y="913663"/>
                  <a:pt x="875763" y="901521"/>
                </a:cubicBezTo>
                <a:cubicBezTo>
                  <a:pt x="885876" y="881295"/>
                  <a:pt x="930442" y="824971"/>
                  <a:pt x="940157" y="811369"/>
                </a:cubicBezTo>
                <a:cubicBezTo>
                  <a:pt x="949154" y="798774"/>
                  <a:pt x="957711" y="785859"/>
                  <a:pt x="965915" y="772733"/>
                </a:cubicBezTo>
                <a:cubicBezTo>
                  <a:pt x="979182" y="751506"/>
                  <a:pt x="988261" y="727344"/>
                  <a:pt x="1004552" y="708338"/>
                </a:cubicBezTo>
                <a:cubicBezTo>
                  <a:pt x="1014625" y="696586"/>
                  <a:pt x="1030309" y="691166"/>
                  <a:pt x="1043188" y="682580"/>
                </a:cubicBezTo>
                <a:cubicBezTo>
                  <a:pt x="1051774" y="669701"/>
                  <a:pt x="1057297" y="654137"/>
                  <a:pt x="1068946" y="643944"/>
                </a:cubicBezTo>
                <a:cubicBezTo>
                  <a:pt x="1123451" y="596252"/>
                  <a:pt x="1131789" y="597238"/>
                  <a:pt x="1184856" y="579549"/>
                </a:cubicBezTo>
                <a:cubicBezTo>
                  <a:pt x="1262680" y="462816"/>
                  <a:pt x="1198209" y="573877"/>
                  <a:pt x="1223493" y="270457"/>
                </a:cubicBezTo>
                <a:cubicBezTo>
                  <a:pt x="1224620" y="256928"/>
                  <a:pt x="1229778" y="243687"/>
                  <a:pt x="1236371" y="231820"/>
                </a:cubicBezTo>
                <a:cubicBezTo>
                  <a:pt x="1262796" y="184255"/>
                  <a:pt x="1286704" y="150042"/>
                  <a:pt x="1326524" y="115910"/>
                </a:cubicBezTo>
                <a:cubicBezTo>
                  <a:pt x="1342821" y="101941"/>
                  <a:pt x="1362861" y="92451"/>
                  <a:pt x="1378039" y="77273"/>
                </a:cubicBezTo>
                <a:cubicBezTo>
                  <a:pt x="1388984" y="66328"/>
                  <a:pt x="1392852" y="49582"/>
                  <a:pt x="1403797" y="38637"/>
                </a:cubicBezTo>
                <a:cubicBezTo>
                  <a:pt x="1428764" y="13670"/>
                  <a:pt x="1449645" y="10475"/>
                  <a:pt x="1481070" y="0"/>
                </a:cubicBezTo>
                <a:cubicBezTo>
                  <a:pt x="1506828" y="12879"/>
                  <a:pt x="1534382" y="22663"/>
                  <a:pt x="1558343" y="38637"/>
                </a:cubicBezTo>
                <a:cubicBezTo>
                  <a:pt x="1606935" y="71032"/>
                  <a:pt x="1590955" y="71801"/>
                  <a:pt x="1609859" y="115910"/>
                </a:cubicBezTo>
                <a:cubicBezTo>
                  <a:pt x="1657599" y="227303"/>
                  <a:pt x="1618296" y="115460"/>
                  <a:pt x="1648495" y="206062"/>
                </a:cubicBezTo>
                <a:cubicBezTo>
                  <a:pt x="1652788" y="425003"/>
                  <a:pt x="1644894" y="644523"/>
                  <a:pt x="1661374" y="862885"/>
                </a:cubicBezTo>
                <a:cubicBezTo>
                  <a:pt x="1662539" y="878320"/>
                  <a:pt x="1691807" y="875516"/>
                  <a:pt x="1700011" y="888642"/>
                </a:cubicBezTo>
                <a:cubicBezTo>
                  <a:pt x="1714401" y="911666"/>
                  <a:pt x="1725769" y="965916"/>
                  <a:pt x="1725769" y="965916"/>
                </a:cubicBezTo>
                <a:cubicBezTo>
                  <a:pt x="1743648" y="1091067"/>
                  <a:pt x="1755489" y="1131859"/>
                  <a:pt x="1725769" y="1287888"/>
                </a:cubicBezTo>
                <a:cubicBezTo>
                  <a:pt x="1722361" y="1305780"/>
                  <a:pt x="1703053" y="1317679"/>
                  <a:pt x="1687132" y="1326524"/>
                </a:cubicBezTo>
                <a:cubicBezTo>
                  <a:pt x="1663398" y="1339710"/>
                  <a:pt x="1609859" y="1352282"/>
                  <a:pt x="1609859" y="1352282"/>
                </a:cubicBezTo>
                <a:cubicBezTo>
                  <a:pt x="1596980" y="1365161"/>
                  <a:pt x="1586377" y="1380816"/>
                  <a:pt x="1571222" y="1390919"/>
                </a:cubicBezTo>
                <a:cubicBezTo>
                  <a:pt x="1559927" y="1398449"/>
                  <a:pt x="1544728" y="1397726"/>
                  <a:pt x="1532586" y="1403797"/>
                </a:cubicBezTo>
                <a:cubicBezTo>
                  <a:pt x="1518741" y="1410719"/>
                  <a:pt x="1506828" y="1420969"/>
                  <a:pt x="1493949" y="1429555"/>
                </a:cubicBezTo>
                <a:cubicBezTo>
                  <a:pt x="1485363" y="1532586"/>
                  <a:pt x="1487715" y="1637120"/>
                  <a:pt x="1468191" y="1738648"/>
                </a:cubicBezTo>
                <a:cubicBezTo>
                  <a:pt x="1465268" y="1753848"/>
                  <a:pt x="1444488" y="1760333"/>
                  <a:pt x="1429555" y="1764406"/>
                </a:cubicBezTo>
                <a:cubicBezTo>
                  <a:pt x="1396164" y="1773513"/>
                  <a:pt x="1360868" y="1772992"/>
                  <a:pt x="1326524" y="1777285"/>
                </a:cubicBezTo>
                <a:cubicBezTo>
                  <a:pt x="1262129" y="1772992"/>
                  <a:pt x="1197483" y="1771533"/>
                  <a:pt x="1133340" y="1764406"/>
                </a:cubicBezTo>
                <a:cubicBezTo>
                  <a:pt x="1096701" y="1760335"/>
                  <a:pt x="1086979" y="1743433"/>
                  <a:pt x="1056067" y="1725769"/>
                </a:cubicBezTo>
                <a:cubicBezTo>
                  <a:pt x="1039398" y="1716244"/>
                  <a:pt x="1022765" y="1706082"/>
                  <a:pt x="1004552" y="1700011"/>
                </a:cubicBezTo>
                <a:cubicBezTo>
                  <a:pt x="983785" y="1693089"/>
                  <a:pt x="961276" y="1692893"/>
                  <a:pt x="940157" y="1687133"/>
                </a:cubicBezTo>
                <a:cubicBezTo>
                  <a:pt x="913963" y="1679989"/>
                  <a:pt x="888642" y="1669961"/>
                  <a:pt x="862884" y="1661375"/>
                </a:cubicBezTo>
                <a:lnTo>
                  <a:pt x="824248" y="1648496"/>
                </a:lnTo>
                <a:cubicBezTo>
                  <a:pt x="811369" y="1635617"/>
                  <a:pt x="800766" y="1619962"/>
                  <a:pt x="785611" y="1609859"/>
                </a:cubicBezTo>
                <a:cubicBezTo>
                  <a:pt x="760926" y="1593402"/>
                  <a:pt x="664823" y="1585435"/>
                  <a:pt x="656822" y="1584102"/>
                </a:cubicBezTo>
                <a:cubicBezTo>
                  <a:pt x="594660" y="1573742"/>
                  <a:pt x="603554" y="1574932"/>
                  <a:pt x="553791" y="1558344"/>
                </a:cubicBezTo>
                <a:cubicBezTo>
                  <a:pt x="519447" y="1532586"/>
                  <a:pt x="492856" y="1489490"/>
                  <a:pt x="450760" y="1481071"/>
                </a:cubicBezTo>
                <a:cubicBezTo>
                  <a:pt x="373054" y="1465530"/>
                  <a:pt x="407132" y="1475114"/>
                  <a:pt x="347729" y="1455313"/>
                </a:cubicBezTo>
                <a:cubicBezTo>
                  <a:pt x="253616" y="1392569"/>
                  <a:pt x="371935" y="1469143"/>
                  <a:pt x="257577" y="1403797"/>
                </a:cubicBezTo>
                <a:cubicBezTo>
                  <a:pt x="244138" y="1396118"/>
                  <a:pt x="232784" y="1384962"/>
                  <a:pt x="218940" y="1378040"/>
                </a:cubicBezTo>
                <a:cubicBezTo>
                  <a:pt x="198351" y="1367746"/>
                  <a:pt x="148048" y="1357785"/>
                  <a:pt x="128788" y="1352282"/>
                </a:cubicBezTo>
                <a:cubicBezTo>
                  <a:pt x="74209" y="1336688"/>
                  <a:pt x="108659" y="1339403"/>
                  <a:pt x="64394" y="1339403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602132" y="2459714"/>
            <a:ext cx="530609" cy="757855"/>
            <a:chOff x="1558343" y="1674254"/>
            <a:chExt cx="530609" cy="757855"/>
          </a:xfrm>
        </p:grpSpPr>
        <p:sp>
          <p:nvSpPr>
            <p:cNvPr id="6" name="타원 5"/>
            <p:cNvSpPr/>
            <p:nvPr/>
          </p:nvSpPr>
          <p:spPr>
            <a:xfrm>
              <a:off x="1558344" y="1674254"/>
              <a:ext cx="528033" cy="52803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삼각형 6"/>
            <p:cNvSpPr/>
            <p:nvPr/>
          </p:nvSpPr>
          <p:spPr>
            <a:xfrm rot="10800000">
              <a:off x="1558343" y="1944708"/>
              <a:ext cx="530609" cy="487401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634543" y="1750453"/>
              <a:ext cx="375633" cy="3756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844420" y="2766267"/>
            <a:ext cx="530609" cy="757855"/>
            <a:chOff x="1558343" y="1674254"/>
            <a:chExt cx="530609" cy="757855"/>
          </a:xfrm>
        </p:grpSpPr>
        <p:sp>
          <p:nvSpPr>
            <p:cNvPr id="13" name="타원 12"/>
            <p:cNvSpPr/>
            <p:nvPr/>
          </p:nvSpPr>
          <p:spPr>
            <a:xfrm>
              <a:off x="1558344" y="1674254"/>
              <a:ext cx="528033" cy="52803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삼각형 13"/>
            <p:cNvSpPr/>
            <p:nvPr/>
          </p:nvSpPr>
          <p:spPr>
            <a:xfrm rot="10800000">
              <a:off x="1558343" y="1944708"/>
              <a:ext cx="530609" cy="487401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634543" y="1750453"/>
              <a:ext cx="375633" cy="3756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603909" y="3998968"/>
            <a:ext cx="530609" cy="757855"/>
            <a:chOff x="1558343" y="1674254"/>
            <a:chExt cx="530609" cy="757855"/>
          </a:xfrm>
        </p:grpSpPr>
        <p:sp>
          <p:nvSpPr>
            <p:cNvPr id="17" name="타원 16"/>
            <p:cNvSpPr/>
            <p:nvPr/>
          </p:nvSpPr>
          <p:spPr>
            <a:xfrm>
              <a:off x="1558344" y="1674254"/>
              <a:ext cx="528033" cy="52803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삼각형 17"/>
            <p:cNvSpPr/>
            <p:nvPr/>
          </p:nvSpPr>
          <p:spPr>
            <a:xfrm rot="10800000">
              <a:off x="1558343" y="1944708"/>
              <a:ext cx="530609" cy="487401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634543" y="1750453"/>
              <a:ext cx="375633" cy="3756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569978" y="3806787"/>
            <a:ext cx="2338803" cy="265840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2667326" y="2282970"/>
            <a:ext cx="0" cy="16931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1849631" y="4913424"/>
            <a:ext cx="1789827" cy="3487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980032" y="4133215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다음 </a:t>
            </a:r>
            <a:r>
              <a:rPr kumimoji="1" lang="en-US" altLang="ko-KR" dirty="0" smtClean="0">
                <a:solidFill>
                  <a:schemeClr val="bg1"/>
                </a:solidFill>
              </a:rPr>
              <a:t>SNS</a:t>
            </a:r>
            <a:r>
              <a:rPr kumimoji="1" lang="ko-KR" altLang="en-US" dirty="0" smtClean="0">
                <a:solidFill>
                  <a:schemeClr val="bg1"/>
                </a:solidFill>
              </a:rPr>
              <a:t>로</a:t>
            </a: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로그인 하기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849631" y="5386357"/>
            <a:ext cx="1789827" cy="3487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90163" y="60022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>
                <a:solidFill>
                  <a:schemeClr val="bg1"/>
                </a:solidFill>
              </a:rPr>
              <a:t>나중에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67925" y="60022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>
                <a:solidFill>
                  <a:schemeClr val="bg1"/>
                </a:solidFill>
              </a:rPr>
              <a:t>확인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6" name="직선 연결선[R] 35"/>
          <p:cNvCxnSpPr/>
          <p:nvPr/>
        </p:nvCxnSpPr>
        <p:spPr>
          <a:xfrm>
            <a:off x="1416676" y="5912140"/>
            <a:ext cx="2653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[R] 39"/>
          <p:cNvCxnSpPr/>
          <p:nvPr/>
        </p:nvCxnSpPr>
        <p:spPr>
          <a:xfrm flipV="1">
            <a:off x="2706982" y="5902777"/>
            <a:ext cx="6584" cy="8029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61821" y="4894351"/>
            <a:ext cx="135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KakaoStory</a:t>
            </a:r>
            <a:endParaRPr kumimoji="1"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357539" y="536910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 smtClean="0"/>
              <a:t>MyId</a:t>
            </a:r>
            <a:endParaRPr kumimoji="1" lang="ko-KR" altLang="en-US" dirty="0"/>
          </a:p>
        </p:txBody>
      </p:sp>
      <p:grpSp>
        <p:nvGrpSpPr>
          <p:cNvPr id="61" name="그룹 60"/>
          <p:cNvGrpSpPr/>
          <p:nvPr/>
        </p:nvGrpSpPr>
        <p:grpSpPr>
          <a:xfrm>
            <a:off x="9527904" y="2459714"/>
            <a:ext cx="2212024" cy="2666078"/>
            <a:chOff x="9458548" y="2459714"/>
            <a:chExt cx="2405215" cy="2898924"/>
          </a:xfrm>
        </p:grpSpPr>
        <p:grpSp>
          <p:nvGrpSpPr>
            <p:cNvPr id="47" name="그룹 46"/>
            <p:cNvGrpSpPr/>
            <p:nvPr/>
          </p:nvGrpSpPr>
          <p:grpSpPr>
            <a:xfrm>
              <a:off x="10512067" y="2651895"/>
              <a:ext cx="530609" cy="757855"/>
              <a:chOff x="1558343" y="1674254"/>
              <a:chExt cx="530609" cy="757855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558344" y="1674254"/>
                <a:ext cx="528033" cy="52803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9" name="삼각형 48"/>
              <p:cNvSpPr/>
              <p:nvPr/>
            </p:nvSpPr>
            <p:spPr>
              <a:xfrm rot="10800000">
                <a:off x="1558343" y="1944708"/>
                <a:ext cx="530609" cy="487401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634543" y="1750453"/>
                <a:ext cx="375633" cy="3756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51" name="모서리가 둥근 직사각형 50"/>
            <p:cNvSpPr/>
            <p:nvPr/>
          </p:nvSpPr>
          <p:spPr>
            <a:xfrm>
              <a:off x="9478136" y="2459714"/>
              <a:ext cx="2338803" cy="265840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9757789" y="3566351"/>
              <a:ext cx="1789827" cy="3487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917825" y="2702031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dirty="0" smtClean="0">
                  <a:solidFill>
                    <a:schemeClr val="bg1"/>
                  </a:solidFill>
                </a:rPr>
                <a:t>다음 </a:t>
              </a:r>
              <a:r>
                <a:rPr kumimoji="1" lang="en-US" altLang="ko-KR" dirty="0" smtClean="0">
                  <a:solidFill>
                    <a:schemeClr val="bg1"/>
                  </a:solidFill>
                </a:rPr>
                <a:t>SNS</a:t>
              </a:r>
              <a:r>
                <a:rPr kumimoji="1" lang="ko-KR" altLang="en-US" dirty="0" smtClean="0">
                  <a:solidFill>
                    <a:schemeClr val="bg1"/>
                  </a:solidFill>
                </a:rPr>
                <a:t>로</a:t>
              </a:r>
            </a:p>
            <a:p>
              <a:pPr algn="ctr"/>
              <a:r>
                <a:rPr kumimoji="1" lang="ko-KR" altLang="en-US" dirty="0" smtClean="0">
                  <a:solidFill>
                    <a:schemeClr val="bg1"/>
                  </a:solidFill>
                </a:rPr>
                <a:t>로그인 하기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9757789" y="4039284"/>
              <a:ext cx="1789827" cy="3487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634904" y="465521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mtClean="0">
                  <a:solidFill>
                    <a:schemeClr val="bg1"/>
                  </a:solidFill>
                </a:rPr>
                <a:t>나중에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865237" y="465521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mtClean="0">
                  <a:solidFill>
                    <a:schemeClr val="bg1"/>
                  </a:solidFill>
                </a:rPr>
                <a:t>확인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직선 연결선[R] 56"/>
            <p:cNvCxnSpPr/>
            <p:nvPr/>
          </p:nvCxnSpPr>
          <p:spPr>
            <a:xfrm>
              <a:off x="9458548" y="4547909"/>
              <a:ext cx="2405215" cy="188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/>
            <p:cNvCxnSpPr/>
            <p:nvPr/>
          </p:nvCxnSpPr>
          <p:spPr>
            <a:xfrm flipV="1">
              <a:off x="10615140" y="4555704"/>
              <a:ext cx="6584" cy="8029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9969979" y="3547278"/>
              <a:ext cx="1355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mtClean="0"/>
                <a:t>KakaoStory</a:t>
              </a:r>
              <a:endParaRPr kumimoji="1"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265697" y="4022033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 smtClean="0"/>
                <a:t>MyId</a:t>
              </a:r>
              <a:endParaRPr kumimoji="1" lang="ko-KR" altLang="en-US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892255" y="441569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1</a:t>
            </a:r>
            <a:r>
              <a:rPr kumimoji="1" lang="ko-KR" altLang="en-US" dirty="0" smtClean="0">
                <a:solidFill>
                  <a:srgbClr val="FF0000"/>
                </a:solidFill>
              </a:rPr>
              <a:t> 스크롤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8" name="직선 연결선[R] 67"/>
          <p:cNvCxnSpPr/>
          <p:nvPr/>
        </p:nvCxnSpPr>
        <p:spPr>
          <a:xfrm flipV="1">
            <a:off x="3647794" y="4766131"/>
            <a:ext cx="323165" cy="2586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896267" y="4922523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2</a:t>
            </a:r>
            <a:r>
              <a:rPr kumimoji="1" lang="ko-KR" altLang="en-US" dirty="0" smtClean="0">
                <a:solidFill>
                  <a:srgbClr val="FF0000"/>
                </a:solidFill>
              </a:rPr>
              <a:t> 텍스트 박스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0" name="직선 연결선[R] 69"/>
          <p:cNvCxnSpPr/>
          <p:nvPr/>
        </p:nvCxnSpPr>
        <p:spPr>
          <a:xfrm flipV="1">
            <a:off x="3649567" y="5272563"/>
            <a:ext cx="323165" cy="2586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74763" y="555039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3</a:t>
            </a:r>
            <a:r>
              <a:rPr kumimoji="1" lang="ko-KR" altLang="en-US" dirty="0" smtClean="0">
                <a:solidFill>
                  <a:srgbClr val="FF0000"/>
                </a:solidFill>
              </a:rPr>
              <a:t> 버튼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4" name="직선 연결선[R] 73"/>
          <p:cNvCxnSpPr/>
          <p:nvPr/>
        </p:nvCxnSpPr>
        <p:spPr>
          <a:xfrm flipH="1" flipV="1">
            <a:off x="1277857" y="5831077"/>
            <a:ext cx="357947" cy="2868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951970" y="556376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4</a:t>
            </a:r>
            <a:r>
              <a:rPr kumimoji="1" lang="ko-KR" altLang="en-US" dirty="0" smtClean="0">
                <a:solidFill>
                  <a:srgbClr val="FF0000"/>
                </a:solidFill>
              </a:rPr>
              <a:t> 버튼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7" name="직선 연결선[R] 76"/>
          <p:cNvCxnSpPr/>
          <p:nvPr/>
        </p:nvCxnSpPr>
        <p:spPr>
          <a:xfrm flipV="1">
            <a:off x="3804330" y="5912140"/>
            <a:ext cx="323165" cy="2586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694732" y="1495246"/>
            <a:ext cx="375633" cy="37563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9" name="직선 연결선[R] 78"/>
          <p:cNvCxnSpPr/>
          <p:nvPr/>
        </p:nvCxnSpPr>
        <p:spPr>
          <a:xfrm flipV="1">
            <a:off x="3778888" y="1606250"/>
            <a:ext cx="207320" cy="3667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[R] 79"/>
          <p:cNvCxnSpPr/>
          <p:nvPr/>
        </p:nvCxnSpPr>
        <p:spPr>
          <a:xfrm flipV="1">
            <a:off x="3778888" y="1679395"/>
            <a:ext cx="207320" cy="3667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[R] 80"/>
          <p:cNvCxnSpPr/>
          <p:nvPr/>
        </p:nvCxnSpPr>
        <p:spPr>
          <a:xfrm flipV="1">
            <a:off x="3778888" y="1752540"/>
            <a:ext cx="207320" cy="3667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1498824" y="1493558"/>
            <a:ext cx="375633" cy="37563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오른쪽 화살표[R] 82"/>
          <p:cNvSpPr/>
          <p:nvPr/>
        </p:nvSpPr>
        <p:spPr>
          <a:xfrm rot="10800000">
            <a:off x="1567305" y="1560470"/>
            <a:ext cx="202675" cy="23406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11356328" y="1840722"/>
            <a:ext cx="375633" cy="37563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85" name="직선 연결선[R] 84"/>
          <p:cNvCxnSpPr/>
          <p:nvPr/>
        </p:nvCxnSpPr>
        <p:spPr>
          <a:xfrm flipV="1">
            <a:off x="11440484" y="1951726"/>
            <a:ext cx="207320" cy="3667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[R] 85"/>
          <p:cNvCxnSpPr/>
          <p:nvPr/>
        </p:nvCxnSpPr>
        <p:spPr>
          <a:xfrm flipV="1">
            <a:off x="11440484" y="2024871"/>
            <a:ext cx="207320" cy="3667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[R] 86"/>
          <p:cNvCxnSpPr/>
          <p:nvPr/>
        </p:nvCxnSpPr>
        <p:spPr>
          <a:xfrm flipV="1">
            <a:off x="11440484" y="2098016"/>
            <a:ext cx="207320" cy="3667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9556642" y="1840722"/>
            <a:ext cx="375633" cy="37563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9" name="오른쪽 화살표[R] 88"/>
          <p:cNvSpPr/>
          <p:nvPr/>
        </p:nvSpPr>
        <p:spPr>
          <a:xfrm rot="10800000">
            <a:off x="9625123" y="1907634"/>
            <a:ext cx="202675" cy="23406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2714704" y="23035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FF0000"/>
                </a:solidFill>
              </a:rPr>
              <a:t>팝업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40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964926"/>
              </p:ext>
            </p:extLst>
          </p:nvPr>
        </p:nvGraphicFramePr>
        <p:xfrm>
          <a:off x="5842000" y="900706"/>
          <a:ext cx="3430954" cy="5760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801"/>
                <a:gridCol w="3049153"/>
              </a:tblGrid>
              <a:tr h="0">
                <a:tc>
                  <a:txBody>
                    <a:bodyPr/>
                    <a:lstStyle/>
                    <a:p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각 요소의 기능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돌아가기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버튼을 누르면 초기화면으로 돌아간다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오른 방향 끌기로 같은 기능을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제공한다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트랙목록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숲길이 제공하는 트랙의 종류를 나타내는 테이블을 호출한다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왼 방향 끌기로도 같은 기능을 제공한다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트랙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처음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숲길에 제공하는 모든 트랙을 출력한다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GPX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파일의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</a:rPr>
                        <a:t>trkpt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를 이용한다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이후 트랙 목록 기능에 이해 출력되는 트랙의 종류를 제한한다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안내 어노테이션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출력된 트랙 상에서 안내를 제공하는 지점을 표시하는 어노테이션을 출력한다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클릭하면 안내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기능을 제공하는 창을 호출한다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이후 출력되는 트랙이 변경됨에 따라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출력하는 안내 어노테이션을 조절한다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이벤트 어노테이션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모든 이벤트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어노테이션을 출력한다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클릭하면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이벤트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창을 호출한다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8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사용자 위치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GPS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센서를 이용 수시로 사용자의 위치를 확인하여 화면에 나타낸다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04308707"/>
              </p:ext>
            </p:extLst>
          </p:nvPr>
        </p:nvGraphicFramePr>
        <p:xfrm>
          <a:off x="146309" y="129172"/>
          <a:ext cx="1183055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55"/>
                <a:gridCol w="1183055"/>
                <a:gridCol w="1183055"/>
                <a:gridCol w="1183055"/>
                <a:gridCol w="965318"/>
                <a:gridCol w="1270000"/>
                <a:gridCol w="1003300"/>
                <a:gridCol w="1155700"/>
                <a:gridCol w="1520957"/>
                <a:gridCol w="1183055"/>
              </a:tblGrid>
              <a:tr h="13588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450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지도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세션 없을 시 로그인 화면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505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자유형 2"/>
          <p:cNvSpPr/>
          <p:nvPr/>
        </p:nvSpPr>
        <p:spPr>
          <a:xfrm>
            <a:off x="1725769" y="3048931"/>
            <a:ext cx="1893521" cy="1948072"/>
          </a:xfrm>
          <a:custGeom>
            <a:avLst/>
            <a:gdLst>
              <a:gd name="connsiteX0" fmla="*/ 115910 w 1893521"/>
              <a:gd name="connsiteY0" fmla="*/ 1342765 h 1948072"/>
              <a:gd name="connsiteX1" fmla="*/ 38637 w 1893521"/>
              <a:gd name="connsiteY1" fmla="*/ 1226855 h 1948072"/>
              <a:gd name="connsiteX2" fmla="*/ 0 w 1893521"/>
              <a:gd name="connsiteY2" fmla="*/ 1059430 h 1948072"/>
              <a:gd name="connsiteX3" fmla="*/ 64394 w 1893521"/>
              <a:gd name="connsiteY3" fmla="*/ 879125 h 1948072"/>
              <a:gd name="connsiteX4" fmla="*/ 412124 w 1893521"/>
              <a:gd name="connsiteY4" fmla="*/ 904883 h 1948072"/>
              <a:gd name="connsiteX5" fmla="*/ 450761 w 1893521"/>
              <a:gd name="connsiteY5" fmla="*/ 917762 h 1948072"/>
              <a:gd name="connsiteX6" fmla="*/ 437882 w 1893521"/>
              <a:gd name="connsiteY6" fmla="*/ 647306 h 1948072"/>
              <a:gd name="connsiteX7" fmla="*/ 257577 w 1893521"/>
              <a:gd name="connsiteY7" fmla="*/ 363970 h 1948072"/>
              <a:gd name="connsiteX8" fmla="*/ 193183 w 1893521"/>
              <a:gd name="connsiteY8" fmla="*/ 299576 h 1948072"/>
              <a:gd name="connsiteX9" fmla="*/ 103031 w 1893521"/>
              <a:gd name="connsiteY9" fmla="*/ 145030 h 1948072"/>
              <a:gd name="connsiteX10" fmla="*/ 1210614 w 1893521"/>
              <a:gd name="connsiteY10" fmla="*/ 415486 h 1948072"/>
              <a:gd name="connsiteX11" fmla="*/ 1275008 w 1893521"/>
              <a:gd name="connsiteY11" fmla="*/ 531396 h 1948072"/>
              <a:gd name="connsiteX12" fmla="*/ 1352282 w 1893521"/>
              <a:gd name="connsiteY12" fmla="*/ 454123 h 1948072"/>
              <a:gd name="connsiteX13" fmla="*/ 1468192 w 1893521"/>
              <a:gd name="connsiteY13" fmla="*/ 222303 h 1948072"/>
              <a:gd name="connsiteX14" fmla="*/ 1519707 w 1893521"/>
              <a:gd name="connsiteY14" fmla="*/ 80635 h 1948072"/>
              <a:gd name="connsiteX15" fmla="*/ 1571223 w 1893521"/>
              <a:gd name="connsiteY15" fmla="*/ 54877 h 1948072"/>
              <a:gd name="connsiteX16" fmla="*/ 1687132 w 1893521"/>
              <a:gd name="connsiteY16" fmla="*/ 183666 h 1948072"/>
              <a:gd name="connsiteX17" fmla="*/ 1738648 w 1893521"/>
              <a:gd name="connsiteY17" fmla="*/ 428365 h 1948072"/>
              <a:gd name="connsiteX18" fmla="*/ 1725769 w 1893521"/>
              <a:gd name="connsiteY18" fmla="*/ 698821 h 1948072"/>
              <a:gd name="connsiteX19" fmla="*/ 1700011 w 1893521"/>
              <a:gd name="connsiteY19" fmla="*/ 801852 h 1948072"/>
              <a:gd name="connsiteX20" fmla="*/ 1751527 w 1893521"/>
              <a:gd name="connsiteY20" fmla="*/ 827610 h 1948072"/>
              <a:gd name="connsiteX21" fmla="*/ 1854558 w 1893521"/>
              <a:gd name="connsiteY21" fmla="*/ 853368 h 1948072"/>
              <a:gd name="connsiteX22" fmla="*/ 1880316 w 1893521"/>
              <a:gd name="connsiteY22" fmla="*/ 943520 h 1948072"/>
              <a:gd name="connsiteX23" fmla="*/ 1893194 w 1893521"/>
              <a:gd name="connsiteY23" fmla="*/ 1059430 h 1948072"/>
              <a:gd name="connsiteX24" fmla="*/ 1854558 w 1893521"/>
              <a:gd name="connsiteY24" fmla="*/ 1368523 h 1948072"/>
              <a:gd name="connsiteX25" fmla="*/ 1764406 w 1893521"/>
              <a:gd name="connsiteY25" fmla="*/ 1420038 h 1948072"/>
              <a:gd name="connsiteX26" fmla="*/ 1635617 w 1893521"/>
              <a:gd name="connsiteY26" fmla="*/ 1445796 h 1948072"/>
              <a:gd name="connsiteX27" fmla="*/ 1558344 w 1893521"/>
              <a:gd name="connsiteY27" fmla="*/ 1471554 h 1948072"/>
              <a:gd name="connsiteX28" fmla="*/ 1584101 w 1893521"/>
              <a:gd name="connsiteY28" fmla="*/ 1651858 h 1948072"/>
              <a:gd name="connsiteX29" fmla="*/ 1545465 w 1893521"/>
              <a:gd name="connsiteY29" fmla="*/ 1922314 h 1948072"/>
              <a:gd name="connsiteX30" fmla="*/ 1468192 w 1893521"/>
              <a:gd name="connsiteY30" fmla="*/ 1948072 h 1948072"/>
              <a:gd name="connsiteX31" fmla="*/ 1184856 w 1893521"/>
              <a:gd name="connsiteY31" fmla="*/ 1845041 h 1948072"/>
              <a:gd name="connsiteX32" fmla="*/ 1004552 w 1893521"/>
              <a:gd name="connsiteY32" fmla="*/ 1742010 h 1948072"/>
              <a:gd name="connsiteX33" fmla="*/ 965916 w 1893521"/>
              <a:gd name="connsiteY33" fmla="*/ 1716252 h 1948072"/>
              <a:gd name="connsiteX34" fmla="*/ 888642 w 1893521"/>
              <a:gd name="connsiteY34" fmla="*/ 1703373 h 1948072"/>
              <a:gd name="connsiteX35" fmla="*/ 837127 w 1893521"/>
              <a:gd name="connsiteY35" fmla="*/ 1690494 h 1948072"/>
              <a:gd name="connsiteX36" fmla="*/ 592428 w 1893521"/>
              <a:gd name="connsiteY36" fmla="*/ 1651858 h 1948072"/>
              <a:gd name="connsiteX37" fmla="*/ 360608 w 1893521"/>
              <a:gd name="connsiteY37" fmla="*/ 1458675 h 1948072"/>
              <a:gd name="connsiteX38" fmla="*/ 334851 w 1893521"/>
              <a:gd name="connsiteY38" fmla="*/ 1420038 h 1948072"/>
              <a:gd name="connsiteX39" fmla="*/ 77273 w 1893521"/>
              <a:gd name="connsiteY39" fmla="*/ 1420038 h 19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93521" h="1948072">
                <a:moveTo>
                  <a:pt x="115910" y="1342765"/>
                </a:moveTo>
                <a:cubicBezTo>
                  <a:pt x="90152" y="1304128"/>
                  <a:pt x="58409" y="1268871"/>
                  <a:pt x="38637" y="1226855"/>
                </a:cubicBezTo>
                <a:cubicBezTo>
                  <a:pt x="27831" y="1203893"/>
                  <a:pt x="7293" y="1095896"/>
                  <a:pt x="0" y="1059430"/>
                </a:cubicBezTo>
                <a:cubicBezTo>
                  <a:pt x="21465" y="999328"/>
                  <a:pt x="6892" y="906811"/>
                  <a:pt x="64394" y="879125"/>
                </a:cubicBezTo>
                <a:cubicBezTo>
                  <a:pt x="103360" y="860364"/>
                  <a:pt x="316666" y="881018"/>
                  <a:pt x="412124" y="904883"/>
                </a:cubicBezTo>
                <a:cubicBezTo>
                  <a:pt x="425294" y="908176"/>
                  <a:pt x="437882" y="913469"/>
                  <a:pt x="450761" y="917762"/>
                </a:cubicBezTo>
                <a:cubicBezTo>
                  <a:pt x="446468" y="827610"/>
                  <a:pt x="462038" y="734267"/>
                  <a:pt x="437882" y="647306"/>
                </a:cubicBezTo>
                <a:cubicBezTo>
                  <a:pt x="429958" y="618781"/>
                  <a:pt x="303173" y="418685"/>
                  <a:pt x="257577" y="363970"/>
                </a:cubicBezTo>
                <a:cubicBezTo>
                  <a:pt x="238144" y="340650"/>
                  <a:pt x="211937" y="323445"/>
                  <a:pt x="193183" y="299576"/>
                </a:cubicBezTo>
                <a:cubicBezTo>
                  <a:pt x="119539" y="205847"/>
                  <a:pt x="127332" y="217932"/>
                  <a:pt x="103031" y="145030"/>
                </a:cubicBezTo>
                <a:cubicBezTo>
                  <a:pt x="1081869" y="31542"/>
                  <a:pt x="866591" y="-218238"/>
                  <a:pt x="1210614" y="415486"/>
                </a:cubicBezTo>
                <a:cubicBezTo>
                  <a:pt x="1285469" y="553376"/>
                  <a:pt x="1188102" y="444488"/>
                  <a:pt x="1275008" y="531396"/>
                </a:cubicBezTo>
                <a:cubicBezTo>
                  <a:pt x="1300766" y="505638"/>
                  <a:pt x="1330072" y="482996"/>
                  <a:pt x="1352282" y="454123"/>
                </a:cubicBezTo>
                <a:cubicBezTo>
                  <a:pt x="1388089" y="407574"/>
                  <a:pt x="1451587" y="262630"/>
                  <a:pt x="1468192" y="222303"/>
                </a:cubicBezTo>
                <a:cubicBezTo>
                  <a:pt x="1471760" y="213638"/>
                  <a:pt x="1508984" y="93145"/>
                  <a:pt x="1519707" y="80635"/>
                </a:cubicBezTo>
                <a:cubicBezTo>
                  <a:pt x="1532201" y="66058"/>
                  <a:pt x="1554051" y="63463"/>
                  <a:pt x="1571223" y="54877"/>
                </a:cubicBezTo>
                <a:cubicBezTo>
                  <a:pt x="1609859" y="97807"/>
                  <a:pt x="1655095" y="135610"/>
                  <a:pt x="1687132" y="183666"/>
                </a:cubicBezTo>
                <a:cubicBezTo>
                  <a:pt x="1735629" y="256412"/>
                  <a:pt x="1731225" y="346716"/>
                  <a:pt x="1738648" y="428365"/>
                </a:cubicBezTo>
                <a:cubicBezTo>
                  <a:pt x="1734355" y="518517"/>
                  <a:pt x="1735056" y="609046"/>
                  <a:pt x="1725769" y="698821"/>
                </a:cubicBezTo>
                <a:cubicBezTo>
                  <a:pt x="1722126" y="734034"/>
                  <a:pt x="1700011" y="801852"/>
                  <a:pt x="1700011" y="801852"/>
                </a:cubicBezTo>
                <a:cubicBezTo>
                  <a:pt x="1717183" y="810438"/>
                  <a:pt x="1733313" y="821539"/>
                  <a:pt x="1751527" y="827610"/>
                </a:cubicBezTo>
                <a:cubicBezTo>
                  <a:pt x="1785111" y="838805"/>
                  <a:pt x="1828245" y="829686"/>
                  <a:pt x="1854558" y="853368"/>
                </a:cubicBezTo>
                <a:cubicBezTo>
                  <a:pt x="1877788" y="874275"/>
                  <a:pt x="1871730" y="913469"/>
                  <a:pt x="1880316" y="943520"/>
                </a:cubicBezTo>
                <a:cubicBezTo>
                  <a:pt x="1884609" y="982157"/>
                  <a:pt x="1895546" y="1020627"/>
                  <a:pt x="1893194" y="1059430"/>
                </a:cubicBezTo>
                <a:cubicBezTo>
                  <a:pt x="1886913" y="1163073"/>
                  <a:pt x="1877906" y="1267349"/>
                  <a:pt x="1854558" y="1368523"/>
                </a:cubicBezTo>
                <a:cubicBezTo>
                  <a:pt x="1852208" y="1378705"/>
                  <a:pt x="1764943" y="1419885"/>
                  <a:pt x="1764406" y="1420038"/>
                </a:cubicBezTo>
                <a:cubicBezTo>
                  <a:pt x="1722311" y="1432065"/>
                  <a:pt x="1677150" y="1431951"/>
                  <a:pt x="1635617" y="1445796"/>
                </a:cubicBezTo>
                <a:lnTo>
                  <a:pt x="1558344" y="1471554"/>
                </a:lnTo>
                <a:cubicBezTo>
                  <a:pt x="1566930" y="1531655"/>
                  <a:pt x="1575095" y="1591818"/>
                  <a:pt x="1584101" y="1651858"/>
                </a:cubicBezTo>
                <a:cubicBezTo>
                  <a:pt x="1600445" y="1760820"/>
                  <a:pt x="1622827" y="1790797"/>
                  <a:pt x="1545465" y="1922314"/>
                </a:cubicBezTo>
                <a:cubicBezTo>
                  <a:pt x="1531699" y="1945716"/>
                  <a:pt x="1493950" y="1939486"/>
                  <a:pt x="1468192" y="1948072"/>
                </a:cubicBezTo>
                <a:cubicBezTo>
                  <a:pt x="1296250" y="1898945"/>
                  <a:pt x="1315978" y="1916562"/>
                  <a:pt x="1184856" y="1845041"/>
                </a:cubicBezTo>
                <a:cubicBezTo>
                  <a:pt x="1124086" y="1811894"/>
                  <a:pt x="1062148" y="1780408"/>
                  <a:pt x="1004552" y="1742010"/>
                </a:cubicBezTo>
                <a:cubicBezTo>
                  <a:pt x="991673" y="1733424"/>
                  <a:pt x="980600" y="1721147"/>
                  <a:pt x="965916" y="1716252"/>
                </a:cubicBezTo>
                <a:cubicBezTo>
                  <a:pt x="941143" y="1707994"/>
                  <a:pt x="914248" y="1708494"/>
                  <a:pt x="888642" y="1703373"/>
                </a:cubicBezTo>
                <a:cubicBezTo>
                  <a:pt x="871286" y="1699902"/>
                  <a:pt x="854565" y="1693527"/>
                  <a:pt x="837127" y="1690494"/>
                </a:cubicBezTo>
                <a:cubicBezTo>
                  <a:pt x="755771" y="1676345"/>
                  <a:pt x="673994" y="1664737"/>
                  <a:pt x="592428" y="1651858"/>
                </a:cubicBezTo>
                <a:cubicBezTo>
                  <a:pt x="506906" y="1594843"/>
                  <a:pt x="420100" y="1547916"/>
                  <a:pt x="360608" y="1458675"/>
                </a:cubicBezTo>
                <a:cubicBezTo>
                  <a:pt x="352022" y="1445796"/>
                  <a:pt x="350188" y="1422129"/>
                  <a:pt x="334851" y="1420038"/>
                </a:cubicBezTo>
                <a:cubicBezTo>
                  <a:pt x="249779" y="1408437"/>
                  <a:pt x="163132" y="1420038"/>
                  <a:pt x="77273" y="1420038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790163" y="3142445"/>
            <a:ext cx="1223493" cy="1237737"/>
          </a:xfrm>
          <a:custGeom>
            <a:avLst/>
            <a:gdLst>
              <a:gd name="connsiteX0" fmla="*/ 77274 w 1223493"/>
              <a:gd name="connsiteY0" fmla="*/ 1236372 h 1237737"/>
              <a:gd name="connsiteX1" fmla="*/ 38637 w 1223493"/>
              <a:gd name="connsiteY1" fmla="*/ 1171978 h 1237737"/>
              <a:gd name="connsiteX2" fmla="*/ 25758 w 1223493"/>
              <a:gd name="connsiteY2" fmla="*/ 1081825 h 1237737"/>
              <a:gd name="connsiteX3" fmla="*/ 12879 w 1223493"/>
              <a:gd name="connsiteY3" fmla="*/ 1030310 h 1237737"/>
              <a:gd name="connsiteX4" fmla="*/ 0 w 1223493"/>
              <a:gd name="connsiteY4" fmla="*/ 965916 h 1237737"/>
              <a:gd name="connsiteX5" fmla="*/ 115910 w 1223493"/>
              <a:gd name="connsiteY5" fmla="*/ 811369 h 1237737"/>
              <a:gd name="connsiteX6" fmla="*/ 309093 w 1223493"/>
              <a:gd name="connsiteY6" fmla="*/ 862885 h 1237737"/>
              <a:gd name="connsiteX7" fmla="*/ 347730 w 1223493"/>
              <a:gd name="connsiteY7" fmla="*/ 875763 h 1237737"/>
              <a:gd name="connsiteX8" fmla="*/ 373488 w 1223493"/>
              <a:gd name="connsiteY8" fmla="*/ 798490 h 1237737"/>
              <a:gd name="connsiteX9" fmla="*/ 360609 w 1223493"/>
              <a:gd name="connsiteY9" fmla="*/ 515155 h 1237737"/>
              <a:gd name="connsiteX10" fmla="*/ 334851 w 1223493"/>
              <a:gd name="connsiteY10" fmla="*/ 437882 h 1237737"/>
              <a:gd name="connsiteX11" fmla="*/ 283336 w 1223493"/>
              <a:gd name="connsiteY11" fmla="*/ 360609 h 1237737"/>
              <a:gd name="connsiteX12" fmla="*/ 218941 w 1223493"/>
              <a:gd name="connsiteY12" fmla="*/ 309093 h 1237737"/>
              <a:gd name="connsiteX13" fmla="*/ 206062 w 1223493"/>
              <a:gd name="connsiteY13" fmla="*/ 270456 h 1237737"/>
              <a:gd name="connsiteX14" fmla="*/ 167426 w 1223493"/>
              <a:gd name="connsiteY14" fmla="*/ 244699 h 1237737"/>
              <a:gd name="connsiteX15" fmla="*/ 180305 w 1223493"/>
              <a:gd name="connsiteY15" fmla="*/ 128789 h 1237737"/>
              <a:gd name="connsiteX16" fmla="*/ 218941 w 1223493"/>
              <a:gd name="connsiteY16" fmla="*/ 115910 h 1237737"/>
              <a:gd name="connsiteX17" fmla="*/ 257578 w 1223493"/>
              <a:gd name="connsiteY17" fmla="*/ 90152 h 1237737"/>
              <a:gd name="connsiteX18" fmla="*/ 296214 w 1223493"/>
              <a:gd name="connsiteY18" fmla="*/ 77273 h 1237737"/>
              <a:gd name="connsiteX19" fmla="*/ 334851 w 1223493"/>
              <a:gd name="connsiteY19" fmla="*/ 51516 h 1237737"/>
              <a:gd name="connsiteX20" fmla="*/ 373488 w 1223493"/>
              <a:gd name="connsiteY20" fmla="*/ 38637 h 1237737"/>
              <a:gd name="connsiteX21" fmla="*/ 566671 w 1223493"/>
              <a:gd name="connsiteY21" fmla="*/ 0 h 1237737"/>
              <a:gd name="connsiteX22" fmla="*/ 953037 w 1223493"/>
              <a:gd name="connsiteY22" fmla="*/ 12879 h 1237737"/>
              <a:gd name="connsiteX23" fmla="*/ 978795 w 1223493"/>
              <a:gd name="connsiteY23" fmla="*/ 51516 h 1237737"/>
              <a:gd name="connsiteX24" fmla="*/ 1030310 w 1223493"/>
              <a:gd name="connsiteY24" fmla="*/ 141668 h 1237737"/>
              <a:gd name="connsiteX25" fmla="*/ 1043189 w 1223493"/>
              <a:gd name="connsiteY25" fmla="*/ 180304 h 1237737"/>
              <a:gd name="connsiteX26" fmla="*/ 1107583 w 1223493"/>
              <a:gd name="connsiteY26" fmla="*/ 257578 h 1237737"/>
              <a:gd name="connsiteX27" fmla="*/ 1133341 w 1223493"/>
              <a:gd name="connsiteY27" fmla="*/ 347730 h 1237737"/>
              <a:gd name="connsiteX28" fmla="*/ 1184857 w 1223493"/>
              <a:gd name="connsiteY28" fmla="*/ 425003 h 1237737"/>
              <a:gd name="connsiteX29" fmla="*/ 1223493 w 1223493"/>
              <a:gd name="connsiteY29" fmla="*/ 502276 h 1237737"/>
              <a:gd name="connsiteX30" fmla="*/ 1171978 w 1223493"/>
              <a:gd name="connsiteY30" fmla="*/ 643944 h 1237737"/>
              <a:gd name="connsiteX31" fmla="*/ 1133341 w 1223493"/>
              <a:gd name="connsiteY31" fmla="*/ 656823 h 1237737"/>
              <a:gd name="connsiteX32" fmla="*/ 1056068 w 1223493"/>
              <a:gd name="connsiteY32" fmla="*/ 734096 h 1237737"/>
              <a:gd name="connsiteX33" fmla="*/ 991674 w 1223493"/>
              <a:gd name="connsiteY33" fmla="*/ 798490 h 1237737"/>
              <a:gd name="connsiteX34" fmla="*/ 914400 w 1223493"/>
              <a:gd name="connsiteY34" fmla="*/ 888642 h 1237737"/>
              <a:gd name="connsiteX35" fmla="*/ 875764 w 1223493"/>
              <a:gd name="connsiteY35" fmla="*/ 914400 h 1237737"/>
              <a:gd name="connsiteX36" fmla="*/ 837127 w 1223493"/>
              <a:gd name="connsiteY36" fmla="*/ 953037 h 1237737"/>
              <a:gd name="connsiteX37" fmla="*/ 785612 w 1223493"/>
              <a:gd name="connsiteY37" fmla="*/ 978794 h 1237737"/>
              <a:gd name="connsiteX38" fmla="*/ 708338 w 1223493"/>
              <a:gd name="connsiteY38" fmla="*/ 1043189 h 1237737"/>
              <a:gd name="connsiteX39" fmla="*/ 618186 w 1223493"/>
              <a:gd name="connsiteY39" fmla="*/ 1081825 h 1237737"/>
              <a:gd name="connsiteX40" fmla="*/ 528034 w 1223493"/>
              <a:gd name="connsiteY40" fmla="*/ 1133341 h 1237737"/>
              <a:gd name="connsiteX41" fmla="*/ 425003 w 1223493"/>
              <a:gd name="connsiteY41" fmla="*/ 1159099 h 1237737"/>
              <a:gd name="connsiteX42" fmla="*/ 373488 w 1223493"/>
              <a:gd name="connsiteY42" fmla="*/ 1171978 h 1237737"/>
              <a:gd name="connsiteX43" fmla="*/ 193183 w 1223493"/>
              <a:gd name="connsiteY43" fmla="*/ 1197735 h 1237737"/>
              <a:gd name="connsiteX44" fmla="*/ 154547 w 1223493"/>
              <a:gd name="connsiteY44" fmla="*/ 1210614 h 1237737"/>
              <a:gd name="connsiteX45" fmla="*/ 77274 w 1223493"/>
              <a:gd name="connsiteY45" fmla="*/ 1236372 h 123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23493" h="1237737">
                <a:moveTo>
                  <a:pt x="77274" y="1236372"/>
                </a:moveTo>
                <a:cubicBezTo>
                  <a:pt x="57956" y="1229933"/>
                  <a:pt x="46553" y="1195725"/>
                  <a:pt x="38637" y="1171978"/>
                </a:cubicBezTo>
                <a:cubicBezTo>
                  <a:pt x="29038" y="1143180"/>
                  <a:pt x="31188" y="1111691"/>
                  <a:pt x="25758" y="1081825"/>
                </a:cubicBezTo>
                <a:cubicBezTo>
                  <a:pt x="22592" y="1064410"/>
                  <a:pt x="16719" y="1047589"/>
                  <a:pt x="12879" y="1030310"/>
                </a:cubicBezTo>
                <a:cubicBezTo>
                  <a:pt x="8130" y="1008942"/>
                  <a:pt x="4293" y="987381"/>
                  <a:pt x="0" y="965916"/>
                </a:cubicBezTo>
                <a:cubicBezTo>
                  <a:pt x="38637" y="914400"/>
                  <a:pt x="59619" y="842642"/>
                  <a:pt x="115910" y="811369"/>
                </a:cubicBezTo>
                <a:cubicBezTo>
                  <a:pt x="133713" y="801479"/>
                  <a:pt x="279755" y="853106"/>
                  <a:pt x="309093" y="862885"/>
                </a:cubicBezTo>
                <a:lnTo>
                  <a:pt x="347730" y="875763"/>
                </a:lnTo>
                <a:cubicBezTo>
                  <a:pt x="356316" y="850005"/>
                  <a:pt x="374721" y="825613"/>
                  <a:pt x="373488" y="798490"/>
                </a:cubicBezTo>
                <a:cubicBezTo>
                  <a:pt x="369195" y="704045"/>
                  <a:pt x="370681" y="609159"/>
                  <a:pt x="360609" y="515155"/>
                </a:cubicBezTo>
                <a:cubicBezTo>
                  <a:pt x="357716" y="488159"/>
                  <a:pt x="349912" y="460473"/>
                  <a:pt x="334851" y="437882"/>
                </a:cubicBezTo>
                <a:lnTo>
                  <a:pt x="283336" y="360609"/>
                </a:lnTo>
                <a:cubicBezTo>
                  <a:pt x="250048" y="310676"/>
                  <a:pt x="272262" y="326867"/>
                  <a:pt x="218941" y="309093"/>
                </a:cubicBezTo>
                <a:cubicBezTo>
                  <a:pt x="214648" y="296214"/>
                  <a:pt x="214543" y="281057"/>
                  <a:pt x="206062" y="270456"/>
                </a:cubicBezTo>
                <a:cubicBezTo>
                  <a:pt x="196393" y="258370"/>
                  <a:pt x="170195" y="259928"/>
                  <a:pt x="167426" y="244699"/>
                </a:cubicBezTo>
                <a:cubicBezTo>
                  <a:pt x="160472" y="206452"/>
                  <a:pt x="165868" y="164883"/>
                  <a:pt x="180305" y="128789"/>
                </a:cubicBezTo>
                <a:cubicBezTo>
                  <a:pt x="185347" y="116185"/>
                  <a:pt x="206799" y="121981"/>
                  <a:pt x="218941" y="115910"/>
                </a:cubicBezTo>
                <a:cubicBezTo>
                  <a:pt x="232785" y="108988"/>
                  <a:pt x="243734" y="97074"/>
                  <a:pt x="257578" y="90152"/>
                </a:cubicBezTo>
                <a:cubicBezTo>
                  <a:pt x="269720" y="84081"/>
                  <a:pt x="284072" y="83344"/>
                  <a:pt x="296214" y="77273"/>
                </a:cubicBezTo>
                <a:cubicBezTo>
                  <a:pt x="310058" y="70351"/>
                  <a:pt x="321007" y="58438"/>
                  <a:pt x="334851" y="51516"/>
                </a:cubicBezTo>
                <a:cubicBezTo>
                  <a:pt x="346994" y="45445"/>
                  <a:pt x="360391" y="42209"/>
                  <a:pt x="373488" y="38637"/>
                </a:cubicBezTo>
                <a:cubicBezTo>
                  <a:pt x="482785" y="8829"/>
                  <a:pt x="461354" y="15045"/>
                  <a:pt x="566671" y="0"/>
                </a:cubicBezTo>
                <a:cubicBezTo>
                  <a:pt x="695460" y="4293"/>
                  <a:pt x="825172" y="-3104"/>
                  <a:pt x="953037" y="12879"/>
                </a:cubicBezTo>
                <a:cubicBezTo>
                  <a:pt x="968396" y="14799"/>
                  <a:pt x="971873" y="37672"/>
                  <a:pt x="978795" y="51516"/>
                </a:cubicBezTo>
                <a:cubicBezTo>
                  <a:pt x="1027963" y="149852"/>
                  <a:pt x="936882" y="17094"/>
                  <a:pt x="1030310" y="141668"/>
                </a:cubicBezTo>
                <a:cubicBezTo>
                  <a:pt x="1034603" y="154547"/>
                  <a:pt x="1037118" y="168162"/>
                  <a:pt x="1043189" y="180304"/>
                </a:cubicBezTo>
                <a:cubicBezTo>
                  <a:pt x="1061119" y="216165"/>
                  <a:pt x="1079101" y="229095"/>
                  <a:pt x="1107583" y="257578"/>
                </a:cubicBezTo>
                <a:cubicBezTo>
                  <a:pt x="1110614" y="269703"/>
                  <a:pt x="1124943" y="332614"/>
                  <a:pt x="1133341" y="347730"/>
                </a:cubicBezTo>
                <a:cubicBezTo>
                  <a:pt x="1148375" y="374791"/>
                  <a:pt x="1175068" y="395635"/>
                  <a:pt x="1184857" y="425003"/>
                </a:cubicBezTo>
                <a:cubicBezTo>
                  <a:pt x="1202631" y="478324"/>
                  <a:pt x="1190206" y="452344"/>
                  <a:pt x="1223493" y="502276"/>
                </a:cubicBezTo>
                <a:cubicBezTo>
                  <a:pt x="1213806" y="579768"/>
                  <a:pt x="1232219" y="603783"/>
                  <a:pt x="1171978" y="643944"/>
                </a:cubicBezTo>
                <a:cubicBezTo>
                  <a:pt x="1160682" y="651474"/>
                  <a:pt x="1146220" y="652530"/>
                  <a:pt x="1133341" y="656823"/>
                </a:cubicBezTo>
                <a:cubicBezTo>
                  <a:pt x="1107583" y="682581"/>
                  <a:pt x="1076274" y="703787"/>
                  <a:pt x="1056068" y="734096"/>
                </a:cubicBezTo>
                <a:cubicBezTo>
                  <a:pt x="1021724" y="785611"/>
                  <a:pt x="1043189" y="764146"/>
                  <a:pt x="991674" y="798490"/>
                </a:cubicBezTo>
                <a:cubicBezTo>
                  <a:pt x="961291" y="844064"/>
                  <a:pt x="962983" y="847000"/>
                  <a:pt x="914400" y="888642"/>
                </a:cubicBezTo>
                <a:cubicBezTo>
                  <a:pt x="902648" y="898715"/>
                  <a:pt x="887655" y="904491"/>
                  <a:pt x="875764" y="914400"/>
                </a:cubicBezTo>
                <a:cubicBezTo>
                  <a:pt x="861772" y="926060"/>
                  <a:pt x="851948" y="942451"/>
                  <a:pt x="837127" y="953037"/>
                </a:cubicBezTo>
                <a:cubicBezTo>
                  <a:pt x="821505" y="964196"/>
                  <a:pt x="802281" y="969269"/>
                  <a:pt x="785612" y="978794"/>
                </a:cubicBezTo>
                <a:cubicBezTo>
                  <a:pt x="683417" y="1037191"/>
                  <a:pt x="814877" y="967089"/>
                  <a:pt x="708338" y="1043189"/>
                </a:cubicBezTo>
                <a:cubicBezTo>
                  <a:pt x="665617" y="1073704"/>
                  <a:pt x="660232" y="1063806"/>
                  <a:pt x="618186" y="1081825"/>
                </a:cubicBezTo>
                <a:cubicBezTo>
                  <a:pt x="460173" y="1149544"/>
                  <a:pt x="657346" y="1068684"/>
                  <a:pt x="528034" y="1133341"/>
                </a:cubicBezTo>
                <a:cubicBezTo>
                  <a:pt x="500416" y="1147150"/>
                  <a:pt x="451457" y="1153220"/>
                  <a:pt x="425003" y="1159099"/>
                </a:cubicBezTo>
                <a:cubicBezTo>
                  <a:pt x="407724" y="1162939"/>
                  <a:pt x="390844" y="1168507"/>
                  <a:pt x="373488" y="1171978"/>
                </a:cubicBezTo>
                <a:cubicBezTo>
                  <a:pt x="311606" y="1184354"/>
                  <a:pt x="256475" y="1189823"/>
                  <a:pt x="193183" y="1197735"/>
                </a:cubicBezTo>
                <a:cubicBezTo>
                  <a:pt x="180304" y="1202028"/>
                  <a:pt x="166689" y="1204543"/>
                  <a:pt x="154547" y="1210614"/>
                </a:cubicBezTo>
                <a:cubicBezTo>
                  <a:pt x="125421" y="1225177"/>
                  <a:pt x="96592" y="1242811"/>
                  <a:pt x="77274" y="1236372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1867437" y="3129566"/>
            <a:ext cx="1743886" cy="1777285"/>
          </a:xfrm>
          <a:custGeom>
            <a:avLst/>
            <a:gdLst>
              <a:gd name="connsiteX0" fmla="*/ 0 w 1743886"/>
              <a:gd name="connsiteY0" fmla="*/ 1300766 h 1777285"/>
              <a:gd name="connsiteX1" fmla="*/ 141667 w 1743886"/>
              <a:gd name="connsiteY1" fmla="*/ 1287888 h 1777285"/>
              <a:gd name="connsiteX2" fmla="*/ 553791 w 1743886"/>
              <a:gd name="connsiteY2" fmla="*/ 1056068 h 1777285"/>
              <a:gd name="connsiteX3" fmla="*/ 656822 w 1743886"/>
              <a:gd name="connsiteY3" fmla="*/ 1030310 h 1777285"/>
              <a:gd name="connsiteX4" fmla="*/ 708338 w 1743886"/>
              <a:gd name="connsiteY4" fmla="*/ 1004552 h 1777285"/>
              <a:gd name="connsiteX5" fmla="*/ 746974 w 1743886"/>
              <a:gd name="connsiteY5" fmla="*/ 978795 h 1777285"/>
              <a:gd name="connsiteX6" fmla="*/ 824248 w 1743886"/>
              <a:gd name="connsiteY6" fmla="*/ 953037 h 1777285"/>
              <a:gd name="connsiteX7" fmla="*/ 862884 w 1743886"/>
              <a:gd name="connsiteY7" fmla="*/ 940158 h 1777285"/>
              <a:gd name="connsiteX8" fmla="*/ 875763 w 1743886"/>
              <a:gd name="connsiteY8" fmla="*/ 901521 h 1777285"/>
              <a:gd name="connsiteX9" fmla="*/ 940157 w 1743886"/>
              <a:gd name="connsiteY9" fmla="*/ 811369 h 1777285"/>
              <a:gd name="connsiteX10" fmla="*/ 965915 w 1743886"/>
              <a:gd name="connsiteY10" fmla="*/ 772733 h 1777285"/>
              <a:gd name="connsiteX11" fmla="*/ 1004552 w 1743886"/>
              <a:gd name="connsiteY11" fmla="*/ 708338 h 1777285"/>
              <a:gd name="connsiteX12" fmla="*/ 1043188 w 1743886"/>
              <a:gd name="connsiteY12" fmla="*/ 682580 h 1777285"/>
              <a:gd name="connsiteX13" fmla="*/ 1068946 w 1743886"/>
              <a:gd name="connsiteY13" fmla="*/ 643944 h 1777285"/>
              <a:gd name="connsiteX14" fmla="*/ 1184856 w 1743886"/>
              <a:gd name="connsiteY14" fmla="*/ 579549 h 1777285"/>
              <a:gd name="connsiteX15" fmla="*/ 1223493 w 1743886"/>
              <a:gd name="connsiteY15" fmla="*/ 270457 h 1777285"/>
              <a:gd name="connsiteX16" fmla="*/ 1236371 w 1743886"/>
              <a:gd name="connsiteY16" fmla="*/ 231820 h 1777285"/>
              <a:gd name="connsiteX17" fmla="*/ 1326524 w 1743886"/>
              <a:gd name="connsiteY17" fmla="*/ 115910 h 1777285"/>
              <a:gd name="connsiteX18" fmla="*/ 1378039 w 1743886"/>
              <a:gd name="connsiteY18" fmla="*/ 77273 h 1777285"/>
              <a:gd name="connsiteX19" fmla="*/ 1403797 w 1743886"/>
              <a:gd name="connsiteY19" fmla="*/ 38637 h 1777285"/>
              <a:gd name="connsiteX20" fmla="*/ 1481070 w 1743886"/>
              <a:gd name="connsiteY20" fmla="*/ 0 h 1777285"/>
              <a:gd name="connsiteX21" fmla="*/ 1558343 w 1743886"/>
              <a:gd name="connsiteY21" fmla="*/ 38637 h 1777285"/>
              <a:gd name="connsiteX22" fmla="*/ 1609859 w 1743886"/>
              <a:gd name="connsiteY22" fmla="*/ 115910 h 1777285"/>
              <a:gd name="connsiteX23" fmla="*/ 1648495 w 1743886"/>
              <a:gd name="connsiteY23" fmla="*/ 206062 h 1777285"/>
              <a:gd name="connsiteX24" fmla="*/ 1661374 w 1743886"/>
              <a:gd name="connsiteY24" fmla="*/ 862885 h 1777285"/>
              <a:gd name="connsiteX25" fmla="*/ 1700011 w 1743886"/>
              <a:gd name="connsiteY25" fmla="*/ 888642 h 1777285"/>
              <a:gd name="connsiteX26" fmla="*/ 1725769 w 1743886"/>
              <a:gd name="connsiteY26" fmla="*/ 965916 h 1777285"/>
              <a:gd name="connsiteX27" fmla="*/ 1725769 w 1743886"/>
              <a:gd name="connsiteY27" fmla="*/ 1287888 h 1777285"/>
              <a:gd name="connsiteX28" fmla="*/ 1687132 w 1743886"/>
              <a:gd name="connsiteY28" fmla="*/ 1326524 h 1777285"/>
              <a:gd name="connsiteX29" fmla="*/ 1609859 w 1743886"/>
              <a:gd name="connsiteY29" fmla="*/ 1352282 h 1777285"/>
              <a:gd name="connsiteX30" fmla="*/ 1571222 w 1743886"/>
              <a:gd name="connsiteY30" fmla="*/ 1390919 h 1777285"/>
              <a:gd name="connsiteX31" fmla="*/ 1532586 w 1743886"/>
              <a:gd name="connsiteY31" fmla="*/ 1403797 h 1777285"/>
              <a:gd name="connsiteX32" fmla="*/ 1493949 w 1743886"/>
              <a:gd name="connsiteY32" fmla="*/ 1429555 h 1777285"/>
              <a:gd name="connsiteX33" fmla="*/ 1468191 w 1743886"/>
              <a:gd name="connsiteY33" fmla="*/ 1738648 h 1777285"/>
              <a:gd name="connsiteX34" fmla="*/ 1429555 w 1743886"/>
              <a:gd name="connsiteY34" fmla="*/ 1764406 h 1777285"/>
              <a:gd name="connsiteX35" fmla="*/ 1326524 w 1743886"/>
              <a:gd name="connsiteY35" fmla="*/ 1777285 h 1777285"/>
              <a:gd name="connsiteX36" fmla="*/ 1133340 w 1743886"/>
              <a:gd name="connsiteY36" fmla="*/ 1764406 h 1777285"/>
              <a:gd name="connsiteX37" fmla="*/ 1056067 w 1743886"/>
              <a:gd name="connsiteY37" fmla="*/ 1725769 h 1777285"/>
              <a:gd name="connsiteX38" fmla="*/ 1004552 w 1743886"/>
              <a:gd name="connsiteY38" fmla="*/ 1700011 h 1777285"/>
              <a:gd name="connsiteX39" fmla="*/ 940157 w 1743886"/>
              <a:gd name="connsiteY39" fmla="*/ 1687133 h 1777285"/>
              <a:gd name="connsiteX40" fmla="*/ 862884 w 1743886"/>
              <a:gd name="connsiteY40" fmla="*/ 1661375 h 1777285"/>
              <a:gd name="connsiteX41" fmla="*/ 824248 w 1743886"/>
              <a:gd name="connsiteY41" fmla="*/ 1648496 h 1777285"/>
              <a:gd name="connsiteX42" fmla="*/ 785611 w 1743886"/>
              <a:gd name="connsiteY42" fmla="*/ 1609859 h 1777285"/>
              <a:gd name="connsiteX43" fmla="*/ 656822 w 1743886"/>
              <a:gd name="connsiteY43" fmla="*/ 1584102 h 1777285"/>
              <a:gd name="connsiteX44" fmla="*/ 553791 w 1743886"/>
              <a:gd name="connsiteY44" fmla="*/ 1558344 h 1777285"/>
              <a:gd name="connsiteX45" fmla="*/ 450760 w 1743886"/>
              <a:gd name="connsiteY45" fmla="*/ 1481071 h 1777285"/>
              <a:gd name="connsiteX46" fmla="*/ 347729 w 1743886"/>
              <a:gd name="connsiteY46" fmla="*/ 1455313 h 1777285"/>
              <a:gd name="connsiteX47" fmla="*/ 257577 w 1743886"/>
              <a:gd name="connsiteY47" fmla="*/ 1403797 h 1777285"/>
              <a:gd name="connsiteX48" fmla="*/ 218940 w 1743886"/>
              <a:gd name="connsiteY48" fmla="*/ 1378040 h 1777285"/>
              <a:gd name="connsiteX49" fmla="*/ 128788 w 1743886"/>
              <a:gd name="connsiteY49" fmla="*/ 1352282 h 1777285"/>
              <a:gd name="connsiteX50" fmla="*/ 64394 w 1743886"/>
              <a:gd name="connsiteY50" fmla="*/ 1339403 h 1777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743886" h="1777285">
                <a:moveTo>
                  <a:pt x="0" y="1300766"/>
                </a:moveTo>
                <a:cubicBezTo>
                  <a:pt x="47222" y="1296473"/>
                  <a:pt x="98384" y="1307251"/>
                  <a:pt x="141667" y="1287888"/>
                </a:cubicBezTo>
                <a:cubicBezTo>
                  <a:pt x="161641" y="1278952"/>
                  <a:pt x="423951" y="1096019"/>
                  <a:pt x="553791" y="1056068"/>
                </a:cubicBezTo>
                <a:cubicBezTo>
                  <a:pt x="587626" y="1045657"/>
                  <a:pt x="625159" y="1046142"/>
                  <a:pt x="656822" y="1030310"/>
                </a:cubicBezTo>
                <a:cubicBezTo>
                  <a:pt x="673994" y="1021724"/>
                  <a:pt x="691669" y="1014077"/>
                  <a:pt x="708338" y="1004552"/>
                </a:cubicBezTo>
                <a:cubicBezTo>
                  <a:pt x="721777" y="996873"/>
                  <a:pt x="732830" y="985081"/>
                  <a:pt x="746974" y="978795"/>
                </a:cubicBezTo>
                <a:cubicBezTo>
                  <a:pt x="771785" y="967768"/>
                  <a:pt x="798490" y="961623"/>
                  <a:pt x="824248" y="953037"/>
                </a:cubicBezTo>
                <a:lnTo>
                  <a:pt x="862884" y="940158"/>
                </a:lnTo>
                <a:cubicBezTo>
                  <a:pt x="867177" y="927279"/>
                  <a:pt x="869692" y="913663"/>
                  <a:pt x="875763" y="901521"/>
                </a:cubicBezTo>
                <a:cubicBezTo>
                  <a:pt x="885876" y="881295"/>
                  <a:pt x="930442" y="824971"/>
                  <a:pt x="940157" y="811369"/>
                </a:cubicBezTo>
                <a:cubicBezTo>
                  <a:pt x="949154" y="798774"/>
                  <a:pt x="957711" y="785859"/>
                  <a:pt x="965915" y="772733"/>
                </a:cubicBezTo>
                <a:cubicBezTo>
                  <a:pt x="979182" y="751506"/>
                  <a:pt x="988261" y="727344"/>
                  <a:pt x="1004552" y="708338"/>
                </a:cubicBezTo>
                <a:cubicBezTo>
                  <a:pt x="1014625" y="696586"/>
                  <a:pt x="1030309" y="691166"/>
                  <a:pt x="1043188" y="682580"/>
                </a:cubicBezTo>
                <a:cubicBezTo>
                  <a:pt x="1051774" y="669701"/>
                  <a:pt x="1057297" y="654137"/>
                  <a:pt x="1068946" y="643944"/>
                </a:cubicBezTo>
                <a:cubicBezTo>
                  <a:pt x="1123451" y="596252"/>
                  <a:pt x="1131789" y="597238"/>
                  <a:pt x="1184856" y="579549"/>
                </a:cubicBezTo>
                <a:cubicBezTo>
                  <a:pt x="1262680" y="462816"/>
                  <a:pt x="1198209" y="573877"/>
                  <a:pt x="1223493" y="270457"/>
                </a:cubicBezTo>
                <a:cubicBezTo>
                  <a:pt x="1224620" y="256928"/>
                  <a:pt x="1229778" y="243687"/>
                  <a:pt x="1236371" y="231820"/>
                </a:cubicBezTo>
                <a:cubicBezTo>
                  <a:pt x="1262796" y="184255"/>
                  <a:pt x="1286704" y="150042"/>
                  <a:pt x="1326524" y="115910"/>
                </a:cubicBezTo>
                <a:cubicBezTo>
                  <a:pt x="1342821" y="101941"/>
                  <a:pt x="1362861" y="92451"/>
                  <a:pt x="1378039" y="77273"/>
                </a:cubicBezTo>
                <a:cubicBezTo>
                  <a:pt x="1388984" y="66328"/>
                  <a:pt x="1392852" y="49582"/>
                  <a:pt x="1403797" y="38637"/>
                </a:cubicBezTo>
                <a:cubicBezTo>
                  <a:pt x="1428764" y="13670"/>
                  <a:pt x="1449645" y="10475"/>
                  <a:pt x="1481070" y="0"/>
                </a:cubicBezTo>
                <a:cubicBezTo>
                  <a:pt x="1506828" y="12879"/>
                  <a:pt x="1534382" y="22663"/>
                  <a:pt x="1558343" y="38637"/>
                </a:cubicBezTo>
                <a:cubicBezTo>
                  <a:pt x="1606935" y="71032"/>
                  <a:pt x="1590955" y="71801"/>
                  <a:pt x="1609859" y="115910"/>
                </a:cubicBezTo>
                <a:cubicBezTo>
                  <a:pt x="1657599" y="227303"/>
                  <a:pt x="1618296" y="115460"/>
                  <a:pt x="1648495" y="206062"/>
                </a:cubicBezTo>
                <a:cubicBezTo>
                  <a:pt x="1652788" y="425003"/>
                  <a:pt x="1644894" y="644523"/>
                  <a:pt x="1661374" y="862885"/>
                </a:cubicBezTo>
                <a:cubicBezTo>
                  <a:pt x="1662539" y="878320"/>
                  <a:pt x="1691807" y="875516"/>
                  <a:pt x="1700011" y="888642"/>
                </a:cubicBezTo>
                <a:cubicBezTo>
                  <a:pt x="1714401" y="911666"/>
                  <a:pt x="1725769" y="965916"/>
                  <a:pt x="1725769" y="965916"/>
                </a:cubicBezTo>
                <a:cubicBezTo>
                  <a:pt x="1743648" y="1091067"/>
                  <a:pt x="1755489" y="1131859"/>
                  <a:pt x="1725769" y="1287888"/>
                </a:cubicBezTo>
                <a:cubicBezTo>
                  <a:pt x="1722361" y="1305780"/>
                  <a:pt x="1703053" y="1317679"/>
                  <a:pt x="1687132" y="1326524"/>
                </a:cubicBezTo>
                <a:cubicBezTo>
                  <a:pt x="1663398" y="1339710"/>
                  <a:pt x="1609859" y="1352282"/>
                  <a:pt x="1609859" y="1352282"/>
                </a:cubicBezTo>
                <a:cubicBezTo>
                  <a:pt x="1596980" y="1365161"/>
                  <a:pt x="1586377" y="1380816"/>
                  <a:pt x="1571222" y="1390919"/>
                </a:cubicBezTo>
                <a:cubicBezTo>
                  <a:pt x="1559927" y="1398449"/>
                  <a:pt x="1544728" y="1397726"/>
                  <a:pt x="1532586" y="1403797"/>
                </a:cubicBezTo>
                <a:cubicBezTo>
                  <a:pt x="1518741" y="1410719"/>
                  <a:pt x="1506828" y="1420969"/>
                  <a:pt x="1493949" y="1429555"/>
                </a:cubicBezTo>
                <a:cubicBezTo>
                  <a:pt x="1485363" y="1532586"/>
                  <a:pt x="1487715" y="1637120"/>
                  <a:pt x="1468191" y="1738648"/>
                </a:cubicBezTo>
                <a:cubicBezTo>
                  <a:pt x="1465268" y="1753848"/>
                  <a:pt x="1444488" y="1760333"/>
                  <a:pt x="1429555" y="1764406"/>
                </a:cubicBezTo>
                <a:cubicBezTo>
                  <a:pt x="1396164" y="1773513"/>
                  <a:pt x="1360868" y="1772992"/>
                  <a:pt x="1326524" y="1777285"/>
                </a:cubicBezTo>
                <a:cubicBezTo>
                  <a:pt x="1262129" y="1772992"/>
                  <a:pt x="1197483" y="1771533"/>
                  <a:pt x="1133340" y="1764406"/>
                </a:cubicBezTo>
                <a:cubicBezTo>
                  <a:pt x="1096701" y="1760335"/>
                  <a:pt x="1086979" y="1743433"/>
                  <a:pt x="1056067" y="1725769"/>
                </a:cubicBezTo>
                <a:cubicBezTo>
                  <a:pt x="1039398" y="1716244"/>
                  <a:pt x="1022765" y="1706082"/>
                  <a:pt x="1004552" y="1700011"/>
                </a:cubicBezTo>
                <a:cubicBezTo>
                  <a:pt x="983785" y="1693089"/>
                  <a:pt x="961276" y="1692893"/>
                  <a:pt x="940157" y="1687133"/>
                </a:cubicBezTo>
                <a:cubicBezTo>
                  <a:pt x="913963" y="1679989"/>
                  <a:pt x="888642" y="1669961"/>
                  <a:pt x="862884" y="1661375"/>
                </a:cubicBezTo>
                <a:lnTo>
                  <a:pt x="824248" y="1648496"/>
                </a:lnTo>
                <a:cubicBezTo>
                  <a:pt x="811369" y="1635617"/>
                  <a:pt x="800766" y="1619962"/>
                  <a:pt x="785611" y="1609859"/>
                </a:cubicBezTo>
                <a:cubicBezTo>
                  <a:pt x="760926" y="1593402"/>
                  <a:pt x="664823" y="1585435"/>
                  <a:pt x="656822" y="1584102"/>
                </a:cubicBezTo>
                <a:cubicBezTo>
                  <a:pt x="594660" y="1573742"/>
                  <a:pt x="603554" y="1574932"/>
                  <a:pt x="553791" y="1558344"/>
                </a:cubicBezTo>
                <a:cubicBezTo>
                  <a:pt x="519447" y="1532586"/>
                  <a:pt x="492856" y="1489490"/>
                  <a:pt x="450760" y="1481071"/>
                </a:cubicBezTo>
                <a:cubicBezTo>
                  <a:pt x="373054" y="1465530"/>
                  <a:pt x="407132" y="1475114"/>
                  <a:pt x="347729" y="1455313"/>
                </a:cubicBezTo>
                <a:cubicBezTo>
                  <a:pt x="253616" y="1392569"/>
                  <a:pt x="371935" y="1469143"/>
                  <a:pt x="257577" y="1403797"/>
                </a:cubicBezTo>
                <a:cubicBezTo>
                  <a:pt x="244138" y="1396118"/>
                  <a:pt x="232784" y="1384962"/>
                  <a:pt x="218940" y="1378040"/>
                </a:cubicBezTo>
                <a:cubicBezTo>
                  <a:pt x="198351" y="1367746"/>
                  <a:pt x="148048" y="1357785"/>
                  <a:pt x="128788" y="1352282"/>
                </a:cubicBezTo>
                <a:cubicBezTo>
                  <a:pt x="74209" y="1336688"/>
                  <a:pt x="108659" y="1339403"/>
                  <a:pt x="64394" y="1339403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844420" y="2766267"/>
            <a:ext cx="530609" cy="757855"/>
            <a:chOff x="1558343" y="1674254"/>
            <a:chExt cx="530609" cy="757855"/>
          </a:xfrm>
        </p:grpSpPr>
        <p:sp>
          <p:nvSpPr>
            <p:cNvPr id="13" name="타원 12"/>
            <p:cNvSpPr/>
            <p:nvPr/>
          </p:nvSpPr>
          <p:spPr>
            <a:xfrm>
              <a:off x="1558344" y="1674254"/>
              <a:ext cx="528033" cy="52803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삼각형 13"/>
            <p:cNvSpPr/>
            <p:nvPr/>
          </p:nvSpPr>
          <p:spPr>
            <a:xfrm rot="10800000">
              <a:off x="1558343" y="1944708"/>
              <a:ext cx="530609" cy="487401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634543" y="1750453"/>
              <a:ext cx="375633" cy="3756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080714" y="3692393"/>
            <a:ext cx="530609" cy="757855"/>
            <a:chOff x="1558343" y="1674254"/>
            <a:chExt cx="530609" cy="757855"/>
          </a:xfrm>
        </p:grpSpPr>
        <p:sp>
          <p:nvSpPr>
            <p:cNvPr id="17" name="타원 16"/>
            <p:cNvSpPr/>
            <p:nvPr/>
          </p:nvSpPr>
          <p:spPr>
            <a:xfrm>
              <a:off x="1558344" y="1674254"/>
              <a:ext cx="528033" cy="5280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삼각형 17"/>
            <p:cNvSpPr/>
            <p:nvPr/>
          </p:nvSpPr>
          <p:spPr>
            <a:xfrm rot="10800000">
              <a:off x="1558343" y="1944708"/>
              <a:ext cx="530609" cy="487401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634543" y="1750453"/>
              <a:ext cx="375633" cy="3756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440513" y="2359706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4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ko-KR" altLang="en-US" dirty="0" smtClean="0">
                <a:solidFill>
                  <a:srgbClr val="FF0000"/>
                </a:solidFill>
              </a:rPr>
              <a:t>안내 어노테이션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1" name="직선 연결선[R] 20"/>
          <p:cNvCxnSpPr/>
          <p:nvPr/>
        </p:nvCxnSpPr>
        <p:spPr>
          <a:xfrm flipV="1">
            <a:off x="3366112" y="2711678"/>
            <a:ext cx="323165" cy="2586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74948" y="248588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3</a:t>
            </a:r>
            <a:r>
              <a:rPr kumimoji="1" lang="ko-KR" altLang="en-US" dirty="0" smtClean="0">
                <a:solidFill>
                  <a:srgbClr val="FF0000"/>
                </a:solidFill>
              </a:rPr>
              <a:t> 트랙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5" name="직선 연결선[R] 24"/>
          <p:cNvCxnSpPr/>
          <p:nvPr/>
        </p:nvCxnSpPr>
        <p:spPr>
          <a:xfrm flipV="1">
            <a:off x="1945978" y="2836546"/>
            <a:ext cx="323165" cy="2586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3694732" y="1495246"/>
            <a:ext cx="375633" cy="37563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7" name="직선 연결선[R] 26"/>
          <p:cNvCxnSpPr/>
          <p:nvPr/>
        </p:nvCxnSpPr>
        <p:spPr>
          <a:xfrm flipV="1">
            <a:off x="3778888" y="1606250"/>
            <a:ext cx="207320" cy="3667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/>
          <p:cNvCxnSpPr/>
          <p:nvPr/>
        </p:nvCxnSpPr>
        <p:spPr>
          <a:xfrm flipV="1">
            <a:off x="3778888" y="1679395"/>
            <a:ext cx="207320" cy="3667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/>
          <p:cNvCxnSpPr/>
          <p:nvPr/>
        </p:nvCxnSpPr>
        <p:spPr>
          <a:xfrm flipV="1">
            <a:off x="3778888" y="1752540"/>
            <a:ext cx="207320" cy="3667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54521" y="1009066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2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ko-KR" altLang="en-US" dirty="0" smtClean="0">
                <a:solidFill>
                  <a:srgbClr val="FF0000"/>
                </a:solidFill>
              </a:rPr>
              <a:t>트랙목록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1" name="직선 연결선[R] 30"/>
          <p:cNvCxnSpPr/>
          <p:nvPr/>
        </p:nvCxnSpPr>
        <p:spPr>
          <a:xfrm flipV="1">
            <a:off x="4025551" y="1359729"/>
            <a:ext cx="323165" cy="2586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498824" y="1493558"/>
            <a:ext cx="375633" cy="37563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오른쪽 화살표[R] 38"/>
          <p:cNvSpPr/>
          <p:nvPr/>
        </p:nvSpPr>
        <p:spPr>
          <a:xfrm rot="10800000">
            <a:off x="1567305" y="1560470"/>
            <a:ext cx="202675" cy="23406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931665" y="994639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1</a:t>
            </a:r>
            <a:r>
              <a:rPr kumimoji="1" lang="ko-KR" altLang="en-US" dirty="0" smtClean="0">
                <a:solidFill>
                  <a:srgbClr val="FF0000"/>
                </a:solidFill>
              </a:rPr>
              <a:t> 돌아가기 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1" name="직선 연결선[R] 40"/>
          <p:cNvCxnSpPr/>
          <p:nvPr/>
        </p:nvCxnSpPr>
        <p:spPr>
          <a:xfrm flipV="1">
            <a:off x="1802695" y="1345302"/>
            <a:ext cx="323165" cy="2586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자유형 41"/>
          <p:cNvSpPr/>
          <p:nvPr/>
        </p:nvSpPr>
        <p:spPr>
          <a:xfrm>
            <a:off x="9758524" y="3129566"/>
            <a:ext cx="1893521" cy="1948072"/>
          </a:xfrm>
          <a:custGeom>
            <a:avLst/>
            <a:gdLst>
              <a:gd name="connsiteX0" fmla="*/ 115910 w 1893521"/>
              <a:gd name="connsiteY0" fmla="*/ 1342765 h 1948072"/>
              <a:gd name="connsiteX1" fmla="*/ 38637 w 1893521"/>
              <a:gd name="connsiteY1" fmla="*/ 1226855 h 1948072"/>
              <a:gd name="connsiteX2" fmla="*/ 0 w 1893521"/>
              <a:gd name="connsiteY2" fmla="*/ 1059430 h 1948072"/>
              <a:gd name="connsiteX3" fmla="*/ 64394 w 1893521"/>
              <a:gd name="connsiteY3" fmla="*/ 879125 h 1948072"/>
              <a:gd name="connsiteX4" fmla="*/ 412124 w 1893521"/>
              <a:gd name="connsiteY4" fmla="*/ 904883 h 1948072"/>
              <a:gd name="connsiteX5" fmla="*/ 450761 w 1893521"/>
              <a:gd name="connsiteY5" fmla="*/ 917762 h 1948072"/>
              <a:gd name="connsiteX6" fmla="*/ 437882 w 1893521"/>
              <a:gd name="connsiteY6" fmla="*/ 647306 h 1948072"/>
              <a:gd name="connsiteX7" fmla="*/ 257577 w 1893521"/>
              <a:gd name="connsiteY7" fmla="*/ 363970 h 1948072"/>
              <a:gd name="connsiteX8" fmla="*/ 193183 w 1893521"/>
              <a:gd name="connsiteY8" fmla="*/ 299576 h 1948072"/>
              <a:gd name="connsiteX9" fmla="*/ 103031 w 1893521"/>
              <a:gd name="connsiteY9" fmla="*/ 145030 h 1948072"/>
              <a:gd name="connsiteX10" fmla="*/ 1210614 w 1893521"/>
              <a:gd name="connsiteY10" fmla="*/ 415486 h 1948072"/>
              <a:gd name="connsiteX11" fmla="*/ 1275008 w 1893521"/>
              <a:gd name="connsiteY11" fmla="*/ 531396 h 1948072"/>
              <a:gd name="connsiteX12" fmla="*/ 1352282 w 1893521"/>
              <a:gd name="connsiteY12" fmla="*/ 454123 h 1948072"/>
              <a:gd name="connsiteX13" fmla="*/ 1468192 w 1893521"/>
              <a:gd name="connsiteY13" fmla="*/ 222303 h 1948072"/>
              <a:gd name="connsiteX14" fmla="*/ 1519707 w 1893521"/>
              <a:gd name="connsiteY14" fmla="*/ 80635 h 1948072"/>
              <a:gd name="connsiteX15" fmla="*/ 1571223 w 1893521"/>
              <a:gd name="connsiteY15" fmla="*/ 54877 h 1948072"/>
              <a:gd name="connsiteX16" fmla="*/ 1687132 w 1893521"/>
              <a:gd name="connsiteY16" fmla="*/ 183666 h 1948072"/>
              <a:gd name="connsiteX17" fmla="*/ 1738648 w 1893521"/>
              <a:gd name="connsiteY17" fmla="*/ 428365 h 1948072"/>
              <a:gd name="connsiteX18" fmla="*/ 1725769 w 1893521"/>
              <a:gd name="connsiteY18" fmla="*/ 698821 h 1948072"/>
              <a:gd name="connsiteX19" fmla="*/ 1700011 w 1893521"/>
              <a:gd name="connsiteY19" fmla="*/ 801852 h 1948072"/>
              <a:gd name="connsiteX20" fmla="*/ 1751527 w 1893521"/>
              <a:gd name="connsiteY20" fmla="*/ 827610 h 1948072"/>
              <a:gd name="connsiteX21" fmla="*/ 1854558 w 1893521"/>
              <a:gd name="connsiteY21" fmla="*/ 853368 h 1948072"/>
              <a:gd name="connsiteX22" fmla="*/ 1880316 w 1893521"/>
              <a:gd name="connsiteY22" fmla="*/ 943520 h 1948072"/>
              <a:gd name="connsiteX23" fmla="*/ 1893194 w 1893521"/>
              <a:gd name="connsiteY23" fmla="*/ 1059430 h 1948072"/>
              <a:gd name="connsiteX24" fmla="*/ 1854558 w 1893521"/>
              <a:gd name="connsiteY24" fmla="*/ 1368523 h 1948072"/>
              <a:gd name="connsiteX25" fmla="*/ 1764406 w 1893521"/>
              <a:gd name="connsiteY25" fmla="*/ 1420038 h 1948072"/>
              <a:gd name="connsiteX26" fmla="*/ 1635617 w 1893521"/>
              <a:gd name="connsiteY26" fmla="*/ 1445796 h 1948072"/>
              <a:gd name="connsiteX27" fmla="*/ 1558344 w 1893521"/>
              <a:gd name="connsiteY27" fmla="*/ 1471554 h 1948072"/>
              <a:gd name="connsiteX28" fmla="*/ 1584101 w 1893521"/>
              <a:gd name="connsiteY28" fmla="*/ 1651858 h 1948072"/>
              <a:gd name="connsiteX29" fmla="*/ 1545465 w 1893521"/>
              <a:gd name="connsiteY29" fmla="*/ 1922314 h 1948072"/>
              <a:gd name="connsiteX30" fmla="*/ 1468192 w 1893521"/>
              <a:gd name="connsiteY30" fmla="*/ 1948072 h 1948072"/>
              <a:gd name="connsiteX31" fmla="*/ 1184856 w 1893521"/>
              <a:gd name="connsiteY31" fmla="*/ 1845041 h 1948072"/>
              <a:gd name="connsiteX32" fmla="*/ 1004552 w 1893521"/>
              <a:gd name="connsiteY32" fmla="*/ 1742010 h 1948072"/>
              <a:gd name="connsiteX33" fmla="*/ 965916 w 1893521"/>
              <a:gd name="connsiteY33" fmla="*/ 1716252 h 1948072"/>
              <a:gd name="connsiteX34" fmla="*/ 888642 w 1893521"/>
              <a:gd name="connsiteY34" fmla="*/ 1703373 h 1948072"/>
              <a:gd name="connsiteX35" fmla="*/ 837127 w 1893521"/>
              <a:gd name="connsiteY35" fmla="*/ 1690494 h 1948072"/>
              <a:gd name="connsiteX36" fmla="*/ 592428 w 1893521"/>
              <a:gd name="connsiteY36" fmla="*/ 1651858 h 1948072"/>
              <a:gd name="connsiteX37" fmla="*/ 360608 w 1893521"/>
              <a:gd name="connsiteY37" fmla="*/ 1458675 h 1948072"/>
              <a:gd name="connsiteX38" fmla="*/ 334851 w 1893521"/>
              <a:gd name="connsiteY38" fmla="*/ 1420038 h 1948072"/>
              <a:gd name="connsiteX39" fmla="*/ 77273 w 1893521"/>
              <a:gd name="connsiteY39" fmla="*/ 1420038 h 19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93521" h="1948072">
                <a:moveTo>
                  <a:pt x="115910" y="1342765"/>
                </a:moveTo>
                <a:cubicBezTo>
                  <a:pt x="90152" y="1304128"/>
                  <a:pt x="58409" y="1268871"/>
                  <a:pt x="38637" y="1226855"/>
                </a:cubicBezTo>
                <a:cubicBezTo>
                  <a:pt x="27831" y="1203893"/>
                  <a:pt x="7293" y="1095896"/>
                  <a:pt x="0" y="1059430"/>
                </a:cubicBezTo>
                <a:cubicBezTo>
                  <a:pt x="21465" y="999328"/>
                  <a:pt x="6892" y="906811"/>
                  <a:pt x="64394" y="879125"/>
                </a:cubicBezTo>
                <a:cubicBezTo>
                  <a:pt x="103360" y="860364"/>
                  <a:pt x="316666" y="881018"/>
                  <a:pt x="412124" y="904883"/>
                </a:cubicBezTo>
                <a:cubicBezTo>
                  <a:pt x="425294" y="908176"/>
                  <a:pt x="437882" y="913469"/>
                  <a:pt x="450761" y="917762"/>
                </a:cubicBezTo>
                <a:cubicBezTo>
                  <a:pt x="446468" y="827610"/>
                  <a:pt x="462038" y="734267"/>
                  <a:pt x="437882" y="647306"/>
                </a:cubicBezTo>
                <a:cubicBezTo>
                  <a:pt x="429958" y="618781"/>
                  <a:pt x="303173" y="418685"/>
                  <a:pt x="257577" y="363970"/>
                </a:cubicBezTo>
                <a:cubicBezTo>
                  <a:pt x="238144" y="340650"/>
                  <a:pt x="211937" y="323445"/>
                  <a:pt x="193183" y="299576"/>
                </a:cubicBezTo>
                <a:cubicBezTo>
                  <a:pt x="119539" y="205847"/>
                  <a:pt x="127332" y="217932"/>
                  <a:pt x="103031" y="145030"/>
                </a:cubicBezTo>
                <a:cubicBezTo>
                  <a:pt x="1081869" y="31542"/>
                  <a:pt x="866591" y="-218238"/>
                  <a:pt x="1210614" y="415486"/>
                </a:cubicBezTo>
                <a:cubicBezTo>
                  <a:pt x="1285469" y="553376"/>
                  <a:pt x="1188102" y="444488"/>
                  <a:pt x="1275008" y="531396"/>
                </a:cubicBezTo>
                <a:cubicBezTo>
                  <a:pt x="1300766" y="505638"/>
                  <a:pt x="1330072" y="482996"/>
                  <a:pt x="1352282" y="454123"/>
                </a:cubicBezTo>
                <a:cubicBezTo>
                  <a:pt x="1388089" y="407574"/>
                  <a:pt x="1451587" y="262630"/>
                  <a:pt x="1468192" y="222303"/>
                </a:cubicBezTo>
                <a:cubicBezTo>
                  <a:pt x="1471760" y="213638"/>
                  <a:pt x="1508984" y="93145"/>
                  <a:pt x="1519707" y="80635"/>
                </a:cubicBezTo>
                <a:cubicBezTo>
                  <a:pt x="1532201" y="66058"/>
                  <a:pt x="1554051" y="63463"/>
                  <a:pt x="1571223" y="54877"/>
                </a:cubicBezTo>
                <a:cubicBezTo>
                  <a:pt x="1609859" y="97807"/>
                  <a:pt x="1655095" y="135610"/>
                  <a:pt x="1687132" y="183666"/>
                </a:cubicBezTo>
                <a:cubicBezTo>
                  <a:pt x="1735629" y="256412"/>
                  <a:pt x="1731225" y="346716"/>
                  <a:pt x="1738648" y="428365"/>
                </a:cubicBezTo>
                <a:cubicBezTo>
                  <a:pt x="1734355" y="518517"/>
                  <a:pt x="1735056" y="609046"/>
                  <a:pt x="1725769" y="698821"/>
                </a:cubicBezTo>
                <a:cubicBezTo>
                  <a:pt x="1722126" y="734034"/>
                  <a:pt x="1700011" y="801852"/>
                  <a:pt x="1700011" y="801852"/>
                </a:cubicBezTo>
                <a:cubicBezTo>
                  <a:pt x="1717183" y="810438"/>
                  <a:pt x="1733313" y="821539"/>
                  <a:pt x="1751527" y="827610"/>
                </a:cubicBezTo>
                <a:cubicBezTo>
                  <a:pt x="1785111" y="838805"/>
                  <a:pt x="1828245" y="829686"/>
                  <a:pt x="1854558" y="853368"/>
                </a:cubicBezTo>
                <a:cubicBezTo>
                  <a:pt x="1877788" y="874275"/>
                  <a:pt x="1871730" y="913469"/>
                  <a:pt x="1880316" y="943520"/>
                </a:cubicBezTo>
                <a:cubicBezTo>
                  <a:pt x="1884609" y="982157"/>
                  <a:pt x="1895546" y="1020627"/>
                  <a:pt x="1893194" y="1059430"/>
                </a:cubicBezTo>
                <a:cubicBezTo>
                  <a:pt x="1886913" y="1163073"/>
                  <a:pt x="1877906" y="1267349"/>
                  <a:pt x="1854558" y="1368523"/>
                </a:cubicBezTo>
                <a:cubicBezTo>
                  <a:pt x="1852208" y="1378705"/>
                  <a:pt x="1764943" y="1419885"/>
                  <a:pt x="1764406" y="1420038"/>
                </a:cubicBezTo>
                <a:cubicBezTo>
                  <a:pt x="1722311" y="1432065"/>
                  <a:pt x="1677150" y="1431951"/>
                  <a:pt x="1635617" y="1445796"/>
                </a:cubicBezTo>
                <a:lnTo>
                  <a:pt x="1558344" y="1471554"/>
                </a:lnTo>
                <a:cubicBezTo>
                  <a:pt x="1566930" y="1531655"/>
                  <a:pt x="1575095" y="1591818"/>
                  <a:pt x="1584101" y="1651858"/>
                </a:cubicBezTo>
                <a:cubicBezTo>
                  <a:pt x="1600445" y="1760820"/>
                  <a:pt x="1622827" y="1790797"/>
                  <a:pt x="1545465" y="1922314"/>
                </a:cubicBezTo>
                <a:cubicBezTo>
                  <a:pt x="1531699" y="1945716"/>
                  <a:pt x="1493950" y="1939486"/>
                  <a:pt x="1468192" y="1948072"/>
                </a:cubicBezTo>
                <a:cubicBezTo>
                  <a:pt x="1296250" y="1898945"/>
                  <a:pt x="1315978" y="1916562"/>
                  <a:pt x="1184856" y="1845041"/>
                </a:cubicBezTo>
                <a:cubicBezTo>
                  <a:pt x="1124086" y="1811894"/>
                  <a:pt x="1062148" y="1780408"/>
                  <a:pt x="1004552" y="1742010"/>
                </a:cubicBezTo>
                <a:cubicBezTo>
                  <a:pt x="991673" y="1733424"/>
                  <a:pt x="980600" y="1721147"/>
                  <a:pt x="965916" y="1716252"/>
                </a:cubicBezTo>
                <a:cubicBezTo>
                  <a:pt x="941143" y="1707994"/>
                  <a:pt x="914248" y="1708494"/>
                  <a:pt x="888642" y="1703373"/>
                </a:cubicBezTo>
                <a:cubicBezTo>
                  <a:pt x="871286" y="1699902"/>
                  <a:pt x="854565" y="1693527"/>
                  <a:pt x="837127" y="1690494"/>
                </a:cubicBezTo>
                <a:cubicBezTo>
                  <a:pt x="755771" y="1676345"/>
                  <a:pt x="673994" y="1664737"/>
                  <a:pt x="592428" y="1651858"/>
                </a:cubicBezTo>
                <a:cubicBezTo>
                  <a:pt x="506906" y="1594843"/>
                  <a:pt x="420100" y="1547916"/>
                  <a:pt x="360608" y="1458675"/>
                </a:cubicBezTo>
                <a:cubicBezTo>
                  <a:pt x="352022" y="1445796"/>
                  <a:pt x="350188" y="1422129"/>
                  <a:pt x="334851" y="1420038"/>
                </a:cubicBezTo>
                <a:cubicBezTo>
                  <a:pt x="249779" y="1408437"/>
                  <a:pt x="163132" y="1420038"/>
                  <a:pt x="77273" y="1420038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자유형 42"/>
          <p:cNvSpPr/>
          <p:nvPr/>
        </p:nvSpPr>
        <p:spPr>
          <a:xfrm>
            <a:off x="9822918" y="3223080"/>
            <a:ext cx="1223493" cy="1237737"/>
          </a:xfrm>
          <a:custGeom>
            <a:avLst/>
            <a:gdLst>
              <a:gd name="connsiteX0" fmla="*/ 77274 w 1223493"/>
              <a:gd name="connsiteY0" fmla="*/ 1236372 h 1237737"/>
              <a:gd name="connsiteX1" fmla="*/ 38637 w 1223493"/>
              <a:gd name="connsiteY1" fmla="*/ 1171978 h 1237737"/>
              <a:gd name="connsiteX2" fmla="*/ 25758 w 1223493"/>
              <a:gd name="connsiteY2" fmla="*/ 1081825 h 1237737"/>
              <a:gd name="connsiteX3" fmla="*/ 12879 w 1223493"/>
              <a:gd name="connsiteY3" fmla="*/ 1030310 h 1237737"/>
              <a:gd name="connsiteX4" fmla="*/ 0 w 1223493"/>
              <a:gd name="connsiteY4" fmla="*/ 965916 h 1237737"/>
              <a:gd name="connsiteX5" fmla="*/ 115910 w 1223493"/>
              <a:gd name="connsiteY5" fmla="*/ 811369 h 1237737"/>
              <a:gd name="connsiteX6" fmla="*/ 309093 w 1223493"/>
              <a:gd name="connsiteY6" fmla="*/ 862885 h 1237737"/>
              <a:gd name="connsiteX7" fmla="*/ 347730 w 1223493"/>
              <a:gd name="connsiteY7" fmla="*/ 875763 h 1237737"/>
              <a:gd name="connsiteX8" fmla="*/ 373488 w 1223493"/>
              <a:gd name="connsiteY8" fmla="*/ 798490 h 1237737"/>
              <a:gd name="connsiteX9" fmla="*/ 360609 w 1223493"/>
              <a:gd name="connsiteY9" fmla="*/ 515155 h 1237737"/>
              <a:gd name="connsiteX10" fmla="*/ 334851 w 1223493"/>
              <a:gd name="connsiteY10" fmla="*/ 437882 h 1237737"/>
              <a:gd name="connsiteX11" fmla="*/ 283336 w 1223493"/>
              <a:gd name="connsiteY11" fmla="*/ 360609 h 1237737"/>
              <a:gd name="connsiteX12" fmla="*/ 218941 w 1223493"/>
              <a:gd name="connsiteY12" fmla="*/ 309093 h 1237737"/>
              <a:gd name="connsiteX13" fmla="*/ 206062 w 1223493"/>
              <a:gd name="connsiteY13" fmla="*/ 270456 h 1237737"/>
              <a:gd name="connsiteX14" fmla="*/ 167426 w 1223493"/>
              <a:gd name="connsiteY14" fmla="*/ 244699 h 1237737"/>
              <a:gd name="connsiteX15" fmla="*/ 180305 w 1223493"/>
              <a:gd name="connsiteY15" fmla="*/ 128789 h 1237737"/>
              <a:gd name="connsiteX16" fmla="*/ 218941 w 1223493"/>
              <a:gd name="connsiteY16" fmla="*/ 115910 h 1237737"/>
              <a:gd name="connsiteX17" fmla="*/ 257578 w 1223493"/>
              <a:gd name="connsiteY17" fmla="*/ 90152 h 1237737"/>
              <a:gd name="connsiteX18" fmla="*/ 296214 w 1223493"/>
              <a:gd name="connsiteY18" fmla="*/ 77273 h 1237737"/>
              <a:gd name="connsiteX19" fmla="*/ 334851 w 1223493"/>
              <a:gd name="connsiteY19" fmla="*/ 51516 h 1237737"/>
              <a:gd name="connsiteX20" fmla="*/ 373488 w 1223493"/>
              <a:gd name="connsiteY20" fmla="*/ 38637 h 1237737"/>
              <a:gd name="connsiteX21" fmla="*/ 566671 w 1223493"/>
              <a:gd name="connsiteY21" fmla="*/ 0 h 1237737"/>
              <a:gd name="connsiteX22" fmla="*/ 953037 w 1223493"/>
              <a:gd name="connsiteY22" fmla="*/ 12879 h 1237737"/>
              <a:gd name="connsiteX23" fmla="*/ 978795 w 1223493"/>
              <a:gd name="connsiteY23" fmla="*/ 51516 h 1237737"/>
              <a:gd name="connsiteX24" fmla="*/ 1030310 w 1223493"/>
              <a:gd name="connsiteY24" fmla="*/ 141668 h 1237737"/>
              <a:gd name="connsiteX25" fmla="*/ 1043189 w 1223493"/>
              <a:gd name="connsiteY25" fmla="*/ 180304 h 1237737"/>
              <a:gd name="connsiteX26" fmla="*/ 1107583 w 1223493"/>
              <a:gd name="connsiteY26" fmla="*/ 257578 h 1237737"/>
              <a:gd name="connsiteX27" fmla="*/ 1133341 w 1223493"/>
              <a:gd name="connsiteY27" fmla="*/ 347730 h 1237737"/>
              <a:gd name="connsiteX28" fmla="*/ 1184857 w 1223493"/>
              <a:gd name="connsiteY28" fmla="*/ 425003 h 1237737"/>
              <a:gd name="connsiteX29" fmla="*/ 1223493 w 1223493"/>
              <a:gd name="connsiteY29" fmla="*/ 502276 h 1237737"/>
              <a:gd name="connsiteX30" fmla="*/ 1171978 w 1223493"/>
              <a:gd name="connsiteY30" fmla="*/ 643944 h 1237737"/>
              <a:gd name="connsiteX31" fmla="*/ 1133341 w 1223493"/>
              <a:gd name="connsiteY31" fmla="*/ 656823 h 1237737"/>
              <a:gd name="connsiteX32" fmla="*/ 1056068 w 1223493"/>
              <a:gd name="connsiteY32" fmla="*/ 734096 h 1237737"/>
              <a:gd name="connsiteX33" fmla="*/ 991674 w 1223493"/>
              <a:gd name="connsiteY33" fmla="*/ 798490 h 1237737"/>
              <a:gd name="connsiteX34" fmla="*/ 914400 w 1223493"/>
              <a:gd name="connsiteY34" fmla="*/ 888642 h 1237737"/>
              <a:gd name="connsiteX35" fmla="*/ 875764 w 1223493"/>
              <a:gd name="connsiteY35" fmla="*/ 914400 h 1237737"/>
              <a:gd name="connsiteX36" fmla="*/ 837127 w 1223493"/>
              <a:gd name="connsiteY36" fmla="*/ 953037 h 1237737"/>
              <a:gd name="connsiteX37" fmla="*/ 785612 w 1223493"/>
              <a:gd name="connsiteY37" fmla="*/ 978794 h 1237737"/>
              <a:gd name="connsiteX38" fmla="*/ 708338 w 1223493"/>
              <a:gd name="connsiteY38" fmla="*/ 1043189 h 1237737"/>
              <a:gd name="connsiteX39" fmla="*/ 618186 w 1223493"/>
              <a:gd name="connsiteY39" fmla="*/ 1081825 h 1237737"/>
              <a:gd name="connsiteX40" fmla="*/ 528034 w 1223493"/>
              <a:gd name="connsiteY40" fmla="*/ 1133341 h 1237737"/>
              <a:gd name="connsiteX41" fmla="*/ 425003 w 1223493"/>
              <a:gd name="connsiteY41" fmla="*/ 1159099 h 1237737"/>
              <a:gd name="connsiteX42" fmla="*/ 373488 w 1223493"/>
              <a:gd name="connsiteY42" fmla="*/ 1171978 h 1237737"/>
              <a:gd name="connsiteX43" fmla="*/ 193183 w 1223493"/>
              <a:gd name="connsiteY43" fmla="*/ 1197735 h 1237737"/>
              <a:gd name="connsiteX44" fmla="*/ 154547 w 1223493"/>
              <a:gd name="connsiteY44" fmla="*/ 1210614 h 1237737"/>
              <a:gd name="connsiteX45" fmla="*/ 77274 w 1223493"/>
              <a:gd name="connsiteY45" fmla="*/ 1236372 h 123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23493" h="1237737">
                <a:moveTo>
                  <a:pt x="77274" y="1236372"/>
                </a:moveTo>
                <a:cubicBezTo>
                  <a:pt x="57956" y="1229933"/>
                  <a:pt x="46553" y="1195725"/>
                  <a:pt x="38637" y="1171978"/>
                </a:cubicBezTo>
                <a:cubicBezTo>
                  <a:pt x="29038" y="1143180"/>
                  <a:pt x="31188" y="1111691"/>
                  <a:pt x="25758" y="1081825"/>
                </a:cubicBezTo>
                <a:cubicBezTo>
                  <a:pt x="22592" y="1064410"/>
                  <a:pt x="16719" y="1047589"/>
                  <a:pt x="12879" y="1030310"/>
                </a:cubicBezTo>
                <a:cubicBezTo>
                  <a:pt x="8130" y="1008942"/>
                  <a:pt x="4293" y="987381"/>
                  <a:pt x="0" y="965916"/>
                </a:cubicBezTo>
                <a:cubicBezTo>
                  <a:pt x="38637" y="914400"/>
                  <a:pt x="59619" y="842642"/>
                  <a:pt x="115910" y="811369"/>
                </a:cubicBezTo>
                <a:cubicBezTo>
                  <a:pt x="133713" y="801479"/>
                  <a:pt x="279755" y="853106"/>
                  <a:pt x="309093" y="862885"/>
                </a:cubicBezTo>
                <a:lnTo>
                  <a:pt x="347730" y="875763"/>
                </a:lnTo>
                <a:cubicBezTo>
                  <a:pt x="356316" y="850005"/>
                  <a:pt x="374721" y="825613"/>
                  <a:pt x="373488" y="798490"/>
                </a:cubicBezTo>
                <a:cubicBezTo>
                  <a:pt x="369195" y="704045"/>
                  <a:pt x="370681" y="609159"/>
                  <a:pt x="360609" y="515155"/>
                </a:cubicBezTo>
                <a:cubicBezTo>
                  <a:pt x="357716" y="488159"/>
                  <a:pt x="349912" y="460473"/>
                  <a:pt x="334851" y="437882"/>
                </a:cubicBezTo>
                <a:lnTo>
                  <a:pt x="283336" y="360609"/>
                </a:lnTo>
                <a:cubicBezTo>
                  <a:pt x="250048" y="310676"/>
                  <a:pt x="272262" y="326867"/>
                  <a:pt x="218941" y="309093"/>
                </a:cubicBezTo>
                <a:cubicBezTo>
                  <a:pt x="214648" y="296214"/>
                  <a:pt x="214543" y="281057"/>
                  <a:pt x="206062" y="270456"/>
                </a:cubicBezTo>
                <a:cubicBezTo>
                  <a:pt x="196393" y="258370"/>
                  <a:pt x="170195" y="259928"/>
                  <a:pt x="167426" y="244699"/>
                </a:cubicBezTo>
                <a:cubicBezTo>
                  <a:pt x="160472" y="206452"/>
                  <a:pt x="165868" y="164883"/>
                  <a:pt x="180305" y="128789"/>
                </a:cubicBezTo>
                <a:cubicBezTo>
                  <a:pt x="185347" y="116185"/>
                  <a:pt x="206799" y="121981"/>
                  <a:pt x="218941" y="115910"/>
                </a:cubicBezTo>
                <a:cubicBezTo>
                  <a:pt x="232785" y="108988"/>
                  <a:pt x="243734" y="97074"/>
                  <a:pt x="257578" y="90152"/>
                </a:cubicBezTo>
                <a:cubicBezTo>
                  <a:pt x="269720" y="84081"/>
                  <a:pt x="284072" y="83344"/>
                  <a:pt x="296214" y="77273"/>
                </a:cubicBezTo>
                <a:cubicBezTo>
                  <a:pt x="310058" y="70351"/>
                  <a:pt x="321007" y="58438"/>
                  <a:pt x="334851" y="51516"/>
                </a:cubicBezTo>
                <a:cubicBezTo>
                  <a:pt x="346994" y="45445"/>
                  <a:pt x="360391" y="42209"/>
                  <a:pt x="373488" y="38637"/>
                </a:cubicBezTo>
                <a:cubicBezTo>
                  <a:pt x="482785" y="8829"/>
                  <a:pt x="461354" y="15045"/>
                  <a:pt x="566671" y="0"/>
                </a:cubicBezTo>
                <a:cubicBezTo>
                  <a:pt x="695460" y="4293"/>
                  <a:pt x="825172" y="-3104"/>
                  <a:pt x="953037" y="12879"/>
                </a:cubicBezTo>
                <a:cubicBezTo>
                  <a:pt x="968396" y="14799"/>
                  <a:pt x="971873" y="37672"/>
                  <a:pt x="978795" y="51516"/>
                </a:cubicBezTo>
                <a:cubicBezTo>
                  <a:pt x="1027963" y="149852"/>
                  <a:pt x="936882" y="17094"/>
                  <a:pt x="1030310" y="141668"/>
                </a:cubicBezTo>
                <a:cubicBezTo>
                  <a:pt x="1034603" y="154547"/>
                  <a:pt x="1037118" y="168162"/>
                  <a:pt x="1043189" y="180304"/>
                </a:cubicBezTo>
                <a:cubicBezTo>
                  <a:pt x="1061119" y="216165"/>
                  <a:pt x="1079101" y="229095"/>
                  <a:pt x="1107583" y="257578"/>
                </a:cubicBezTo>
                <a:cubicBezTo>
                  <a:pt x="1110614" y="269703"/>
                  <a:pt x="1124943" y="332614"/>
                  <a:pt x="1133341" y="347730"/>
                </a:cubicBezTo>
                <a:cubicBezTo>
                  <a:pt x="1148375" y="374791"/>
                  <a:pt x="1175068" y="395635"/>
                  <a:pt x="1184857" y="425003"/>
                </a:cubicBezTo>
                <a:cubicBezTo>
                  <a:pt x="1202631" y="478324"/>
                  <a:pt x="1190206" y="452344"/>
                  <a:pt x="1223493" y="502276"/>
                </a:cubicBezTo>
                <a:cubicBezTo>
                  <a:pt x="1213806" y="579768"/>
                  <a:pt x="1232219" y="603783"/>
                  <a:pt x="1171978" y="643944"/>
                </a:cubicBezTo>
                <a:cubicBezTo>
                  <a:pt x="1160682" y="651474"/>
                  <a:pt x="1146220" y="652530"/>
                  <a:pt x="1133341" y="656823"/>
                </a:cubicBezTo>
                <a:cubicBezTo>
                  <a:pt x="1107583" y="682581"/>
                  <a:pt x="1076274" y="703787"/>
                  <a:pt x="1056068" y="734096"/>
                </a:cubicBezTo>
                <a:cubicBezTo>
                  <a:pt x="1021724" y="785611"/>
                  <a:pt x="1043189" y="764146"/>
                  <a:pt x="991674" y="798490"/>
                </a:cubicBezTo>
                <a:cubicBezTo>
                  <a:pt x="961291" y="844064"/>
                  <a:pt x="962983" y="847000"/>
                  <a:pt x="914400" y="888642"/>
                </a:cubicBezTo>
                <a:cubicBezTo>
                  <a:pt x="902648" y="898715"/>
                  <a:pt x="887655" y="904491"/>
                  <a:pt x="875764" y="914400"/>
                </a:cubicBezTo>
                <a:cubicBezTo>
                  <a:pt x="861772" y="926060"/>
                  <a:pt x="851948" y="942451"/>
                  <a:pt x="837127" y="953037"/>
                </a:cubicBezTo>
                <a:cubicBezTo>
                  <a:pt x="821505" y="964196"/>
                  <a:pt x="802281" y="969269"/>
                  <a:pt x="785612" y="978794"/>
                </a:cubicBezTo>
                <a:cubicBezTo>
                  <a:pt x="683417" y="1037191"/>
                  <a:pt x="814877" y="967089"/>
                  <a:pt x="708338" y="1043189"/>
                </a:cubicBezTo>
                <a:cubicBezTo>
                  <a:pt x="665617" y="1073704"/>
                  <a:pt x="660232" y="1063806"/>
                  <a:pt x="618186" y="1081825"/>
                </a:cubicBezTo>
                <a:cubicBezTo>
                  <a:pt x="460173" y="1149544"/>
                  <a:pt x="657346" y="1068684"/>
                  <a:pt x="528034" y="1133341"/>
                </a:cubicBezTo>
                <a:cubicBezTo>
                  <a:pt x="500416" y="1147150"/>
                  <a:pt x="451457" y="1153220"/>
                  <a:pt x="425003" y="1159099"/>
                </a:cubicBezTo>
                <a:cubicBezTo>
                  <a:pt x="407724" y="1162939"/>
                  <a:pt x="390844" y="1168507"/>
                  <a:pt x="373488" y="1171978"/>
                </a:cubicBezTo>
                <a:cubicBezTo>
                  <a:pt x="311606" y="1184354"/>
                  <a:pt x="256475" y="1189823"/>
                  <a:pt x="193183" y="1197735"/>
                </a:cubicBezTo>
                <a:cubicBezTo>
                  <a:pt x="180304" y="1202028"/>
                  <a:pt x="166689" y="1204543"/>
                  <a:pt x="154547" y="1210614"/>
                </a:cubicBezTo>
                <a:cubicBezTo>
                  <a:pt x="125421" y="1225177"/>
                  <a:pt x="96592" y="1242811"/>
                  <a:pt x="77274" y="1236372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9900192" y="3210201"/>
            <a:ext cx="1743886" cy="1777285"/>
          </a:xfrm>
          <a:custGeom>
            <a:avLst/>
            <a:gdLst>
              <a:gd name="connsiteX0" fmla="*/ 0 w 1743886"/>
              <a:gd name="connsiteY0" fmla="*/ 1300766 h 1777285"/>
              <a:gd name="connsiteX1" fmla="*/ 141667 w 1743886"/>
              <a:gd name="connsiteY1" fmla="*/ 1287888 h 1777285"/>
              <a:gd name="connsiteX2" fmla="*/ 553791 w 1743886"/>
              <a:gd name="connsiteY2" fmla="*/ 1056068 h 1777285"/>
              <a:gd name="connsiteX3" fmla="*/ 656822 w 1743886"/>
              <a:gd name="connsiteY3" fmla="*/ 1030310 h 1777285"/>
              <a:gd name="connsiteX4" fmla="*/ 708338 w 1743886"/>
              <a:gd name="connsiteY4" fmla="*/ 1004552 h 1777285"/>
              <a:gd name="connsiteX5" fmla="*/ 746974 w 1743886"/>
              <a:gd name="connsiteY5" fmla="*/ 978795 h 1777285"/>
              <a:gd name="connsiteX6" fmla="*/ 824248 w 1743886"/>
              <a:gd name="connsiteY6" fmla="*/ 953037 h 1777285"/>
              <a:gd name="connsiteX7" fmla="*/ 862884 w 1743886"/>
              <a:gd name="connsiteY7" fmla="*/ 940158 h 1777285"/>
              <a:gd name="connsiteX8" fmla="*/ 875763 w 1743886"/>
              <a:gd name="connsiteY8" fmla="*/ 901521 h 1777285"/>
              <a:gd name="connsiteX9" fmla="*/ 940157 w 1743886"/>
              <a:gd name="connsiteY9" fmla="*/ 811369 h 1777285"/>
              <a:gd name="connsiteX10" fmla="*/ 965915 w 1743886"/>
              <a:gd name="connsiteY10" fmla="*/ 772733 h 1777285"/>
              <a:gd name="connsiteX11" fmla="*/ 1004552 w 1743886"/>
              <a:gd name="connsiteY11" fmla="*/ 708338 h 1777285"/>
              <a:gd name="connsiteX12" fmla="*/ 1043188 w 1743886"/>
              <a:gd name="connsiteY12" fmla="*/ 682580 h 1777285"/>
              <a:gd name="connsiteX13" fmla="*/ 1068946 w 1743886"/>
              <a:gd name="connsiteY13" fmla="*/ 643944 h 1777285"/>
              <a:gd name="connsiteX14" fmla="*/ 1184856 w 1743886"/>
              <a:gd name="connsiteY14" fmla="*/ 579549 h 1777285"/>
              <a:gd name="connsiteX15" fmla="*/ 1223493 w 1743886"/>
              <a:gd name="connsiteY15" fmla="*/ 270457 h 1777285"/>
              <a:gd name="connsiteX16" fmla="*/ 1236371 w 1743886"/>
              <a:gd name="connsiteY16" fmla="*/ 231820 h 1777285"/>
              <a:gd name="connsiteX17" fmla="*/ 1326524 w 1743886"/>
              <a:gd name="connsiteY17" fmla="*/ 115910 h 1777285"/>
              <a:gd name="connsiteX18" fmla="*/ 1378039 w 1743886"/>
              <a:gd name="connsiteY18" fmla="*/ 77273 h 1777285"/>
              <a:gd name="connsiteX19" fmla="*/ 1403797 w 1743886"/>
              <a:gd name="connsiteY19" fmla="*/ 38637 h 1777285"/>
              <a:gd name="connsiteX20" fmla="*/ 1481070 w 1743886"/>
              <a:gd name="connsiteY20" fmla="*/ 0 h 1777285"/>
              <a:gd name="connsiteX21" fmla="*/ 1558343 w 1743886"/>
              <a:gd name="connsiteY21" fmla="*/ 38637 h 1777285"/>
              <a:gd name="connsiteX22" fmla="*/ 1609859 w 1743886"/>
              <a:gd name="connsiteY22" fmla="*/ 115910 h 1777285"/>
              <a:gd name="connsiteX23" fmla="*/ 1648495 w 1743886"/>
              <a:gd name="connsiteY23" fmla="*/ 206062 h 1777285"/>
              <a:gd name="connsiteX24" fmla="*/ 1661374 w 1743886"/>
              <a:gd name="connsiteY24" fmla="*/ 862885 h 1777285"/>
              <a:gd name="connsiteX25" fmla="*/ 1700011 w 1743886"/>
              <a:gd name="connsiteY25" fmla="*/ 888642 h 1777285"/>
              <a:gd name="connsiteX26" fmla="*/ 1725769 w 1743886"/>
              <a:gd name="connsiteY26" fmla="*/ 965916 h 1777285"/>
              <a:gd name="connsiteX27" fmla="*/ 1725769 w 1743886"/>
              <a:gd name="connsiteY27" fmla="*/ 1287888 h 1777285"/>
              <a:gd name="connsiteX28" fmla="*/ 1687132 w 1743886"/>
              <a:gd name="connsiteY28" fmla="*/ 1326524 h 1777285"/>
              <a:gd name="connsiteX29" fmla="*/ 1609859 w 1743886"/>
              <a:gd name="connsiteY29" fmla="*/ 1352282 h 1777285"/>
              <a:gd name="connsiteX30" fmla="*/ 1571222 w 1743886"/>
              <a:gd name="connsiteY30" fmla="*/ 1390919 h 1777285"/>
              <a:gd name="connsiteX31" fmla="*/ 1532586 w 1743886"/>
              <a:gd name="connsiteY31" fmla="*/ 1403797 h 1777285"/>
              <a:gd name="connsiteX32" fmla="*/ 1493949 w 1743886"/>
              <a:gd name="connsiteY32" fmla="*/ 1429555 h 1777285"/>
              <a:gd name="connsiteX33" fmla="*/ 1468191 w 1743886"/>
              <a:gd name="connsiteY33" fmla="*/ 1738648 h 1777285"/>
              <a:gd name="connsiteX34" fmla="*/ 1429555 w 1743886"/>
              <a:gd name="connsiteY34" fmla="*/ 1764406 h 1777285"/>
              <a:gd name="connsiteX35" fmla="*/ 1326524 w 1743886"/>
              <a:gd name="connsiteY35" fmla="*/ 1777285 h 1777285"/>
              <a:gd name="connsiteX36" fmla="*/ 1133340 w 1743886"/>
              <a:gd name="connsiteY36" fmla="*/ 1764406 h 1777285"/>
              <a:gd name="connsiteX37" fmla="*/ 1056067 w 1743886"/>
              <a:gd name="connsiteY37" fmla="*/ 1725769 h 1777285"/>
              <a:gd name="connsiteX38" fmla="*/ 1004552 w 1743886"/>
              <a:gd name="connsiteY38" fmla="*/ 1700011 h 1777285"/>
              <a:gd name="connsiteX39" fmla="*/ 940157 w 1743886"/>
              <a:gd name="connsiteY39" fmla="*/ 1687133 h 1777285"/>
              <a:gd name="connsiteX40" fmla="*/ 862884 w 1743886"/>
              <a:gd name="connsiteY40" fmla="*/ 1661375 h 1777285"/>
              <a:gd name="connsiteX41" fmla="*/ 824248 w 1743886"/>
              <a:gd name="connsiteY41" fmla="*/ 1648496 h 1777285"/>
              <a:gd name="connsiteX42" fmla="*/ 785611 w 1743886"/>
              <a:gd name="connsiteY42" fmla="*/ 1609859 h 1777285"/>
              <a:gd name="connsiteX43" fmla="*/ 656822 w 1743886"/>
              <a:gd name="connsiteY43" fmla="*/ 1584102 h 1777285"/>
              <a:gd name="connsiteX44" fmla="*/ 553791 w 1743886"/>
              <a:gd name="connsiteY44" fmla="*/ 1558344 h 1777285"/>
              <a:gd name="connsiteX45" fmla="*/ 450760 w 1743886"/>
              <a:gd name="connsiteY45" fmla="*/ 1481071 h 1777285"/>
              <a:gd name="connsiteX46" fmla="*/ 347729 w 1743886"/>
              <a:gd name="connsiteY46" fmla="*/ 1455313 h 1777285"/>
              <a:gd name="connsiteX47" fmla="*/ 257577 w 1743886"/>
              <a:gd name="connsiteY47" fmla="*/ 1403797 h 1777285"/>
              <a:gd name="connsiteX48" fmla="*/ 218940 w 1743886"/>
              <a:gd name="connsiteY48" fmla="*/ 1378040 h 1777285"/>
              <a:gd name="connsiteX49" fmla="*/ 128788 w 1743886"/>
              <a:gd name="connsiteY49" fmla="*/ 1352282 h 1777285"/>
              <a:gd name="connsiteX50" fmla="*/ 64394 w 1743886"/>
              <a:gd name="connsiteY50" fmla="*/ 1339403 h 1777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743886" h="1777285">
                <a:moveTo>
                  <a:pt x="0" y="1300766"/>
                </a:moveTo>
                <a:cubicBezTo>
                  <a:pt x="47222" y="1296473"/>
                  <a:pt x="98384" y="1307251"/>
                  <a:pt x="141667" y="1287888"/>
                </a:cubicBezTo>
                <a:cubicBezTo>
                  <a:pt x="161641" y="1278952"/>
                  <a:pt x="423951" y="1096019"/>
                  <a:pt x="553791" y="1056068"/>
                </a:cubicBezTo>
                <a:cubicBezTo>
                  <a:pt x="587626" y="1045657"/>
                  <a:pt x="625159" y="1046142"/>
                  <a:pt x="656822" y="1030310"/>
                </a:cubicBezTo>
                <a:cubicBezTo>
                  <a:pt x="673994" y="1021724"/>
                  <a:pt x="691669" y="1014077"/>
                  <a:pt x="708338" y="1004552"/>
                </a:cubicBezTo>
                <a:cubicBezTo>
                  <a:pt x="721777" y="996873"/>
                  <a:pt x="732830" y="985081"/>
                  <a:pt x="746974" y="978795"/>
                </a:cubicBezTo>
                <a:cubicBezTo>
                  <a:pt x="771785" y="967768"/>
                  <a:pt x="798490" y="961623"/>
                  <a:pt x="824248" y="953037"/>
                </a:cubicBezTo>
                <a:lnTo>
                  <a:pt x="862884" y="940158"/>
                </a:lnTo>
                <a:cubicBezTo>
                  <a:pt x="867177" y="927279"/>
                  <a:pt x="869692" y="913663"/>
                  <a:pt x="875763" y="901521"/>
                </a:cubicBezTo>
                <a:cubicBezTo>
                  <a:pt x="885876" y="881295"/>
                  <a:pt x="930442" y="824971"/>
                  <a:pt x="940157" y="811369"/>
                </a:cubicBezTo>
                <a:cubicBezTo>
                  <a:pt x="949154" y="798774"/>
                  <a:pt x="957711" y="785859"/>
                  <a:pt x="965915" y="772733"/>
                </a:cubicBezTo>
                <a:cubicBezTo>
                  <a:pt x="979182" y="751506"/>
                  <a:pt x="988261" y="727344"/>
                  <a:pt x="1004552" y="708338"/>
                </a:cubicBezTo>
                <a:cubicBezTo>
                  <a:pt x="1014625" y="696586"/>
                  <a:pt x="1030309" y="691166"/>
                  <a:pt x="1043188" y="682580"/>
                </a:cubicBezTo>
                <a:cubicBezTo>
                  <a:pt x="1051774" y="669701"/>
                  <a:pt x="1057297" y="654137"/>
                  <a:pt x="1068946" y="643944"/>
                </a:cubicBezTo>
                <a:cubicBezTo>
                  <a:pt x="1123451" y="596252"/>
                  <a:pt x="1131789" y="597238"/>
                  <a:pt x="1184856" y="579549"/>
                </a:cubicBezTo>
                <a:cubicBezTo>
                  <a:pt x="1262680" y="462816"/>
                  <a:pt x="1198209" y="573877"/>
                  <a:pt x="1223493" y="270457"/>
                </a:cubicBezTo>
                <a:cubicBezTo>
                  <a:pt x="1224620" y="256928"/>
                  <a:pt x="1229778" y="243687"/>
                  <a:pt x="1236371" y="231820"/>
                </a:cubicBezTo>
                <a:cubicBezTo>
                  <a:pt x="1262796" y="184255"/>
                  <a:pt x="1286704" y="150042"/>
                  <a:pt x="1326524" y="115910"/>
                </a:cubicBezTo>
                <a:cubicBezTo>
                  <a:pt x="1342821" y="101941"/>
                  <a:pt x="1362861" y="92451"/>
                  <a:pt x="1378039" y="77273"/>
                </a:cubicBezTo>
                <a:cubicBezTo>
                  <a:pt x="1388984" y="66328"/>
                  <a:pt x="1392852" y="49582"/>
                  <a:pt x="1403797" y="38637"/>
                </a:cubicBezTo>
                <a:cubicBezTo>
                  <a:pt x="1428764" y="13670"/>
                  <a:pt x="1449645" y="10475"/>
                  <a:pt x="1481070" y="0"/>
                </a:cubicBezTo>
                <a:cubicBezTo>
                  <a:pt x="1506828" y="12879"/>
                  <a:pt x="1534382" y="22663"/>
                  <a:pt x="1558343" y="38637"/>
                </a:cubicBezTo>
                <a:cubicBezTo>
                  <a:pt x="1606935" y="71032"/>
                  <a:pt x="1590955" y="71801"/>
                  <a:pt x="1609859" y="115910"/>
                </a:cubicBezTo>
                <a:cubicBezTo>
                  <a:pt x="1657599" y="227303"/>
                  <a:pt x="1618296" y="115460"/>
                  <a:pt x="1648495" y="206062"/>
                </a:cubicBezTo>
                <a:cubicBezTo>
                  <a:pt x="1652788" y="425003"/>
                  <a:pt x="1644894" y="644523"/>
                  <a:pt x="1661374" y="862885"/>
                </a:cubicBezTo>
                <a:cubicBezTo>
                  <a:pt x="1662539" y="878320"/>
                  <a:pt x="1691807" y="875516"/>
                  <a:pt x="1700011" y="888642"/>
                </a:cubicBezTo>
                <a:cubicBezTo>
                  <a:pt x="1714401" y="911666"/>
                  <a:pt x="1725769" y="965916"/>
                  <a:pt x="1725769" y="965916"/>
                </a:cubicBezTo>
                <a:cubicBezTo>
                  <a:pt x="1743648" y="1091067"/>
                  <a:pt x="1755489" y="1131859"/>
                  <a:pt x="1725769" y="1287888"/>
                </a:cubicBezTo>
                <a:cubicBezTo>
                  <a:pt x="1722361" y="1305780"/>
                  <a:pt x="1703053" y="1317679"/>
                  <a:pt x="1687132" y="1326524"/>
                </a:cubicBezTo>
                <a:cubicBezTo>
                  <a:pt x="1663398" y="1339710"/>
                  <a:pt x="1609859" y="1352282"/>
                  <a:pt x="1609859" y="1352282"/>
                </a:cubicBezTo>
                <a:cubicBezTo>
                  <a:pt x="1596980" y="1365161"/>
                  <a:pt x="1586377" y="1380816"/>
                  <a:pt x="1571222" y="1390919"/>
                </a:cubicBezTo>
                <a:cubicBezTo>
                  <a:pt x="1559927" y="1398449"/>
                  <a:pt x="1544728" y="1397726"/>
                  <a:pt x="1532586" y="1403797"/>
                </a:cubicBezTo>
                <a:cubicBezTo>
                  <a:pt x="1518741" y="1410719"/>
                  <a:pt x="1506828" y="1420969"/>
                  <a:pt x="1493949" y="1429555"/>
                </a:cubicBezTo>
                <a:cubicBezTo>
                  <a:pt x="1485363" y="1532586"/>
                  <a:pt x="1487715" y="1637120"/>
                  <a:pt x="1468191" y="1738648"/>
                </a:cubicBezTo>
                <a:cubicBezTo>
                  <a:pt x="1465268" y="1753848"/>
                  <a:pt x="1444488" y="1760333"/>
                  <a:pt x="1429555" y="1764406"/>
                </a:cubicBezTo>
                <a:cubicBezTo>
                  <a:pt x="1396164" y="1773513"/>
                  <a:pt x="1360868" y="1772992"/>
                  <a:pt x="1326524" y="1777285"/>
                </a:cubicBezTo>
                <a:cubicBezTo>
                  <a:pt x="1262129" y="1772992"/>
                  <a:pt x="1197483" y="1771533"/>
                  <a:pt x="1133340" y="1764406"/>
                </a:cubicBezTo>
                <a:cubicBezTo>
                  <a:pt x="1096701" y="1760335"/>
                  <a:pt x="1086979" y="1743433"/>
                  <a:pt x="1056067" y="1725769"/>
                </a:cubicBezTo>
                <a:cubicBezTo>
                  <a:pt x="1039398" y="1716244"/>
                  <a:pt x="1022765" y="1706082"/>
                  <a:pt x="1004552" y="1700011"/>
                </a:cubicBezTo>
                <a:cubicBezTo>
                  <a:pt x="983785" y="1693089"/>
                  <a:pt x="961276" y="1692893"/>
                  <a:pt x="940157" y="1687133"/>
                </a:cubicBezTo>
                <a:cubicBezTo>
                  <a:pt x="913963" y="1679989"/>
                  <a:pt x="888642" y="1669961"/>
                  <a:pt x="862884" y="1661375"/>
                </a:cubicBezTo>
                <a:lnTo>
                  <a:pt x="824248" y="1648496"/>
                </a:lnTo>
                <a:cubicBezTo>
                  <a:pt x="811369" y="1635617"/>
                  <a:pt x="800766" y="1619962"/>
                  <a:pt x="785611" y="1609859"/>
                </a:cubicBezTo>
                <a:cubicBezTo>
                  <a:pt x="760926" y="1593402"/>
                  <a:pt x="664823" y="1585435"/>
                  <a:pt x="656822" y="1584102"/>
                </a:cubicBezTo>
                <a:cubicBezTo>
                  <a:pt x="594660" y="1573742"/>
                  <a:pt x="603554" y="1574932"/>
                  <a:pt x="553791" y="1558344"/>
                </a:cubicBezTo>
                <a:cubicBezTo>
                  <a:pt x="519447" y="1532586"/>
                  <a:pt x="492856" y="1489490"/>
                  <a:pt x="450760" y="1481071"/>
                </a:cubicBezTo>
                <a:cubicBezTo>
                  <a:pt x="373054" y="1465530"/>
                  <a:pt x="407132" y="1475114"/>
                  <a:pt x="347729" y="1455313"/>
                </a:cubicBezTo>
                <a:cubicBezTo>
                  <a:pt x="253616" y="1392569"/>
                  <a:pt x="371935" y="1469143"/>
                  <a:pt x="257577" y="1403797"/>
                </a:cubicBezTo>
                <a:cubicBezTo>
                  <a:pt x="244138" y="1396118"/>
                  <a:pt x="232784" y="1384962"/>
                  <a:pt x="218940" y="1378040"/>
                </a:cubicBezTo>
                <a:cubicBezTo>
                  <a:pt x="198351" y="1367746"/>
                  <a:pt x="148048" y="1357785"/>
                  <a:pt x="128788" y="1352282"/>
                </a:cubicBezTo>
                <a:cubicBezTo>
                  <a:pt x="74209" y="1336688"/>
                  <a:pt x="108659" y="1339403"/>
                  <a:pt x="64394" y="1339403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9634887" y="2540349"/>
            <a:ext cx="530609" cy="757855"/>
            <a:chOff x="1558343" y="1674254"/>
            <a:chExt cx="530609" cy="757855"/>
          </a:xfrm>
        </p:grpSpPr>
        <p:sp>
          <p:nvSpPr>
            <p:cNvPr id="46" name="타원 45"/>
            <p:cNvSpPr/>
            <p:nvPr/>
          </p:nvSpPr>
          <p:spPr>
            <a:xfrm>
              <a:off x="1558344" y="1674254"/>
              <a:ext cx="528033" cy="52803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7" name="삼각형 46"/>
            <p:cNvSpPr/>
            <p:nvPr/>
          </p:nvSpPr>
          <p:spPr>
            <a:xfrm rot="10800000">
              <a:off x="1558343" y="1944708"/>
              <a:ext cx="530609" cy="487401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1634543" y="1750453"/>
              <a:ext cx="375633" cy="3756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0877175" y="2846902"/>
            <a:ext cx="530609" cy="757855"/>
            <a:chOff x="1558343" y="1674254"/>
            <a:chExt cx="530609" cy="757855"/>
          </a:xfrm>
        </p:grpSpPr>
        <p:sp>
          <p:nvSpPr>
            <p:cNvPr id="50" name="타원 49"/>
            <p:cNvSpPr/>
            <p:nvPr/>
          </p:nvSpPr>
          <p:spPr>
            <a:xfrm>
              <a:off x="1558344" y="1674254"/>
              <a:ext cx="528033" cy="52803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1" name="삼각형 50"/>
            <p:cNvSpPr/>
            <p:nvPr/>
          </p:nvSpPr>
          <p:spPr>
            <a:xfrm rot="10800000">
              <a:off x="1558343" y="1944708"/>
              <a:ext cx="530609" cy="487401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1634543" y="1750453"/>
              <a:ext cx="375633" cy="3756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0355211" y="4065359"/>
            <a:ext cx="530609" cy="757855"/>
            <a:chOff x="1558343" y="1674254"/>
            <a:chExt cx="530609" cy="757855"/>
          </a:xfrm>
        </p:grpSpPr>
        <p:sp>
          <p:nvSpPr>
            <p:cNvPr id="54" name="타원 53"/>
            <p:cNvSpPr/>
            <p:nvPr/>
          </p:nvSpPr>
          <p:spPr>
            <a:xfrm>
              <a:off x="1558344" y="1674254"/>
              <a:ext cx="528033" cy="52803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5" name="삼각형 54"/>
            <p:cNvSpPr/>
            <p:nvPr/>
          </p:nvSpPr>
          <p:spPr>
            <a:xfrm rot="10800000">
              <a:off x="1558343" y="1944708"/>
              <a:ext cx="530609" cy="487401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1634543" y="1750453"/>
              <a:ext cx="375633" cy="3756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59" name="타원 58"/>
          <p:cNvSpPr/>
          <p:nvPr/>
        </p:nvSpPr>
        <p:spPr>
          <a:xfrm>
            <a:off x="11356328" y="1840722"/>
            <a:ext cx="375633" cy="37563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0" name="직선 연결선[R] 59"/>
          <p:cNvCxnSpPr/>
          <p:nvPr/>
        </p:nvCxnSpPr>
        <p:spPr>
          <a:xfrm flipV="1">
            <a:off x="11440484" y="1951726"/>
            <a:ext cx="207320" cy="3667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[R] 60"/>
          <p:cNvCxnSpPr/>
          <p:nvPr/>
        </p:nvCxnSpPr>
        <p:spPr>
          <a:xfrm flipV="1">
            <a:off x="11440484" y="2024871"/>
            <a:ext cx="207320" cy="3667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/>
          <p:cNvCxnSpPr/>
          <p:nvPr/>
        </p:nvCxnSpPr>
        <p:spPr>
          <a:xfrm flipV="1">
            <a:off x="11440484" y="2098016"/>
            <a:ext cx="207320" cy="3667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9556642" y="1840722"/>
            <a:ext cx="375633" cy="37563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4" name="오른쪽 화살표[R] 63"/>
          <p:cNvSpPr/>
          <p:nvPr/>
        </p:nvSpPr>
        <p:spPr>
          <a:xfrm rot="10800000">
            <a:off x="9625123" y="1907634"/>
            <a:ext cx="202675" cy="23406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528379" y="3416944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5</a:t>
            </a:r>
            <a:r>
              <a:rPr kumimoji="1" lang="ko-KR" altLang="en-US" dirty="0" smtClean="0">
                <a:solidFill>
                  <a:srgbClr val="FF0000"/>
                </a:solidFill>
              </a:rPr>
              <a:t> 이벤트 어노테이션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6" name="직선 연결선[R] 65"/>
          <p:cNvCxnSpPr/>
          <p:nvPr/>
        </p:nvCxnSpPr>
        <p:spPr>
          <a:xfrm flipV="1">
            <a:off x="3538389" y="3755966"/>
            <a:ext cx="323165" cy="2586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9633598" y="3613527"/>
            <a:ext cx="530609" cy="757855"/>
            <a:chOff x="1558343" y="1674254"/>
            <a:chExt cx="530609" cy="757855"/>
          </a:xfrm>
        </p:grpSpPr>
        <p:sp>
          <p:nvSpPr>
            <p:cNvPr id="74" name="타원 73"/>
            <p:cNvSpPr/>
            <p:nvPr/>
          </p:nvSpPr>
          <p:spPr>
            <a:xfrm>
              <a:off x="1558344" y="1674254"/>
              <a:ext cx="528033" cy="5280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5" name="삼각형 74"/>
            <p:cNvSpPr/>
            <p:nvPr/>
          </p:nvSpPr>
          <p:spPr>
            <a:xfrm rot="10800000">
              <a:off x="1558343" y="1944708"/>
              <a:ext cx="530609" cy="487401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1634543" y="1750453"/>
              <a:ext cx="375633" cy="3756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11104925" y="3945909"/>
            <a:ext cx="530609" cy="757855"/>
            <a:chOff x="1558343" y="1674254"/>
            <a:chExt cx="530609" cy="757855"/>
          </a:xfrm>
        </p:grpSpPr>
        <p:sp>
          <p:nvSpPr>
            <p:cNvPr id="78" name="타원 77"/>
            <p:cNvSpPr/>
            <p:nvPr/>
          </p:nvSpPr>
          <p:spPr>
            <a:xfrm>
              <a:off x="1558344" y="1674254"/>
              <a:ext cx="528033" cy="5280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9" name="삼각형 78"/>
            <p:cNvSpPr/>
            <p:nvPr/>
          </p:nvSpPr>
          <p:spPr>
            <a:xfrm rot="10800000">
              <a:off x="1558343" y="1944708"/>
              <a:ext cx="530609" cy="487401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1634543" y="1750453"/>
              <a:ext cx="375633" cy="3756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1672540" y="4274953"/>
            <a:ext cx="296818" cy="296818"/>
            <a:chOff x="1577513" y="4395681"/>
            <a:chExt cx="296818" cy="296818"/>
          </a:xfrm>
        </p:grpSpPr>
        <p:sp>
          <p:nvSpPr>
            <p:cNvPr id="81" name="타원 80"/>
            <p:cNvSpPr/>
            <p:nvPr/>
          </p:nvSpPr>
          <p:spPr>
            <a:xfrm>
              <a:off x="1577513" y="4395681"/>
              <a:ext cx="296818" cy="29681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>
              <a:off x="1645255" y="4463576"/>
              <a:ext cx="161027" cy="1610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498824" y="5006053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6</a:t>
            </a:r>
            <a:r>
              <a:rPr kumimoji="1" lang="ko-KR" altLang="en-US" dirty="0" smtClean="0">
                <a:solidFill>
                  <a:srgbClr val="FF0000"/>
                </a:solidFill>
              </a:rPr>
              <a:t> 사용자 위치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5" name="직선 연결선[R] 84"/>
          <p:cNvCxnSpPr>
            <a:endCxn id="84" idx="0"/>
          </p:cNvCxnSpPr>
          <p:nvPr/>
        </p:nvCxnSpPr>
        <p:spPr>
          <a:xfrm>
            <a:off x="1901309" y="4669449"/>
            <a:ext cx="412001" cy="3366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9693799" y="4378696"/>
            <a:ext cx="263139" cy="263139"/>
            <a:chOff x="1577513" y="4395681"/>
            <a:chExt cx="296818" cy="296818"/>
          </a:xfrm>
        </p:grpSpPr>
        <p:sp>
          <p:nvSpPr>
            <p:cNvPr id="90" name="타원 89"/>
            <p:cNvSpPr/>
            <p:nvPr/>
          </p:nvSpPr>
          <p:spPr>
            <a:xfrm>
              <a:off x="1577513" y="4395681"/>
              <a:ext cx="296818" cy="29681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1645255" y="4463576"/>
              <a:ext cx="161027" cy="1610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625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타원 109"/>
          <p:cNvSpPr/>
          <p:nvPr/>
        </p:nvSpPr>
        <p:spPr>
          <a:xfrm>
            <a:off x="9374732" y="1840722"/>
            <a:ext cx="375633" cy="37563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11" name="직선 연결선[R] 110"/>
          <p:cNvCxnSpPr/>
          <p:nvPr/>
        </p:nvCxnSpPr>
        <p:spPr>
          <a:xfrm flipV="1">
            <a:off x="9458888" y="1951726"/>
            <a:ext cx="207320" cy="3667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/>
          <p:cNvCxnSpPr/>
          <p:nvPr/>
        </p:nvCxnSpPr>
        <p:spPr>
          <a:xfrm flipV="1">
            <a:off x="9458888" y="2024871"/>
            <a:ext cx="207320" cy="3667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/>
          <p:cNvCxnSpPr/>
          <p:nvPr/>
        </p:nvCxnSpPr>
        <p:spPr>
          <a:xfrm flipV="1">
            <a:off x="9458888" y="2098016"/>
            <a:ext cx="207320" cy="3667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946446"/>
              </p:ext>
            </p:extLst>
          </p:nvPr>
        </p:nvGraphicFramePr>
        <p:xfrm>
          <a:off x="5842000" y="900706"/>
          <a:ext cx="3430954" cy="35510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801"/>
                <a:gridCol w="3049153"/>
              </a:tblGrid>
              <a:tr h="137160">
                <a:tc>
                  <a:txBody>
                    <a:bodyPr/>
                    <a:lstStyle/>
                    <a:p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실비아 트랙 목록 화면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실비아 숲길에서 제공하는 트랙들을 나타내는 테이블을 출력한다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각 테이블 요소는 트랙의 이름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특징 등 간략하게 소개한다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트랙의 난이도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위험도에 따라 테이블 요소의 색상을 달리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9113">
                <a:tc>
                  <a:txBody>
                    <a:bodyPr/>
                    <a:lstStyle/>
                    <a:p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각 요소의 기능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트랙 테이블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테이블 요소가 선택되면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선택된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트랙을 제외한 트랙들과 제외되는 트랙 상의 안내 어노테이션을을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원래의 지도 화면에서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지운다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돌아가기 영역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해당 영역 터치 혹은 오른 끌기를 통해 원래의 지도 화면으로 돌아간다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68206453"/>
              </p:ext>
            </p:extLst>
          </p:nvPr>
        </p:nvGraphicFramePr>
        <p:xfrm>
          <a:off x="146309" y="129172"/>
          <a:ext cx="1183055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55"/>
                <a:gridCol w="1183055"/>
                <a:gridCol w="1183055"/>
                <a:gridCol w="1183055"/>
                <a:gridCol w="965318"/>
                <a:gridCol w="1270000"/>
                <a:gridCol w="1003300"/>
                <a:gridCol w="1155700"/>
                <a:gridCol w="1520957"/>
                <a:gridCol w="1183055"/>
              </a:tblGrid>
              <a:tr h="13588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450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트랙목록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세션 없을 시 로그인 화면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F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4505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1498824" y="1501023"/>
            <a:ext cx="375633" cy="37563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7" name="직선 연결선[R] 26"/>
          <p:cNvCxnSpPr/>
          <p:nvPr/>
        </p:nvCxnSpPr>
        <p:spPr>
          <a:xfrm flipV="1">
            <a:off x="1582980" y="1612027"/>
            <a:ext cx="207320" cy="3667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/>
          <p:cNvCxnSpPr/>
          <p:nvPr/>
        </p:nvCxnSpPr>
        <p:spPr>
          <a:xfrm flipV="1">
            <a:off x="1582980" y="1685172"/>
            <a:ext cx="207320" cy="3667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/>
          <p:cNvCxnSpPr/>
          <p:nvPr/>
        </p:nvCxnSpPr>
        <p:spPr>
          <a:xfrm flipV="1">
            <a:off x="1582980" y="1758317"/>
            <a:ext cx="207320" cy="3667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/>
          <p:cNvCxnSpPr/>
          <p:nvPr/>
        </p:nvCxnSpPr>
        <p:spPr>
          <a:xfrm>
            <a:off x="1987420" y="1334278"/>
            <a:ext cx="10938" cy="5121023"/>
          </a:xfrm>
          <a:prstGeom prst="line">
            <a:avLst/>
          </a:prstGeom>
          <a:ln w="127000">
            <a:gradFill>
              <a:gsLst>
                <a:gs pos="0">
                  <a:schemeClr val="tx1"/>
                </a:gs>
                <a:gs pos="5000">
                  <a:schemeClr val="tx1">
                    <a:lumMod val="85000"/>
                    <a:lumOff val="15000"/>
                  </a:schemeClr>
                </a:gs>
                <a:gs pos="28000">
                  <a:schemeClr val="bg2">
                    <a:lumMod val="75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1390418" y="3945909"/>
            <a:ext cx="995797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0646" y="3470632"/>
            <a:ext cx="1502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FF0000"/>
                </a:solidFill>
              </a:rPr>
              <a:t>클릭 혹은</a:t>
            </a:r>
          </a:p>
          <a:p>
            <a:r>
              <a:rPr kumimoji="1" lang="ko-KR" altLang="en-US" dirty="0" smtClean="0">
                <a:solidFill>
                  <a:srgbClr val="FF0000"/>
                </a:solidFill>
              </a:rPr>
              <a:t>스와이프를 </a:t>
            </a:r>
          </a:p>
          <a:p>
            <a:r>
              <a:rPr kumimoji="1" lang="ko-KR" altLang="en-US" dirty="0" smtClean="0">
                <a:solidFill>
                  <a:srgbClr val="FF0000"/>
                </a:solidFill>
              </a:rPr>
              <a:t>통한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ko-KR" altLang="en-US" dirty="0" smtClean="0">
                <a:solidFill>
                  <a:srgbClr val="FF0000"/>
                </a:solidFill>
              </a:rPr>
              <a:t>창 이동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196243" y="1526288"/>
            <a:ext cx="193514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유아 체험 길 </a:t>
            </a:r>
          </a:p>
          <a:p>
            <a:r>
              <a:rPr kumimoji="1" lang="ko-KR" altLang="en-US" sz="1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ko-KR" altLang="en-US" sz="1100" dirty="0" smtClean="0">
                <a:solidFill>
                  <a:schemeClr val="accent6">
                    <a:lumMod val="75000"/>
                  </a:schemeClr>
                </a:solidFill>
              </a:rPr>
              <a:t>유아들이 걸음마를 때는 곳</a:t>
            </a:r>
            <a:endParaRPr kumimoji="1" lang="ko-KR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96243" y="2189663"/>
            <a:ext cx="182453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별보는 하늘 길</a:t>
            </a:r>
          </a:p>
          <a:p>
            <a:r>
              <a:rPr kumimoji="1" lang="ko-KR" altLang="en-US" sz="1100" dirty="0" smtClean="0">
                <a:solidFill>
                  <a:schemeClr val="accent6">
                    <a:lumMod val="75000"/>
                  </a:schemeClr>
                </a:solidFill>
              </a:rPr>
              <a:t> 초등학생 </a:t>
            </a:r>
            <a:r>
              <a:rPr kumimoji="1" lang="ko-KR" altLang="en-US" sz="1100" dirty="0" smtClean="0">
                <a:solidFill>
                  <a:schemeClr val="accent6">
                    <a:lumMod val="75000"/>
                  </a:schemeClr>
                </a:solidFill>
              </a:rPr>
              <a:t>대</a:t>
            </a:r>
            <a:r>
              <a:rPr kumimoji="1" lang="ko-KR" altLang="en-US" sz="1100" dirty="0" smtClean="0">
                <a:solidFill>
                  <a:schemeClr val="accent6">
                    <a:lumMod val="75000"/>
                  </a:schemeClr>
                </a:solidFill>
              </a:rPr>
              <a:t>상 </a:t>
            </a:r>
            <a:r>
              <a:rPr kumimoji="1" lang="ko-KR" altLang="en-US" sz="1100" dirty="0" smtClean="0">
                <a:solidFill>
                  <a:schemeClr val="accent6">
                    <a:lumMod val="75000"/>
                  </a:schemeClr>
                </a:solidFill>
              </a:rPr>
              <a:t>이벤트 중</a:t>
            </a:r>
            <a:endParaRPr kumimoji="1" lang="ko-KR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196243" y="2853038"/>
            <a:ext cx="132119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전망대길</a:t>
            </a:r>
          </a:p>
          <a:p>
            <a:r>
              <a:rPr kumimoji="1" lang="ko-KR" altLang="en-US" sz="11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ko-KR" altLang="en-US" sz="1100" dirty="0" smtClean="0">
                <a:solidFill>
                  <a:schemeClr val="accent6">
                    <a:lumMod val="75000"/>
                  </a:schemeClr>
                </a:solidFill>
              </a:rPr>
              <a:t>전망대로 가는 길</a:t>
            </a:r>
            <a:endParaRPr kumimoji="1" lang="ko-KR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196243" y="3516413"/>
            <a:ext cx="150233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accent2"/>
                </a:solidFill>
              </a:rPr>
              <a:t>치유 개울 길</a:t>
            </a:r>
          </a:p>
          <a:p>
            <a:r>
              <a:rPr kumimoji="1" lang="ko-KR" altLang="en-US" sz="1100" dirty="0" smtClean="0">
                <a:solidFill>
                  <a:schemeClr val="accent2"/>
                </a:solidFill>
              </a:rPr>
              <a:t> </a:t>
            </a:r>
            <a:r>
              <a:rPr kumimoji="1" lang="ko-KR" altLang="en-US" sz="1100" dirty="0" smtClean="0">
                <a:solidFill>
                  <a:schemeClr val="accent2"/>
                </a:solidFill>
              </a:rPr>
              <a:t>수영금지</a:t>
            </a:r>
            <a:endParaRPr kumimoji="1"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196243" y="4179788"/>
            <a:ext cx="196560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accent2"/>
                </a:solidFill>
              </a:rPr>
              <a:t>힐링 멧되지 길</a:t>
            </a:r>
          </a:p>
          <a:p>
            <a:r>
              <a:rPr kumimoji="1" lang="ko-KR" altLang="en-US" sz="1100" dirty="0" smtClean="0">
                <a:solidFill>
                  <a:schemeClr val="accent2"/>
                </a:solidFill>
              </a:rPr>
              <a:t> 야생동물 주의</a:t>
            </a:r>
            <a:r>
              <a:rPr kumimoji="1" lang="en-US" altLang="ko-KR" sz="1100" dirty="0" smtClean="0">
                <a:solidFill>
                  <a:schemeClr val="accent2"/>
                </a:solidFill>
              </a:rPr>
              <a:t>,</a:t>
            </a:r>
            <a:r>
              <a:rPr kumimoji="1" lang="ko-KR" altLang="en-US" sz="1100" dirty="0" smtClean="0">
                <a:solidFill>
                  <a:schemeClr val="accent2"/>
                </a:solidFill>
              </a:rPr>
              <a:t> </a:t>
            </a:r>
            <a:r>
              <a:rPr kumimoji="1" lang="ko-KR" altLang="en-US" sz="1100" dirty="0">
                <a:solidFill>
                  <a:schemeClr val="accent2"/>
                </a:solidFill>
              </a:rPr>
              <a:t>수렵꾼 </a:t>
            </a:r>
            <a:r>
              <a:rPr kumimoji="1" lang="ko-KR" altLang="en-US" sz="1100" dirty="0" smtClean="0">
                <a:solidFill>
                  <a:schemeClr val="accent2"/>
                </a:solidFill>
              </a:rPr>
              <a:t>출몰</a:t>
            </a:r>
            <a:endParaRPr kumimoji="1"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196243" y="4843163"/>
            <a:ext cx="149271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FF0000"/>
                </a:solidFill>
              </a:rPr>
              <a:t>낙엽송 숲길</a:t>
            </a:r>
          </a:p>
          <a:p>
            <a:r>
              <a:rPr kumimoji="1" lang="ko-KR" altLang="en-US" sz="1100" dirty="0" smtClean="0">
                <a:solidFill>
                  <a:srgbClr val="FF0000"/>
                </a:solidFill>
              </a:rPr>
              <a:t> </a:t>
            </a:r>
            <a:r>
              <a:rPr kumimoji="1" lang="ko-KR" altLang="en-US" sz="1100" dirty="0" smtClean="0">
                <a:solidFill>
                  <a:srgbClr val="FF0000"/>
                </a:solidFill>
              </a:rPr>
              <a:t>성인</a:t>
            </a:r>
            <a:r>
              <a:rPr kumimoji="1" lang="ko-KR" altLang="en-US" sz="1100" dirty="0" smtClean="0">
                <a:solidFill>
                  <a:srgbClr val="FF0000"/>
                </a:solidFill>
              </a:rPr>
              <a:t> 이상</a:t>
            </a:r>
            <a:r>
              <a:rPr kumimoji="1" lang="en-US" altLang="ko-KR" sz="1100" dirty="0" smtClean="0">
                <a:solidFill>
                  <a:srgbClr val="FF0000"/>
                </a:solidFill>
              </a:rPr>
              <a:t>,</a:t>
            </a:r>
            <a:r>
              <a:rPr kumimoji="1" lang="ko-KR" altLang="en-US" sz="1100" dirty="0" smtClean="0">
                <a:solidFill>
                  <a:srgbClr val="FF0000"/>
                </a:solidFill>
              </a:rPr>
              <a:t> </a:t>
            </a:r>
            <a:r>
              <a:rPr kumimoji="1" lang="ko-KR" altLang="en-US" sz="1100" dirty="0" smtClean="0">
                <a:solidFill>
                  <a:srgbClr val="FF0000"/>
                </a:solidFill>
              </a:rPr>
              <a:t>낙상주의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196243" y="5506538"/>
            <a:ext cx="149271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rgbClr val="FF0000"/>
                </a:solidFill>
              </a:rPr>
              <a:t>화전민 숲길</a:t>
            </a:r>
          </a:p>
          <a:p>
            <a:r>
              <a:rPr kumimoji="1" lang="ko-KR" altLang="en-US" sz="1100" dirty="0" smtClean="0">
                <a:solidFill>
                  <a:srgbClr val="FF0000"/>
                </a:solidFill>
              </a:rPr>
              <a:t> </a:t>
            </a:r>
            <a:r>
              <a:rPr kumimoji="1" lang="ko-KR" altLang="en-US" sz="1100" dirty="0" smtClean="0">
                <a:solidFill>
                  <a:srgbClr val="FF0000"/>
                </a:solidFill>
              </a:rPr>
              <a:t>성인</a:t>
            </a:r>
            <a:r>
              <a:rPr kumimoji="1" lang="ko-KR" altLang="en-US" sz="1100" dirty="0" smtClean="0">
                <a:solidFill>
                  <a:srgbClr val="FF0000"/>
                </a:solidFill>
              </a:rPr>
              <a:t> 이상</a:t>
            </a:r>
            <a:r>
              <a:rPr kumimoji="1" lang="en-US" altLang="ko-KR" sz="1100" dirty="0" smtClean="0">
                <a:solidFill>
                  <a:srgbClr val="FF0000"/>
                </a:solidFill>
              </a:rPr>
              <a:t>,</a:t>
            </a:r>
            <a:r>
              <a:rPr kumimoji="1" lang="ko-KR" altLang="en-US" sz="1100" dirty="0" smtClean="0">
                <a:solidFill>
                  <a:srgbClr val="FF0000"/>
                </a:solidFill>
              </a:rPr>
              <a:t> </a:t>
            </a:r>
            <a:r>
              <a:rPr kumimoji="1" lang="ko-KR" altLang="en-US" sz="1100" dirty="0" smtClean="0">
                <a:solidFill>
                  <a:srgbClr val="FF0000"/>
                </a:solidFill>
              </a:rPr>
              <a:t>화상주의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09" name="직선 연결선[R] 108"/>
          <p:cNvCxnSpPr/>
          <p:nvPr/>
        </p:nvCxnSpPr>
        <p:spPr>
          <a:xfrm>
            <a:off x="9900267" y="1729296"/>
            <a:ext cx="13014" cy="4038865"/>
          </a:xfrm>
          <a:prstGeom prst="line">
            <a:avLst/>
          </a:prstGeom>
          <a:ln w="127000">
            <a:gradFill>
              <a:gsLst>
                <a:gs pos="0">
                  <a:schemeClr val="tx1"/>
                </a:gs>
                <a:gs pos="5000">
                  <a:schemeClr val="tx1">
                    <a:lumMod val="85000"/>
                    <a:lumOff val="15000"/>
                  </a:schemeClr>
                </a:gs>
                <a:gs pos="28000">
                  <a:schemeClr val="bg2">
                    <a:lumMod val="75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9362686" y="1758317"/>
            <a:ext cx="124082" cy="63691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95326" y="2045190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2</a:t>
            </a:r>
            <a:r>
              <a:rPr kumimoji="1" lang="ko-KR" altLang="en-US" dirty="0" smtClean="0">
                <a:solidFill>
                  <a:srgbClr val="FF0000"/>
                </a:solidFill>
              </a:rPr>
              <a:t> 돌아가기 영역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15" name="직선 연결선[R] 114"/>
          <p:cNvCxnSpPr/>
          <p:nvPr/>
        </p:nvCxnSpPr>
        <p:spPr>
          <a:xfrm flipH="1" flipV="1">
            <a:off x="1247306" y="2381856"/>
            <a:ext cx="214818" cy="2778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188208" y="1758317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1</a:t>
            </a:r>
            <a:r>
              <a:rPr kumimoji="1" lang="ko-KR" altLang="en-US" dirty="0" smtClean="0">
                <a:solidFill>
                  <a:srgbClr val="FF0000"/>
                </a:solidFill>
              </a:rPr>
              <a:t> 트랙 테이블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17" name="직선 연결선[R] 116"/>
          <p:cNvCxnSpPr/>
          <p:nvPr/>
        </p:nvCxnSpPr>
        <p:spPr>
          <a:xfrm flipV="1">
            <a:off x="4108172" y="2189663"/>
            <a:ext cx="304170" cy="397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0040881" y="1853211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유아 체험 길 </a:t>
            </a:r>
          </a:p>
          <a:p>
            <a:r>
              <a:rPr kumimoji="1" lang="ko-KR" altLang="en-US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ko-KR" altLang="en-US" sz="1000" dirty="0" smtClean="0">
                <a:solidFill>
                  <a:schemeClr val="accent6">
                    <a:lumMod val="75000"/>
                  </a:schemeClr>
                </a:solidFill>
              </a:rPr>
              <a:t>유아들이 걸음마를 때는 곳</a:t>
            </a:r>
            <a:endParaRPr kumimoji="1"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0040881" y="2516586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별보는 하늘 길</a:t>
            </a:r>
          </a:p>
          <a:p>
            <a:r>
              <a:rPr kumimoji="1" lang="ko-KR" altLang="en-US" sz="1000" dirty="0" smtClean="0">
                <a:solidFill>
                  <a:schemeClr val="accent6">
                    <a:lumMod val="75000"/>
                  </a:schemeClr>
                </a:solidFill>
              </a:rPr>
              <a:t> 초등학생 </a:t>
            </a:r>
            <a:r>
              <a:rPr kumimoji="1" lang="ko-KR" altLang="en-US" sz="1000" dirty="0" smtClean="0">
                <a:solidFill>
                  <a:schemeClr val="accent6">
                    <a:lumMod val="75000"/>
                  </a:schemeClr>
                </a:solidFill>
              </a:rPr>
              <a:t>대</a:t>
            </a:r>
            <a:r>
              <a:rPr kumimoji="1" lang="ko-KR" altLang="en-US" sz="1000" dirty="0" smtClean="0">
                <a:solidFill>
                  <a:schemeClr val="accent6">
                    <a:lumMod val="75000"/>
                  </a:schemeClr>
                </a:solidFill>
              </a:rPr>
              <a:t>상 </a:t>
            </a:r>
            <a:r>
              <a:rPr kumimoji="1" lang="ko-KR" altLang="en-US" sz="1000" dirty="0" smtClean="0">
                <a:solidFill>
                  <a:schemeClr val="accent6">
                    <a:lumMod val="75000"/>
                  </a:schemeClr>
                </a:solidFill>
              </a:rPr>
              <a:t>이벤트 중</a:t>
            </a:r>
            <a:endParaRPr kumimoji="1"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0040881" y="3179961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전망대길</a:t>
            </a:r>
          </a:p>
          <a:p>
            <a:r>
              <a:rPr kumimoji="1" lang="ko-KR" altLang="en-US" sz="1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ko-KR" altLang="en-US" sz="1000" dirty="0" smtClean="0">
                <a:solidFill>
                  <a:schemeClr val="accent6">
                    <a:lumMod val="75000"/>
                  </a:schemeClr>
                </a:solidFill>
              </a:rPr>
              <a:t>전망대로 가는 길</a:t>
            </a:r>
            <a:endParaRPr kumimoji="1"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0040881" y="3843336"/>
            <a:ext cx="1207382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>
                <a:solidFill>
                  <a:schemeClr val="accent2"/>
                </a:solidFill>
              </a:rPr>
              <a:t>치유 개울 길</a:t>
            </a:r>
          </a:p>
          <a:p>
            <a:r>
              <a:rPr kumimoji="1" lang="ko-KR" altLang="en-US" sz="1000" dirty="0" smtClean="0">
                <a:solidFill>
                  <a:schemeClr val="accent2"/>
                </a:solidFill>
              </a:rPr>
              <a:t> </a:t>
            </a:r>
            <a:r>
              <a:rPr kumimoji="1" lang="ko-KR" altLang="en-US" sz="1000" dirty="0" smtClean="0">
                <a:solidFill>
                  <a:schemeClr val="accent2"/>
                </a:solidFill>
              </a:rPr>
              <a:t>수영금지</a:t>
            </a:r>
            <a:endParaRPr kumimoji="1"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0040881" y="4506711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>
                <a:solidFill>
                  <a:schemeClr val="accent2"/>
                </a:solidFill>
              </a:rPr>
              <a:t>힐링 멧되지 길</a:t>
            </a:r>
          </a:p>
          <a:p>
            <a:r>
              <a:rPr kumimoji="1" lang="ko-KR" altLang="en-US" sz="1000" dirty="0" smtClean="0">
                <a:solidFill>
                  <a:schemeClr val="accent2"/>
                </a:solidFill>
              </a:rPr>
              <a:t> 야생동물 주의</a:t>
            </a:r>
            <a:r>
              <a:rPr kumimoji="1" lang="en-US" altLang="ko-KR" sz="1000" dirty="0" smtClean="0">
                <a:solidFill>
                  <a:schemeClr val="accent2"/>
                </a:solidFill>
              </a:rPr>
              <a:t>,</a:t>
            </a:r>
            <a:r>
              <a:rPr kumimoji="1" lang="ko-KR" altLang="en-US" sz="1000" dirty="0" smtClean="0">
                <a:solidFill>
                  <a:schemeClr val="accent2"/>
                </a:solidFill>
              </a:rPr>
              <a:t> </a:t>
            </a:r>
            <a:r>
              <a:rPr kumimoji="1" lang="ko-KR" altLang="en-US" sz="1000" dirty="0">
                <a:solidFill>
                  <a:schemeClr val="accent2"/>
                </a:solidFill>
              </a:rPr>
              <a:t>수렵꾼 </a:t>
            </a:r>
            <a:r>
              <a:rPr kumimoji="1" lang="ko-KR" altLang="en-US" sz="1000" dirty="0" smtClean="0">
                <a:solidFill>
                  <a:schemeClr val="accent2"/>
                </a:solidFill>
              </a:rPr>
              <a:t>출몰</a:t>
            </a:r>
            <a:endParaRPr kumimoji="1"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0040881" y="5170086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>
                <a:solidFill>
                  <a:srgbClr val="FF0000"/>
                </a:solidFill>
              </a:rPr>
              <a:t>낙엽송 숲길</a:t>
            </a:r>
          </a:p>
          <a:p>
            <a:r>
              <a:rPr kumimoji="1" lang="ko-KR" altLang="en-US" sz="1000" dirty="0" smtClean="0">
                <a:solidFill>
                  <a:srgbClr val="FF0000"/>
                </a:solidFill>
              </a:rPr>
              <a:t> </a:t>
            </a:r>
            <a:r>
              <a:rPr kumimoji="1" lang="ko-KR" altLang="en-US" sz="1000" dirty="0" smtClean="0">
                <a:solidFill>
                  <a:srgbClr val="FF0000"/>
                </a:solidFill>
              </a:rPr>
              <a:t>성인</a:t>
            </a:r>
            <a:r>
              <a:rPr kumimoji="1" lang="ko-KR" altLang="en-US" sz="1000" dirty="0" smtClean="0">
                <a:solidFill>
                  <a:srgbClr val="FF0000"/>
                </a:solidFill>
              </a:rPr>
              <a:t> 이상</a:t>
            </a:r>
            <a:r>
              <a:rPr kumimoji="1" lang="en-US" altLang="ko-KR" sz="1000" dirty="0" smtClean="0">
                <a:solidFill>
                  <a:srgbClr val="FF0000"/>
                </a:solidFill>
              </a:rPr>
              <a:t>,</a:t>
            </a:r>
            <a:r>
              <a:rPr kumimoji="1" lang="ko-KR" altLang="en-US" sz="1000" dirty="0" smtClean="0">
                <a:solidFill>
                  <a:srgbClr val="FF0000"/>
                </a:solidFill>
              </a:rPr>
              <a:t> </a:t>
            </a:r>
            <a:r>
              <a:rPr kumimoji="1" lang="ko-KR" altLang="en-US" sz="1000" dirty="0" smtClean="0">
                <a:solidFill>
                  <a:srgbClr val="FF0000"/>
                </a:solidFill>
              </a:rPr>
              <a:t>낙상주의</a:t>
            </a:r>
            <a:endParaRPr kumimoji="1"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36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194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575</Words>
  <Application>Microsoft Macintosh PowerPoint</Application>
  <PresentationFormat>와이드스크린</PresentationFormat>
  <Paragraphs>155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Segoe UI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Doona Lee</dc:creator>
  <cp:lastModifiedBy>(컴퓨터공학부)최윤승</cp:lastModifiedBy>
  <cp:revision>19</cp:revision>
  <cp:lastPrinted>2015-11-16T17:14:31Z</cp:lastPrinted>
  <dcterms:created xsi:type="dcterms:W3CDTF">2015-11-16T13:47:00Z</dcterms:created>
  <dcterms:modified xsi:type="dcterms:W3CDTF">2015-11-16T17:14:31Z</dcterms:modified>
</cp:coreProperties>
</file>