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62"/>
  </p:sldMasterIdLst>
  <p:sldIdLst>
    <p:sldId id="257" r:id="rId263"/>
    <p:sldId id="264" r:id="rId264"/>
    <p:sldId id="260" r:id="rId265"/>
    <p:sldId id="265" r:id="rId266"/>
    <p:sldId id="267" r:id="rId267"/>
    <p:sldId id="272" r:id="rId268"/>
    <p:sldId id="273" r:id="rId269"/>
    <p:sldId id="275" r:id="rId270"/>
    <p:sldId id="274" r:id="rId2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slide" Target="slides/slide6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slide" Target="slides/slide7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" Target="slides/slide8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slide" Target="slides/slide9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presProps" Target="presProps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slideMaster" Target="slideMasters/slideMaster1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viewProps" Target="viewProp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slide" Target="slides/slide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theme" Target="theme/theme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slide" Target="slides/slide2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tableStyles" Target="tableStyles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slide" Target="slides/slide3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slide" Target="slides/slide4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slide" Target="slides/slide5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4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5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4367425"/>
              </p:ext>
            </p:extLst>
          </p:nvPr>
        </p:nvGraphicFramePr>
        <p:xfrm>
          <a:off x="144462" y="126808"/>
          <a:ext cx="11830550" cy="661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Sylvia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2015.11.16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NAME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PREVIEW (iOS)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9652"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0" name="iPhone"/>
          <p:cNvGrpSpPr>
            <a:grpSpLocks noChangeAspect="1"/>
          </p:cNvGrpSpPr>
          <p:nvPr userDrawn="1"/>
        </p:nvGrpSpPr>
        <p:grpSpPr>
          <a:xfrm>
            <a:off x="9357226" y="1112895"/>
            <a:ext cx="2541588" cy="5318125"/>
            <a:chOff x="4819650" y="766763"/>
            <a:chExt cx="2541588" cy="5318125"/>
          </a:xfrm>
        </p:grpSpPr>
        <p:sp>
          <p:nvSpPr>
            <p:cNvPr id="71" name="Case"/>
            <p:cNvSpPr>
              <a:spLocks/>
            </p:cNvSpPr>
            <p:nvPr/>
          </p:nvSpPr>
          <p:spPr bwMode="auto">
            <a:xfrm>
              <a:off x="4819650" y="766763"/>
              <a:ext cx="2541588" cy="5318125"/>
            </a:xfrm>
            <a:custGeom>
              <a:avLst/>
              <a:gdLst>
                <a:gd name="T0" fmla="*/ 506 w 3334"/>
                <a:gd name="T1" fmla="*/ 0 h 6977"/>
                <a:gd name="T2" fmla="*/ 2828 w 3334"/>
                <a:gd name="T3" fmla="*/ 0 h 6977"/>
                <a:gd name="T4" fmla="*/ 3334 w 3334"/>
                <a:gd name="T5" fmla="*/ 506 h 6977"/>
                <a:gd name="T6" fmla="*/ 3334 w 3334"/>
                <a:gd name="T7" fmla="*/ 6472 h 6977"/>
                <a:gd name="T8" fmla="*/ 2828 w 3334"/>
                <a:gd name="T9" fmla="*/ 6977 h 6977"/>
                <a:gd name="T10" fmla="*/ 506 w 3334"/>
                <a:gd name="T11" fmla="*/ 6977 h 6977"/>
                <a:gd name="T12" fmla="*/ 0 w 3334"/>
                <a:gd name="T13" fmla="*/ 6472 h 6977"/>
                <a:gd name="T14" fmla="*/ 0 w 3334"/>
                <a:gd name="T15" fmla="*/ 506 h 6977"/>
                <a:gd name="T16" fmla="*/ 506 w 3334"/>
                <a:gd name="T17" fmla="*/ 0 h 6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4" h="6977">
                  <a:moveTo>
                    <a:pt x="506" y="0"/>
                  </a:moveTo>
                  <a:lnTo>
                    <a:pt x="2828" y="0"/>
                  </a:lnTo>
                  <a:cubicBezTo>
                    <a:pt x="3108" y="0"/>
                    <a:pt x="3334" y="226"/>
                    <a:pt x="3334" y="506"/>
                  </a:cubicBezTo>
                  <a:lnTo>
                    <a:pt x="3334" y="6472"/>
                  </a:lnTo>
                  <a:cubicBezTo>
                    <a:pt x="3334" y="6752"/>
                    <a:pt x="3108" y="6977"/>
                    <a:pt x="2828" y="6977"/>
                  </a:cubicBezTo>
                  <a:lnTo>
                    <a:pt x="506" y="6977"/>
                  </a:lnTo>
                  <a:cubicBezTo>
                    <a:pt x="226" y="6977"/>
                    <a:pt x="0" y="6752"/>
                    <a:pt x="0" y="6472"/>
                  </a:cubicBezTo>
                  <a:lnTo>
                    <a:pt x="0" y="506"/>
                  </a:lnTo>
                  <a:cubicBezTo>
                    <a:pt x="0" y="226"/>
                    <a:pt x="226" y="0"/>
                    <a:pt x="506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amera"/>
            <p:cNvSpPr>
              <a:spLocks noChangeAspect="1" noChangeArrowheads="1"/>
            </p:cNvSpPr>
            <p:nvPr/>
          </p:nvSpPr>
          <p:spPr bwMode="auto">
            <a:xfrm>
              <a:off x="5634038" y="1027113"/>
              <a:ext cx="87313" cy="85725"/>
            </a:xfrm>
            <a:prstGeom prst="ellipse">
              <a:avLst/>
            </a:pr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Speaker"/>
            <p:cNvSpPr>
              <a:spLocks/>
            </p:cNvSpPr>
            <p:nvPr/>
          </p:nvSpPr>
          <p:spPr bwMode="auto">
            <a:xfrm>
              <a:off x="5880100" y="1047751"/>
              <a:ext cx="420688" cy="44450"/>
            </a:xfrm>
            <a:custGeom>
              <a:avLst/>
              <a:gdLst>
                <a:gd name="T0" fmla="*/ 30 w 550"/>
                <a:gd name="T1" fmla="*/ 0 h 60"/>
                <a:gd name="T2" fmla="*/ 520 w 550"/>
                <a:gd name="T3" fmla="*/ 0 h 60"/>
                <a:gd name="T4" fmla="*/ 550 w 550"/>
                <a:gd name="T5" fmla="*/ 30 h 60"/>
                <a:gd name="T6" fmla="*/ 520 w 550"/>
                <a:gd name="T7" fmla="*/ 60 h 60"/>
                <a:gd name="T8" fmla="*/ 30 w 550"/>
                <a:gd name="T9" fmla="*/ 60 h 60"/>
                <a:gd name="T10" fmla="*/ 0 w 550"/>
                <a:gd name="T11" fmla="*/ 30 h 60"/>
                <a:gd name="T12" fmla="*/ 30 w 55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60">
                  <a:moveTo>
                    <a:pt x="30" y="0"/>
                  </a:moveTo>
                  <a:lnTo>
                    <a:pt x="520" y="0"/>
                  </a:lnTo>
                  <a:cubicBezTo>
                    <a:pt x="537" y="0"/>
                    <a:pt x="550" y="13"/>
                    <a:pt x="550" y="30"/>
                  </a:cubicBezTo>
                  <a:cubicBezTo>
                    <a:pt x="550" y="47"/>
                    <a:pt x="537" y="60"/>
                    <a:pt x="520" y="60"/>
                  </a:cubicBezTo>
                  <a:lnTo>
                    <a:pt x="30" y="60"/>
                  </a:lnTo>
                  <a:cubicBezTo>
                    <a:pt x="13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lose/>
                </a:path>
              </a:pathLst>
            </a:cu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Home Button Outer"/>
            <p:cNvSpPr>
              <a:spLocks noChangeAspect="1" noChangeArrowheads="1"/>
            </p:cNvSpPr>
            <p:nvPr/>
          </p:nvSpPr>
          <p:spPr bwMode="auto">
            <a:xfrm>
              <a:off x="5884863" y="5559426"/>
              <a:ext cx="411163" cy="411163"/>
            </a:xfrm>
            <a:prstGeom prst="ellipse">
              <a:avLst/>
            </a:pr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Home Button Inner"/>
            <p:cNvSpPr>
              <a:spLocks noChangeAspect="1" noChangeArrowheads="1"/>
            </p:cNvSpPr>
            <p:nvPr/>
          </p:nvSpPr>
          <p:spPr bwMode="auto">
            <a:xfrm>
              <a:off x="5907088" y="5581651"/>
              <a:ext cx="366713" cy="366713"/>
            </a:xfrm>
            <a:prstGeom prst="ellipse">
              <a:avLst/>
            </a:prstGeom>
            <a:solidFill>
              <a:srgbClr val="0707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Screen"/>
            <p:cNvSpPr>
              <a:spLocks noChangeArrowheads="1"/>
            </p:cNvSpPr>
            <p:nvPr/>
          </p:nvSpPr>
          <p:spPr bwMode="auto">
            <a:xfrm>
              <a:off x="4947444" y="1382713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직사각형 111"/>
          <p:cNvSpPr/>
          <p:nvPr userDrawn="1"/>
        </p:nvSpPr>
        <p:spPr>
          <a:xfrm>
            <a:off x="1330611" y="1323909"/>
            <a:ext cx="2872066" cy="5146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 userDrawn="1">
            <p:extLst/>
          </p:nvPr>
        </p:nvGraphicFramePr>
        <p:xfrm>
          <a:off x="144462" y="126808"/>
          <a:ext cx="11830550" cy="661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Sylvia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2015.11.16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NAME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PREVIEW (iOS)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9652"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0" name="iPhone"/>
          <p:cNvGrpSpPr>
            <a:grpSpLocks noChangeAspect="1"/>
          </p:cNvGrpSpPr>
          <p:nvPr userDrawn="1"/>
        </p:nvGrpSpPr>
        <p:grpSpPr>
          <a:xfrm>
            <a:off x="9357226" y="1112895"/>
            <a:ext cx="2541588" cy="5318125"/>
            <a:chOff x="4819650" y="766763"/>
            <a:chExt cx="2541588" cy="5318125"/>
          </a:xfrm>
        </p:grpSpPr>
        <p:sp>
          <p:nvSpPr>
            <p:cNvPr id="71" name="Case"/>
            <p:cNvSpPr>
              <a:spLocks/>
            </p:cNvSpPr>
            <p:nvPr/>
          </p:nvSpPr>
          <p:spPr bwMode="auto">
            <a:xfrm>
              <a:off x="4819650" y="766763"/>
              <a:ext cx="2541588" cy="5318125"/>
            </a:xfrm>
            <a:custGeom>
              <a:avLst/>
              <a:gdLst>
                <a:gd name="T0" fmla="*/ 506 w 3334"/>
                <a:gd name="T1" fmla="*/ 0 h 6977"/>
                <a:gd name="T2" fmla="*/ 2828 w 3334"/>
                <a:gd name="T3" fmla="*/ 0 h 6977"/>
                <a:gd name="T4" fmla="*/ 3334 w 3334"/>
                <a:gd name="T5" fmla="*/ 506 h 6977"/>
                <a:gd name="T6" fmla="*/ 3334 w 3334"/>
                <a:gd name="T7" fmla="*/ 6472 h 6977"/>
                <a:gd name="T8" fmla="*/ 2828 w 3334"/>
                <a:gd name="T9" fmla="*/ 6977 h 6977"/>
                <a:gd name="T10" fmla="*/ 506 w 3334"/>
                <a:gd name="T11" fmla="*/ 6977 h 6977"/>
                <a:gd name="T12" fmla="*/ 0 w 3334"/>
                <a:gd name="T13" fmla="*/ 6472 h 6977"/>
                <a:gd name="T14" fmla="*/ 0 w 3334"/>
                <a:gd name="T15" fmla="*/ 506 h 6977"/>
                <a:gd name="T16" fmla="*/ 506 w 3334"/>
                <a:gd name="T17" fmla="*/ 0 h 6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4" h="6977">
                  <a:moveTo>
                    <a:pt x="506" y="0"/>
                  </a:moveTo>
                  <a:lnTo>
                    <a:pt x="2828" y="0"/>
                  </a:lnTo>
                  <a:cubicBezTo>
                    <a:pt x="3108" y="0"/>
                    <a:pt x="3334" y="226"/>
                    <a:pt x="3334" y="506"/>
                  </a:cubicBezTo>
                  <a:lnTo>
                    <a:pt x="3334" y="6472"/>
                  </a:lnTo>
                  <a:cubicBezTo>
                    <a:pt x="3334" y="6752"/>
                    <a:pt x="3108" y="6977"/>
                    <a:pt x="2828" y="6977"/>
                  </a:cubicBezTo>
                  <a:lnTo>
                    <a:pt x="506" y="6977"/>
                  </a:lnTo>
                  <a:cubicBezTo>
                    <a:pt x="226" y="6977"/>
                    <a:pt x="0" y="6752"/>
                    <a:pt x="0" y="6472"/>
                  </a:cubicBezTo>
                  <a:lnTo>
                    <a:pt x="0" y="506"/>
                  </a:lnTo>
                  <a:cubicBezTo>
                    <a:pt x="0" y="226"/>
                    <a:pt x="226" y="0"/>
                    <a:pt x="506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amera"/>
            <p:cNvSpPr>
              <a:spLocks noChangeAspect="1" noChangeArrowheads="1"/>
            </p:cNvSpPr>
            <p:nvPr/>
          </p:nvSpPr>
          <p:spPr bwMode="auto">
            <a:xfrm>
              <a:off x="5634038" y="1027113"/>
              <a:ext cx="87313" cy="85725"/>
            </a:xfrm>
            <a:prstGeom prst="ellipse">
              <a:avLst/>
            </a:pr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Speaker"/>
            <p:cNvSpPr>
              <a:spLocks/>
            </p:cNvSpPr>
            <p:nvPr/>
          </p:nvSpPr>
          <p:spPr bwMode="auto">
            <a:xfrm>
              <a:off x="5880100" y="1047751"/>
              <a:ext cx="420688" cy="44450"/>
            </a:xfrm>
            <a:custGeom>
              <a:avLst/>
              <a:gdLst>
                <a:gd name="T0" fmla="*/ 30 w 550"/>
                <a:gd name="T1" fmla="*/ 0 h 60"/>
                <a:gd name="T2" fmla="*/ 520 w 550"/>
                <a:gd name="T3" fmla="*/ 0 h 60"/>
                <a:gd name="T4" fmla="*/ 550 w 550"/>
                <a:gd name="T5" fmla="*/ 30 h 60"/>
                <a:gd name="T6" fmla="*/ 520 w 550"/>
                <a:gd name="T7" fmla="*/ 60 h 60"/>
                <a:gd name="T8" fmla="*/ 30 w 550"/>
                <a:gd name="T9" fmla="*/ 60 h 60"/>
                <a:gd name="T10" fmla="*/ 0 w 550"/>
                <a:gd name="T11" fmla="*/ 30 h 60"/>
                <a:gd name="T12" fmla="*/ 30 w 55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60">
                  <a:moveTo>
                    <a:pt x="30" y="0"/>
                  </a:moveTo>
                  <a:lnTo>
                    <a:pt x="520" y="0"/>
                  </a:lnTo>
                  <a:cubicBezTo>
                    <a:pt x="537" y="0"/>
                    <a:pt x="550" y="13"/>
                    <a:pt x="550" y="30"/>
                  </a:cubicBezTo>
                  <a:cubicBezTo>
                    <a:pt x="550" y="47"/>
                    <a:pt x="537" y="60"/>
                    <a:pt x="520" y="60"/>
                  </a:cubicBezTo>
                  <a:lnTo>
                    <a:pt x="30" y="60"/>
                  </a:lnTo>
                  <a:cubicBezTo>
                    <a:pt x="13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lose/>
                </a:path>
              </a:pathLst>
            </a:cu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Home Button Outer"/>
            <p:cNvSpPr>
              <a:spLocks noChangeAspect="1" noChangeArrowheads="1"/>
            </p:cNvSpPr>
            <p:nvPr/>
          </p:nvSpPr>
          <p:spPr bwMode="auto">
            <a:xfrm>
              <a:off x="5884863" y="5559426"/>
              <a:ext cx="411163" cy="411163"/>
            </a:xfrm>
            <a:prstGeom prst="ellipse">
              <a:avLst/>
            </a:pr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Home Button Inner"/>
            <p:cNvSpPr>
              <a:spLocks noChangeAspect="1" noChangeArrowheads="1"/>
            </p:cNvSpPr>
            <p:nvPr/>
          </p:nvSpPr>
          <p:spPr bwMode="auto">
            <a:xfrm>
              <a:off x="5907088" y="5581651"/>
              <a:ext cx="366713" cy="366713"/>
            </a:xfrm>
            <a:prstGeom prst="ellipse">
              <a:avLst/>
            </a:prstGeom>
            <a:solidFill>
              <a:srgbClr val="0707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Screen"/>
            <p:cNvSpPr>
              <a:spLocks noChangeArrowheads="1"/>
            </p:cNvSpPr>
            <p:nvPr/>
          </p:nvSpPr>
          <p:spPr bwMode="auto">
            <a:xfrm>
              <a:off x="4947444" y="1382713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직사각형 111"/>
          <p:cNvSpPr/>
          <p:nvPr userDrawn="1"/>
        </p:nvSpPr>
        <p:spPr>
          <a:xfrm>
            <a:off x="442745" y="1373245"/>
            <a:ext cx="2872066" cy="5146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1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45258645"/>
              </p:ext>
            </p:extLst>
          </p:nvPr>
        </p:nvGraphicFramePr>
        <p:xfrm>
          <a:off x="144462" y="126808"/>
          <a:ext cx="11830550" cy="661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1374489"/>
                <a:gridCol w="860829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Sylvia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이두나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2015.11.16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NAME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LOAD(LIST,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VIEW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경로 리스트 화면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경로 선택 시 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PREVIEW (iOS)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9652"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iPhone"/>
          <p:cNvGrpSpPr>
            <a:grpSpLocks noChangeAspect="1"/>
          </p:cNvGrpSpPr>
          <p:nvPr userDrawn="1"/>
        </p:nvGrpSpPr>
        <p:grpSpPr>
          <a:xfrm>
            <a:off x="9357226" y="1112895"/>
            <a:ext cx="2541588" cy="5318125"/>
            <a:chOff x="4819650" y="766763"/>
            <a:chExt cx="2541588" cy="5318125"/>
          </a:xfrm>
        </p:grpSpPr>
        <p:sp>
          <p:nvSpPr>
            <p:cNvPr id="5" name="Case"/>
            <p:cNvSpPr>
              <a:spLocks/>
            </p:cNvSpPr>
            <p:nvPr/>
          </p:nvSpPr>
          <p:spPr bwMode="auto">
            <a:xfrm>
              <a:off x="4819650" y="766763"/>
              <a:ext cx="2541588" cy="5318125"/>
            </a:xfrm>
            <a:custGeom>
              <a:avLst/>
              <a:gdLst>
                <a:gd name="T0" fmla="*/ 506 w 3334"/>
                <a:gd name="T1" fmla="*/ 0 h 6977"/>
                <a:gd name="T2" fmla="*/ 2828 w 3334"/>
                <a:gd name="T3" fmla="*/ 0 h 6977"/>
                <a:gd name="T4" fmla="*/ 3334 w 3334"/>
                <a:gd name="T5" fmla="*/ 506 h 6977"/>
                <a:gd name="T6" fmla="*/ 3334 w 3334"/>
                <a:gd name="T7" fmla="*/ 6472 h 6977"/>
                <a:gd name="T8" fmla="*/ 2828 w 3334"/>
                <a:gd name="T9" fmla="*/ 6977 h 6977"/>
                <a:gd name="T10" fmla="*/ 506 w 3334"/>
                <a:gd name="T11" fmla="*/ 6977 h 6977"/>
                <a:gd name="T12" fmla="*/ 0 w 3334"/>
                <a:gd name="T13" fmla="*/ 6472 h 6977"/>
                <a:gd name="T14" fmla="*/ 0 w 3334"/>
                <a:gd name="T15" fmla="*/ 506 h 6977"/>
                <a:gd name="T16" fmla="*/ 506 w 3334"/>
                <a:gd name="T17" fmla="*/ 0 h 6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4" h="6977">
                  <a:moveTo>
                    <a:pt x="506" y="0"/>
                  </a:moveTo>
                  <a:lnTo>
                    <a:pt x="2828" y="0"/>
                  </a:lnTo>
                  <a:cubicBezTo>
                    <a:pt x="3108" y="0"/>
                    <a:pt x="3334" y="226"/>
                    <a:pt x="3334" y="506"/>
                  </a:cubicBezTo>
                  <a:lnTo>
                    <a:pt x="3334" y="6472"/>
                  </a:lnTo>
                  <a:cubicBezTo>
                    <a:pt x="3334" y="6752"/>
                    <a:pt x="3108" y="6977"/>
                    <a:pt x="2828" y="6977"/>
                  </a:cubicBezTo>
                  <a:lnTo>
                    <a:pt x="506" y="6977"/>
                  </a:lnTo>
                  <a:cubicBezTo>
                    <a:pt x="226" y="6977"/>
                    <a:pt x="0" y="6752"/>
                    <a:pt x="0" y="6472"/>
                  </a:cubicBezTo>
                  <a:lnTo>
                    <a:pt x="0" y="506"/>
                  </a:lnTo>
                  <a:cubicBezTo>
                    <a:pt x="0" y="226"/>
                    <a:pt x="226" y="0"/>
                    <a:pt x="506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amera"/>
            <p:cNvSpPr>
              <a:spLocks noChangeAspect="1" noChangeArrowheads="1"/>
            </p:cNvSpPr>
            <p:nvPr/>
          </p:nvSpPr>
          <p:spPr bwMode="auto">
            <a:xfrm>
              <a:off x="5634038" y="1027113"/>
              <a:ext cx="87313" cy="85725"/>
            </a:xfrm>
            <a:prstGeom prst="ellipse">
              <a:avLst/>
            </a:pr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Speaker"/>
            <p:cNvSpPr>
              <a:spLocks/>
            </p:cNvSpPr>
            <p:nvPr/>
          </p:nvSpPr>
          <p:spPr bwMode="auto">
            <a:xfrm>
              <a:off x="5880100" y="1047751"/>
              <a:ext cx="420688" cy="44450"/>
            </a:xfrm>
            <a:custGeom>
              <a:avLst/>
              <a:gdLst>
                <a:gd name="T0" fmla="*/ 30 w 550"/>
                <a:gd name="T1" fmla="*/ 0 h 60"/>
                <a:gd name="T2" fmla="*/ 520 w 550"/>
                <a:gd name="T3" fmla="*/ 0 h 60"/>
                <a:gd name="T4" fmla="*/ 550 w 550"/>
                <a:gd name="T5" fmla="*/ 30 h 60"/>
                <a:gd name="T6" fmla="*/ 520 w 550"/>
                <a:gd name="T7" fmla="*/ 60 h 60"/>
                <a:gd name="T8" fmla="*/ 30 w 550"/>
                <a:gd name="T9" fmla="*/ 60 h 60"/>
                <a:gd name="T10" fmla="*/ 0 w 550"/>
                <a:gd name="T11" fmla="*/ 30 h 60"/>
                <a:gd name="T12" fmla="*/ 30 w 55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60">
                  <a:moveTo>
                    <a:pt x="30" y="0"/>
                  </a:moveTo>
                  <a:lnTo>
                    <a:pt x="520" y="0"/>
                  </a:lnTo>
                  <a:cubicBezTo>
                    <a:pt x="537" y="0"/>
                    <a:pt x="550" y="13"/>
                    <a:pt x="550" y="30"/>
                  </a:cubicBezTo>
                  <a:cubicBezTo>
                    <a:pt x="550" y="47"/>
                    <a:pt x="537" y="60"/>
                    <a:pt x="520" y="60"/>
                  </a:cubicBezTo>
                  <a:lnTo>
                    <a:pt x="30" y="60"/>
                  </a:lnTo>
                  <a:cubicBezTo>
                    <a:pt x="13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lose/>
                </a:path>
              </a:pathLst>
            </a:cu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Home Button Outer"/>
            <p:cNvSpPr>
              <a:spLocks noChangeAspect="1" noChangeArrowheads="1"/>
            </p:cNvSpPr>
            <p:nvPr/>
          </p:nvSpPr>
          <p:spPr bwMode="auto">
            <a:xfrm>
              <a:off x="5884863" y="5559426"/>
              <a:ext cx="411163" cy="411163"/>
            </a:xfrm>
            <a:prstGeom prst="ellipse">
              <a:avLst/>
            </a:pr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Home Button Inner"/>
            <p:cNvSpPr>
              <a:spLocks noChangeAspect="1" noChangeArrowheads="1"/>
            </p:cNvSpPr>
            <p:nvPr/>
          </p:nvSpPr>
          <p:spPr bwMode="auto">
            <a:xfrm>
              <a:off x="5907088" y="5581651"/>
              <a:ext cx="366713" cy="366713"/>
            </a:xfrm>
            <a:prstGeom prst="ellipse">
              <a:avLst/>
            </a:prstGeom>
            <a:solidFill>
              <a:srgbClr val="0707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Screen"/>
            <p:cNvSpPr>
              <a:spLocks noChangeArrowheads="1"/>
            </p:cNvSpPr>
            <p:nvPr/>
          </p:nvSpPr>
          <p:spPr bwMode="auto">
            <a:xfrm>
              <a:off x="4947444" y="1382713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직사각형 10"/>
          <p:cNvSpPr/>
          <p:nvPr userDrawn="1"/>
        </p:nvSpPr>
        <p:spPr>
          <a:xfrm>
            <a:off x="208386" y="1323909"/>
            <a:ext cx="2872066" cy="5146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173256" y="1337759"/>
            <a:ext cx="2872066" cy="5146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7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12462092"/>
              </p:ext>
            </p:extLst>
          </p:nvPr>
        </p:nvGraphicFramePr>
        <p:xfrm>
          <a:off x="144462" y="126808"/>
          <a:ext cx="11830550" cy="661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1374489"/>
                <a:gridCol w="860829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Sylvia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이두나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2015.11.16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MASTER_MAP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NAME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관리자 컨트롤러 활성화면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삽입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관리자 모드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PREVIEW (iOS)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9652"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iPhone"/>
          <p:cNvGrpSpPr>
            <a:grpSpLocks noChangeAspect="1"/>
          </p:cNvGrpSpPr>
          <p:nvPr userDrawn="1"/>
        </p:nvGrpSpPr>
        <p:grpSpPr>
          <a:xfrm>
            <a:off x="9357226" y="1112895"/>
            <a:ext cx="2541588" cy="5318125"/>
            <a:chOff x="4819650" y="766763"/>
            <a:chExt cx="2541588" cy="5318125"/>
          </a:xfrm>
        </p:grpSpPr>
        <p:sp>
          <p:nvSpPr>
            <p:cNvPr id="5" name="Case"/>
            <p:cNvSpPr>
              <a:spLocks/>
            </p:cNvSpPr>
            <p:nvPr/>
          </p:nvSpPr>
          <p:spPr bwMode="auto">
            <a:xfrm>
              <a:off x="4819650" y="766763"/>
              <a:ext cx="2541588" cy="5318125"/>
            </a:xfrm>
            <a:custGeom>
              <a:avLst/>
              <a:gdLst>
                <a:gd name="T0" fmla="*/ 506 w 3334"/>
                <a:gd name="T1" fmla="*/ 0 h 6977"/>
                <a:gd name="T2" fmla="*/ 2828 w 3334"/>
                <a:gd name="T3" fmla="*/ 0 h 6977"/>
                <a:gd name="T4" fmla="*/ 3334 w 3334"/>
                <a:gd name="T5" fmla="*/ 506 h 6977"/>
                <a:gd name="T6" fmla="*/ 3334 w 3334"/>
                <a:gd name="T7" fmla="*/ 6472 h 6977"/>
                <a:gd name="T8" fmla="*/ 2828 w 3334"/>
                <a:gd name="T9" fmla="*/ 6977 h 6977"/>
                <a:gd name="T10" fmla="*/ 506 w 3334"/>
                <a:gd name="T11" fmla="*/ 6977 h 6977"/>
                <a:gd name="T12" fmla="*/ 0 w 3334"/>
                <a:gd name="T13" fmla="*/ 6472 h 6977"/>
                <a:gd name="T14" fmla="*/ 0 w 3334"/>
                <a:gd name="T15" fmla="*/ 506 h 6977"/>
                <a:gd name="T16" fmla="*/ 506 w 3334"/>
                <a:gd name="T17" fmla="*/ 0 h 6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4" h="6977">
                  <a:moveTo>
                    <a:pt x="506" y="0"/>
                  </a:moveTo>
                  <a:lnTo>
                    <a:pt x="2828" y="0"/>
                  </a:lnTo>
                  <a:cubicBezTo>
                    <a:pt x="3108" y="0"/>
                    <a:pt x="3334" y="226"/>
                    <a:pt x="3334" y="506"/>
                  </a:cubicBezTo>
                  <a:lnTo>
                    <a:pt x="3334" y="6472"/>
                  </a:lnTo>
                  <a:cubicBezTo>
                    <a:pt x="3334" y="6752"/>
                    <a:pt x="3108" y="6977"/>
                    <a:pt x="2828" y="6977"/>
                  </a:cubicBezTo>
                  <a:lnTo>
                    <a:pt x="506" y="6977"/>
                  </a:lnTo>
                  <a:cubicBezTo>
                    <a:pt x="226" y="6977"/>
                    <a:pt x="0" y="6752"/>
                    <a:pt x="0" y="6472"/>
                  </a:cubicBezTo>
                  <a:lnTo>
                    <a:pt x="0" y="506"/>
                  </a:lnTo>
                  <a:cubicBezTo>
                    <a:pt x="0" y="226"/>
                    <a:pt x="226" y="0"/>
                    <a:pt x="506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amera"/>
            <p:cNvSpPr>
              <a:spLocks noChangeAspect="1" noChangeArrowheads="1"/>
            </p:cNvSpPr>
            <p:nvPr/>
          </p:nvSpPr>
          <p:spPr bwMode="auto">
            <a:xfrm>
              <a:off x="5634038" y="1027113"/>
              <a:ext cx="87313" cy="85725"/>
            </a:xfrm>
            <a:prstGeom prst="ellipse">
              <a:avLst/>
            </a:pr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Speaker"/>
            <p:cNvSpPr>
              <a:spLocks/>
            </p:cNvSpPr>
            <p:nvPr/>
          </p:nvSpPr>
          <p:spPr bwMode="auto">
            <a:xfrm>
              <a:off x="5880100" y="1047751"/>
              <a:ext cx="420688" cy="44450"/>
            </a:xfrm>
            <a:custGeom>
              <a:avLst/>
              <a:gdLst>
                <a:gd name="T0" fmla="*/ 30 w 550"/>
                <a:gd name="T1" fmla="*/ 0 h 60"/>
                <a:gd name="T2" fmla="*/ 520 w 550"/>
                <a:gd name="T3" fmla="*/ 0 h 60"/>
                <a:gd name="T4" fmla="*/ 550 w 550"/>
                <a:gd name="T5" fmla="*/ 30 h 60"/>
                <a:gd name="T6" fmla="*/ 520 w 550"/>
                <a:gd name="T7" fmla="*/ 60 h 60"/>
                <a:gd name="T8" fmla="*/ 30 w 550"/>
                <a:gd name="T9" fmla="*/ 60 h 60"/>
                <a:gd name="T10" fmla="*/ 0 w 550"/>
                <a:gd name="T11" fmla="*/ 30 h 60"/>
                <a:gd name="T12" fmla="*/ 30 w 55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60">
                  <a:moveTo>
                    <a:pt x="30" y="0"/>
                  </a:moveTo>
                  <a:lnTo>
                    <a:pt x="520" y="0"/>
                  </a:lnTo>
                  <a:cubicBezTo>
                    <a:pt x="537" y="0"/>
                    <a:pt x="550" y="13"/>
                    <a:pt x="550" y="30"/>
                  </a:cubicBezTo>
                  <a:cubicBezTo>
                    <a:pt x="550" y="47"/>
                    <a:pt x="537" y="60"/>
                    <a:pt x="520" y="60"/>
                  </a:cubicBezTo>
                  <a:lnTo>
                    <a:pt x="30" y="60"/>
                  </a:lnTo>
                  <a:cubicBezTo>
                    <a:pt x="13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lose/>
                </a:path>
              </a:pathLst>
            </a:cu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Home Button Outer"/>
            <p:cNvSpPr>
              <a:spLocks noChangeAspect="1" noChangeArrowheads="1"/>
            </p:cNvSpPr>
            <p:nvPr/>
          </p:nvSpPr>
          <p:spPr bwMode="auto">
            <a:xfrm>
              <a:off x="5884863" y="5559426"/>
              <a:ext cx="411163" cy="411163"/>
            </a:xfrm>
            <a:prstGeom prst="ellipse">
              <a:avLst/>
            </a:pr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Home Button Inner"/>
            <p:cNvSpPr>
              <a:spLocks noChangeAspect="1" noChangeArrowheads="1"/>
            </p:cNvSpPr>
            <p:nvPr/>
          </p:nvSpPr>
          <p:spPr bwMode="auto">
            <a:xfrm>
              <a:off x="5907088" y="5581651"/>
              <a:ext cx="366713" cy="366713"/>
            </a:xfrm>
            <a:prstGeom prst="ellipse">
              <a:avLst/>
            </a:prstGeom>
            <a:solidFill>
              <a:srgbClr val="0707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Screen"/>
            <p:cNvSpPr>
              <a:spLocks noChangeArrowheads="1"/>
            </p:cNvSpPr>
            <p:nvPr/>
          </p:nvSpPr>
          <p:spPr bwMode="auto">
            <a:xfrm>
              <a:off x="4947444" y="1382713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직사각형 10"/>
          <p:cNvSpPr/>
          <p:nvPr userDrawn="1"/>
        </p:nvSpPr>
        <p:spPr>
          <a:xfrm>
            <a:off x="208386" y="1323909"/>
            <a:ext cx="2872066" cy="5146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173256" y="1337759"/>
            <a:ext cx="2872066" cy="5146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4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0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7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9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6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3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4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76BD-A855-453D-87FE-D29981ADD217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1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4.xml"/><Relationship Id="rId13" Type="http://schemas.openxmlformats.org/officeDocument/2006/relationships/customXml" Target="../../customXml/item228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69.xml"/><Relationship Id="rId12" Type="http://schemas.openxmlformats.org/officeDocument/2006/relationships/customXml" Target="../../customXml/item39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198.xml"/><Relationship Id="rId16" Type="http://schemas.openxmlformats.org/officeDocument/2006/relationships/image" Target="../media/image1.emf"/><Relationship Id="rId1" Type="http://schemas.openxmlformats.org/officeDocument/2006/relationships/customXml" Target="../../customXml/item240.xml"/><Relationship Id="rId6" Type="http://schemas.openxmlformats.org/officeDocument/2006/relationships/customXml" Target="../../customXml/item246.xml"/><Relationship Id="rId11" Type="http://schemas.openxmlformats.org/officeDocument/2006/relationships/customXml" Target="../../customXml/item108.xml"/><Relationship Id="rId5" Type="http://schemas.openxmlformats.org/officeDocument/2006/relationships/customXml" Target="../../customXml/item209.xml"/><Relationship Id="rId15" Type="http://schemas.openxmlformats.org/officeDocument/2006/relationships/slideLayout" Target="../slideLayouts/slideLayout12.xml"/><Relationship Id="rId10" Type="http://schemas.openxmlformats.org/officeDocument/2006/relationships/customXml" Target="../../customXml/item217.xml"/><Relationship Id="rId19" Type="http://schemas.openxmlformats.org/officeDocument/2006/relationships/image" Target="../media/image4.emf"/><Relationship Id="rId4" Type="http://schemas.openxmlformats.org/officeDocument/2006/relationships/customXml" Target="../../customXml/item169.xml"/><Relationship Id="rId9" Type="http://schemas.openxmlformats.org/officeDocument/2006/relationships/customXml" Target="../../customXml/item147.xml"/><Relationship Id="rId14" Type="http://schemas.openxmlformats.org/officeDocument/2006/relationships/customXml" Target="../../customXml/item1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7.xml"/><Relationship Id="rId13" Type="http://schemas.openxmlformats.org/officeDocument/2006/relationships/customXml" Target="../../customXml/item54.xml"/><Relationship Id="rId18" Type="http://schemas.openxmlformats.org/officeDocument/2006/relationships/customXml" Target="../../customXml/item186.xml"/><Relationship Id="rId26" Type="http://schemas.openxmlformats.org/officeDocument/2006/relationships/image" Target="../media/image4.emf"/><Relationship Id="rId3" Type="http://schemas.openxmlformats.org/officeDocument/2006/relationships/customXml" Target="../../customXml/item132.xml"/><Relationship Id="rId21" Type="http://schemas.openxmlformats.org/officeDocument/2006/relationships/customXml" Target="../../customXml/item7.xml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120.xml"/><Relationship Id="rId17" Type="http://schemas.openxmlformats.org/officeDocument/2006/relationships/customXml" Target="../../customXml/item159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187.xml"/><Relationship Id="rId20" Type="http://schemas.openxmlformats.org/officeDocument/2006/relationships/customXml" Target="../../customXml/item242.xml"/><Relationship Id="rId1" Type="http://schemas.openxmlformats.org/officeDocument/2006/relationships/customXml" Target="../../customXml/item251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221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123.xml"/><Relationship Id="rId15" Type="http://schemas.openxmlformats.org/officeDocument/2006/relationships/customXml" Target="../../customXml/item57.xml"/><Relationship Id="rId23" Type="http://schemas.openxmlformats.org/officeDocument/2006/relationships/image" Target="../media/image1.emf"/><Relationship Id="rId10" Type="http://schemas.openxmlformats.org/officeDocument/2006/relationships/customXml" Target="../../customXml/item44.xml"/><Relationship Id="rId19" Type="http://schemas.openxmlformats.org/officeDocument/2006/relationships/customXml" Target="../../customXml/item9.xml"/><Relationship Id="rId4" Type="http://schemas.openxmlformats.org/officeDocument/2006/relationships/customXml" Target="../../customXml/item173.xml"/><Relationship Id="rId9" Type="http://schemas.openxmlformats.org/officeDocument/2006/relationships/customXml" Target="../../customXml/item42.xml"/><Relationship Id="rId14" Type="http://schemas.openxmlformats.org/officeDocument/2006/relationships/customXml" Target="../../customXml/item160.xml"/><Relationship Id="rId22" Type="http://schemas.openxmlformats.org/officeDocument/2006/relationships/slideLayout" Target="../slideLayouts/slideLayout14.xml"/><Relationship Id="rId27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9.xml"/><Relationship Id="rId13" Type="http://schemas.openxmlformats.org/officeDocument/2006/relationships/customXml" Target="../../customXml/item185.xml"/><Relationship Id="rId18" Type="http://schemas.openxmlformats.org/officeDocument/2006/relationships/image" Target="../media/image1.emf"/><Relationship Id="rId3" Type="http://schemas.openxmlformats.org/officeDocument/2006/relationships/customXml" Target="../../customXml/item229.xml"/><Relationship Id="rId21" Type="http://schemas.openxmlformats.org/officeDocument/2006/relationships/image" Target="../media/image4.emf"/><Relationship Id="rId7" Type="http://schemas.openxmlformats.org/officeDocument/2006/relationships/customXml" Target="../../customXml/item118.xml"/><Relationship Id="rId12" Type="http://schemas.openxmlformats.org/officeDocument/2006/relationships/customXml" Target="../../customXml/item84.xml"/><Relationship Id="rId17" Type="http://schemas.openxmlformats.org/officeDocument/2006/relationships/slideLayout" Target="../slideLayouts/slideLayout12.xml"/><Relationship Id="rId2" Type="http://schemas.openxmlformats.org/officeDocument/2006/relationships/customXml" Target="../../customXml/item1.xml"/><Relationship Id="rId16" Type="http://schemas.openxmlformats.org/officeDocument/2006/relationships/customXml" Target="../../customXml/item200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87.xml"/><Relationship Id="rId6" Type="http://schemas.openxmlformats.org/officeDocument/2006/relationships/customXml" Target="../../customXml/item109.xml"/><Relationship Id="rId11" Type="http://schemas.openxmlformats.org/officeDocument/2006/relationships/customXml" Target="../../customXml/item58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82.xml"/><Relationship Id="rId15" Type="http://schemas.openxmlformats.org/officeDocument/2006/relationships/customXml" Target="../../customXml/item70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212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83.xml"/><Relationship Id="rId14" Type="http://schemas.openxmlformats.org/officeDocument/2006/relationships/customXml" Target="../../customXml/item32.xml"/><Relationship Id="rId2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6.xml"/><Relationship Id="rId18" Type="http://schemas.openxmlformats.org/officeDocument/2006/relationships/customXml" Target="../../customXml/item166.xml"/><Relationship Id="rId26" Type="http://schemas.openxmlformats.org/officeDocument/2006/relationships/customXml" Target="../../customXml/item164.xml"/><Relationship Id="rId21" Type="http://schemas.openxmlformats.org/officeDocument/2006/relationships/customXml" Target="../../customXml/item136.xml"/><Relationship Id="rId34" Type="http://schemas.openxmlformats.org/officeDocument/2006/relationships/image" Target="../media/image10.emf"/><Relationship Id="rId7" Type="http://schemas.openxmlformats.org/officeDocument/2006/relationships/customXml" Target="../../customXml/item124.xml"/><Relationship Id="rId12" Type="http://schemas.openxmlformats.org/officeDocument/2006/relationships/customXml" Target="../../customXml/item178.xml"/><Relationship Id="rId17" Type="http://schemas.openxmlformats.org/officeDocument/2006/relationships/customXml" Target="../../customXml/item140.xml"/><Relationship Id="rId25" Type="http://schemas.openxmlformats.org/officeDocument/2006/relationships/customXml" Target="../../customXml/item149.xml"/><Relationship Id="rId33" Type="http://schemas.openxmlformats.org/officeDocument/2006/relationships/image" Target="../media/image9.png"/><Relationship Id="rId2" Type="http://schemas.openxmlformats.org/officeDocument/2006/relationships/customXml" Target="../../customXml/item176.xml"/><Relationship Id="rId16" Type="http://schemas.openxmlformats.org/officeDocument/2006/relationships/customXml" Target="../../customXml/item115.xml"/><Relationship Id="rId20" Type="http://schemas.openxmlformats.org/officeDocument/2006/relationships/customXml" Target="../../customXml/item202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161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35.xml"/><Relationship Id="rId24" Type="http://schemas.openxmlformats.org/officeDocument/2006/relationships/customXml" Target="../../customXml/item45.xml"/><Relationship Id="rId32" Type="http://schemas.openxmlformats.org/officeDocument/2006/relationships/image" Target="../media/image4.emf"/><Relationship Id="rId37" Type="http://schemas.openxmlformats.org/officeDocument/2006/relationships/image" Target="../media/image12.emf"/><Relationship Id="rId5" Type="http://schemas.openxmlformats.org/officeDocument/2006/relationships/customXml" Target="../../customXml/item71.xml"/><Relationship Id="rId15" Type="http://schemas.openxmlformats.org/officeDocument/2006/relationships/customXml" Target="../../customXml/item90.xml"/><Relationship Id="rId23" Type="http://schemas.openxmlformats.org/officeDocument/2006/relationships/customXml" Target="../../customXml/item18.xml"/><Relationship Id="rId28" Type="http://schemas.openxmlformats.org/officeDocument/2006/relationships/slideLayout" Target="../slideLayouts/slideLayout12.xml"/><Relationship Id="rId36" Type="http://schemas.openxmlformats.org/officeDocument/2006/relationships/image" Target="../media/image11.emf"/><Relationship Id="rId10" Type="http://schemas.openxmlformats.org/officeDocument/2006/relationships/customXml" Target="../../customXml/item20.xml"/><Relationship Id="rId19" Type="http://schemas.openxmlformats.org/officeDocument/2006/relationships/customXml" Target="../../customXml/item253.xml"/><Relationship Id="rId31" Type="http://schemas.openxmlformats.org/officeDocument/2006/relationships/image" Target="../media/image1.emf"/><Relationship Id="rId4" Type="http://schemas.openxmlformats.org/officeDocument/2006/relationships/customXml" Target="../../customXml/item230.xml"/><Relationship Id="rId9" Type="http://schemas.openxmlformats.org/officeDocument/2006/relationships/customXml" Target="../../customXml/item33.xml"/><Relationship Id="rId14" Type="http://schemas.openxmlformats.org/officeDocument/2006/relationships/customXml" Target="../../customXml/item62.xml"/><Relationship Id="rId22" Type="http://schemas.openxmlformats.org/officeDocument/2006/relationships/customXml" Target="../../customXml/item2.xml"/><Relationship Id="rId27" Type="http://schemas.openxmlformats.org/officeDocument/2006/relationships/customXml" Target="../../customXml/item193.xml"/><Relationship Id="rId30" Type="http://schemas.openxmlformats.org/officeDocument/2006/relationships/image" Target="../media/image3.png"/><Relationship Id="rId35" Type="http://schemas.openxmlformats.org/officeDocument/2006/relationships/image" Target="../media/image6.emf"/><Relationship Id="rId8" Type="http://schemas.openxmlformats.org/officeDocument/2006/relationships/customXml" Target="../../customXml/item218.xml"/><Relationship Id="rId3" Type="http://schemas.openxmlformats.org/officeDocument/2006/relationships/customXml" Target="../../customXml/item20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9.xml"/><Relationship Id="rId18" Type="http://schemas.openxmlformats.org/officeDocument/2006/relationships/customXml" Target="../../customXml/item211.xml"/><Relationship Id="rId26" Type="http://schemas.openxmlformats.org/officeDocument/2006/relationships/customXml" Target="../../customXml/item56.xml"/><Relationship Id="rId39" Type="http://schemas.openxmlformats.org/officeDocument/2006/relationships/customXml" Target="../../customXml/item72.xml"/><Relationship Id="rId21" Type="http://schemas.openxmlformats.org/officeDocument/2006/relationships/customXml" Target="../../customXml/item122.xml"/><Relationship Id="rId34" Type="http://schemas.openxmlformats.org/officeDocument/2006/relationships/customXml" Target="../../customXml/item95.xml"/><Relationship Id="rId42" Type="http://schemas.openxmlformats.org/officeDocument/2006/relationships/customXml" Target="../../customXml/item141.xml"/><Relationship Id="rId47" Type="http://schemas.openxmlformats.org/officeDocument/2006/relationships/image" Target="../media/image1.emf"/><Relationship Id="rId7" Type="http://schemas.openxmlformats.org/officeDocument/2006/relationships/customXml" Target="../../customXml/item206.xml"/><Relationship Id="rId2" Type="http://schemas.openxmlformats.org/officeDocument/2006/relationships/customXml" Target="../../customXml/item85.xml"/><Relationship Id="rId16" Type="http://schemas.openxmlformats.org/officeDocument/2006/relationships/customXml" Target="../../customXml/item158.xml"/><Relationship Id="rId29" Type="http://schemas.openxmlformats.org/officeDocument/2006/relationships/customXml" Target="../../customXml/item15.xml"/><Relationship Id="rId11" Type="http://schemas.openxmlformats.org/officeDocument/2006/relationships/customXml" Target="../../customXml/item46.xml"/><Relationship Id="rId24" Type="http://schemas.openxmlformats.org/officeDocument/2006/relationships/customXml" Target="../../customXml/item199.xml"/><Relationship Id="rId32" Type="http://schemas.openxmlformats.org/officeDocument/2006/relationships/customXml" Target="../../customXml/item53.xml"/><Relationship Id="rId37" Type="http://schemas.openxmlformats.org/officeDocument/2006/relationships/customXml" Target="../../customXml/item40.xml"/><Relationship Id="rId40" Type="http://schemas.openxmlformats.org/officeDocument/2006/relationships/customXml" Target="../../customXml/item99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152.xml"/><Relationship Id="rId15" Type="http://schemas.openxmlformats.org/officeDocument/2006/relationships/customXml" Target="../../customXml/item134.xml"/><Relationship Id="rId23" Type="http://schemas.openxmlformats.org/officeDocument/2006/relationships/customXml" Target="../../customXml/item172.xml"/><Relationship Id="rId28" Type="http://schemas.openxmlformats.org/officeDocument/2006/relationships/customXml" Target="../../customXml/item250.xml"/><Relationship Id="rId36" Type="http://schemas.openxmlformats.org/officeDocument/2006/relationships/customXml" Target="../../customXml/item14.xml"/><Relationship Id="rId49" Type="http://schemas.openxmlformats.org/officeDocument/2006/relationships/image" Target="../media/image5.png"/><Relationship Id="rId10" Type="http://schemas.openxmlformats.org/officeDocument/2006/relationships/customXml" Target="../../customXml/item21.xml"/><Relationship Id="rId19" Type="http://schemas.openxmlformats.org/officeDocument/2006/relationships/customXml" Target="../../customXml/item236.xml"/><Relationship Id="rId31" Type="http://schemas.openxmlformats.org/officeDocument/2006/relationships/customXml" Target="../../customXml/item27.xml"/><Relationship Id="rId44" Type="http://schemas.openxmlformats.org/officeDocument/2006/relationships/image" Target="../media/image2.png"/><Relationship Id="rId4" Type="http://schemas.openxmlformats.org/officeDocument/2006/relationships/customXml" Target="../../customXml/item137.xml"/><Relationship Id="rId9" Type="http://schemas.openxmlformats.org/officeDocument/2006/relationships/customXml" Target="../../customXml/item252.xml"/><Relationship Id="rId14" Type="http://schemas.openxmlformats.org/officeDocument/2006/relationships/customXml" Target="../../customXml/item80.xml"/><Relationship Id="rId22" Type="http://schemas.openxmlformats.org/officeDocument/2006/relationships/customXml" Target="../../customXml/item146.xml"/><Relationship Id="rId27" Type="http://schemas.openxmlformats.org/officeDocument/2006/relationships/customXml" Target="../../customXml/item81.xml"/><Relationship Id="rId30" Type="http://schemas.openxmlformats.org/officeDocument/2006/relationships/customXml" Target="../../customXml/item41.xml"/><Relationship Id="rId35" Type="http://schemas.openxmlformats.org/officeDocument/2006/relationships/customXml" Target="../../customXml/item107.xml"/><Relationship Id="rId43" Type="http://schemas.openxmlformats.org/officeDocument/2006/relationships/slideLayout" Target="../slideLayouts/slideLayout12.xml"/><Relationship Id="rId48" Type="http://schemas.openxmlformats.org/officeDocument/2006/relationships/image" Target="../media/image9.png"/><Relationship Id="rId8" Type="http://schemas.openxmlformats.org/officeDocument/2006/relationships/customXml" Target="../../customXml/item231.xml"/><Relationship Id="rId3" Type="http://schemas.openxmlformats.org/officeDocument/2006/relationships/customXml" Target="../../customXml/item111.xml"/><Relationship Id="rId12" Type="http://schemas.openxmlformats.org/officeDocument/2006/relationships/customXml" Target="../../customXml/item223.xml"/><Relationship Id="rId17" Type="http://schemas.openxmlformats.org/officeDocument/2006/relationships/customXml" Target="../../customXml/item184.xml"/><Relationship Id="rId25" Type="http://schemas.openxmlformats.org/officeDocument/2006/relationships/customXml" Target="../../customXml/item224.xml"/><Relationship Id="rId33" Type="http://schemas.openxmlformats.org/officeDocument/2006/relationships/customXml" Target="../../customXml/item68.xml"/><Relationship Id="rId38" Type="http://schemas.openxmlformats.org/officeDocument/2006/relationships/customXml" Target="../../customXml/item67.xml"/><Relationship Id="rId46" Type="http://schemas.openxmlformats.org/officeDocument/2006/relationships/image" Target="../media/image4.emf"/><Relationship Id="rId20" Type="http://schemas.openxmlformats.org/officeDocument/2006/relationships/customXml" Target="../../customXml/item256.xml"/><Relationship Id="rId41" Type="http://schemas.openxmlformats.org/officeDocument/2006/relationships/customXml" Target="../../customXml/item125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17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92.xml"/><Relationship Id="rId21" Type="http://schemas.openxmlformats.org/officeDocument/2006/relationships/customXml" Target="../../customXml/item22.xml"/><Relationship Id="rId42" Type="http://schemas.openxmlformats.org/officeDocument/2006/relationships/customXml" Target="../../customXml/item89.xml"/><Relationship Id="rId47" Type="http://schemas.openxmlformats.org/officeDocument/2006/relationships/customXml" Target="../../customXml/item214.xml"/><Relationship Id="rId63" Type="http://schemas.openxmlformats.org/officeDocument/2006/relationships/customXml" Target="../../customXml/item88.xml"/><Relationship Id="rId68" Type="http://schemas.openxmlformats.org/officeDocument/2006/relationships/image" Target="../media/image3.png"/><Relationship Id="rId2" Type="http://schemas.openxmlformats.org/officeDocument/2006/relationships/customXml" Target="../../customXml/item194.xml"/><Relationship Id="rId16" Type="http://schemas.openxmlformats.org/officeDocument/2006/relationships/customXml" Target="../../customXml/item47.xml"/><Relationship Id="rId29" Type="http://schemas.openxmlformats.org/officeDocument/2006/relationships/customXml" Target="../../customXml/item106.xml"/><Relationship Id="rId11" Type="http://schemas.openxmlformats.org/officeDocument/2006/relationships/customXml" Target="../../customXml/item126.xml"/><Relationship Id="rId24" Type="http://schemas.openxmlformats.org/officeDocument/2006/relationships/customXml" Target="../../customXml/item143.xml"/><Relationship Id="rId32" Type="http://schemas.openxmlformats.org/officeDocument/2006/relationships/customXml" Target="../../customXml/item77.xml"/><Relationship Id="rId37" Type="http://schemas.openxmlformats.org/officeDocument/2006/relationships/customXml" Target="../../customXml/item50.xml"/><Relationship Id="rId40" Type="http://schemas.openxmlformats.org/officeDocument/2006/relationships/customXml" Target="../../customXml/item190.xml"/><Relationship Id="rId45" Type="http://schemas.openxmlformats.org/officeDocument/2006/relationships/customXml" Target="../../customXml/item163.xml"/><Relationship Id="rId53" Type="http://schemas.openxmlformats.org/officeDocument/2006/relationships/customXml" Target="../../customXml/item19.xml"/><Relationship Id="rId58" Type="http://schemas.openxmlformats.org/officeDocument/2006/relationships/customXml" Target="../../customXml/item188.xml"/><Relationship Id="rId66" Type="http://schemas.openxmlformats.org/officeDocument/2006/relationships/slideLayout" Target="../slideLayouts/slideLayout15.xml"/><Relationship Id="rId74" Type="http://schemas.openxmlformats.org/officeDocument/2006/relationships/image" Target="../media/image8.png"/><Relationship Id="rId5" Type="http://schemas.openxmlformats.org/officeDocument/2006/relationships/customXml" Target="../../customXml/item10.xml"/><Relationship Id="rId61" Type="http://schemas.openxmlformats.org/officeDocument/2006/relationships/customXml" Target="../../customXml/item162.xml"/><Relationship Id="rId19" Type="http://schemas.openxmlformats.org/officeDocument/2006/relationships/customXml" Target="../../customXml/item127.xml"/><Relationship Id="rId14" Type="http://schemas.openxmlformats.org/officeDocument/2006/relationships/customXml" Target="../../customXml/item201.xml"/><Relationship Id="rId22" Type="http://schemas.openxmlformats.org/officeDocument/2006/relationships/customXml" Target="../../customXml/item48.xml"/><Relationship Id="rId27" Type="http://schemas.openxmlformats.org/officeDocument/2006/relationships/customXml" Target="../../customXml/item220.xml"/><Relationship Id="rId30" Type="http://schemas.openxmlformats.org/officeDocument/2006/relationships/customXml" Target="../../customXml/item13.xml"/><Relationship Id="rId35" Type="http://schemas.openxmlformats.org/officeDocument/2006/relationships/customXml" Target="../../customXml/item254.xml"/><Relationship Id="rId43" Type="http://schemas.openxmlformats.org/officeDocument/2006/relationships/customXml" Target="../../customXml/item114.xml"/><Relationship Id="rId48" Type="http://schemas.openxmlformats.org/officeDocument/2006/relationships/customXml" Target="../../customXml/item238.xml"/><Relationship Id="rId56" Type="http://schemas.openxmlformats.org/officeDocument/2006/relationships/customXml" Target="../../customXml/item30.xml"/><Relationship Id="rId64" Type="http://schemas.openxmlformats.org/officeDocument/2006/relationships/customXml" Target="../../customXml/item112.xml"/><Relationship Id="rId69" Type="http://schemas.openxmlformats.org/officeDocument/2006/relationships/image" Target="../media/image4.emf"/><Relationship Id="rId8" Type="http://schemas.openxmlformats.org/officeDocument/2006/relationships/customXml" Target="../../customXml/item138.xml"/><Relationship Id="rId51" Type="http://schemas.openxmlformats.org/officeDocument/2006/relationships/customXml" Target="../../customXml/item225.xml"/><Relationship Id="rId72" Type="http://schemas.openxmlformats.org/officeDocument/2006/relationships/image" Target="../media/image11.emf"/><Relationship Id="rId3" Type="http://schemas.openxmlformats.org/officeDocument/2006/relationships/customXml" Target="../../customXml/item219.xml"/><Relationship Id="rId12" Type="http://schemas.openxmlformats.org/officeDocument/2006/relationships/customXml" Target="../../customXml/item150.xml"/><Relationship Id="rId17" Type="http://schemas.openxmlformats.org/officeDocument/2006/relationships/customXml" Target="../../customXml/item74.xml"/><Relationship Id="rId25" Type="http://schemas.openxmlformats.org/officeDocument/2006/relationships/customXml" Target="../../customXml/item168.xml"/><Relationship Id="rId33" Type="http://schemas.openxmlformats.org/officeDocument/2006/relationships/customXml" Target="../../customXml/item104.xml"/><Relationship Id="rId38" Type="http://schemas.openxmlformats.org/officeDocument/2006/relationships/customXml" Target="../../customXml/item244.xml"/><Relationship Id="rId46" Type="http://schemas.openxmlformats.org/officeDocument/2006/relationships/customXml" Target="../../customXml/item189.xml"/><Relationship Id="rId59" Type="http://schemas.openxmlformats.org/officeDocument/2006/relationships/customXml" Target="../../customXml/item213.xml"/><Relationship Id="rId67" Type="http://schemas.openxmlformats.org/officeDocument/2006/relationships/image" Target="../media/image2.png"/><Relationship Id="rId20" Type="http://schemas.openxmlformats.org/officeDocument/2006/relationships/customXml" Target="../../customXml/item151.xml"/><Relationship Id="rId41" Type="http://schemas.openxmlformats.org/officeDocument/2006/relationships/customXml" Target="../../customXml/item215.xml"/><Relationship Id="rId54" Type="http://schemas.openxmlformats.org/officeDocument/2006/relationships/customXml" Target="../../customXml/item43.xml"/><Relationship Id="rId62" Type="http://schemas.openxmlformats.org/officeDocument/2006/relationships/customXml" Target="../../customXml/item60.xml"/><Relationship Id="rId70" Type="http://schemas.openxmlformats.org/officeDocument/2006/relationships/image" Target="../media/image1.emf"/><Relationship Id="rId1" Type="http://schemas.openxmlformats.org/officeDocument/2006/relationships/customXml" Target="../../customXml/item165.xml"/><Relationship Id="rId6" Type="http://schemas.openxmlformats.org/officeDocument/2006/relationships/customXml" Target="../../customXml/item34.xml"/><Relationship Id="rId15" Type="http://schemas.openxmlformats.org/officeDocument/2006/relationships/customXml" Target="../../customXml/item61.xml"/><Relationship Id="rId23" Type="http://schemas.openxmlformats.org/officeDocument/2006/relationships/customXml" Target="../../customXml/item117.xml"/><Relationship Id="rId28" Type="http://schemas.openxmlformats.org/officeDocument/2006/relationships/customXml" Target="../../customXml/item233.xml"/><Relationship Id="rId36" Type="http://schemas.openxmlformats.org/officeDocument/2006/relationships/customXml" Target="../../customXml/item24.xml"/><Relationship Id="rId49" Type="http://schemas.openxmlformats.org/officeDocument/2006/relationships/customXml" Target="../../customXml/item8.xml"/><Relationship Id="rId57" Type="http://schemas.openxmlformats.org/officeDocument/2006/relationships/customXml" Target="../../customXml/item55.xml"/><Relationship Id="rId10" Type="http://schemas.openxmlformats.org/officeDocument/2006/relationships/customXml" Target="../../customXml/item100.xml"/><Relationship Id="rId31" Type="http://schemas.openxmlformats.org/officeDocument/2006/relationships/customXml" Target="../../customXml/item38.xml"/><Relationship Id="rId44" Type="http://schemas.openxmlformats.org/officeDocument/2006/relationships/customXml" Target="../../customXml/item139.xml"/><Relationship Id="rId52" Type="http://schemas.openxmlformats.org/officeDocument/2006/relationships/customXml" Target="../../customXml/item261.xml"/><Relationship Id="rId60" Type="http://schemas.openxmlformats.org/officeDocument/2006/relationships/customXml" Target="../../customXml/item237.xml"/><Relationship Id="rId65" Type="http://schemas.openxmlformats.org/officeDocument/2006/relationships/customXml" Target="../../customXml/item86.xml"/><Relationship Id="rId73" Type="http://schemas.openxmlformats.org/officeDocument/2006/relationships/image" Target="../media/image13.emf"/><Relationship Id="rId4" Type="http://schemas.openxmlformats.org/officeDocument/2006/relationships/customXml" Target="../../customXml/item243.xml"/><Relationship Id="rId9" Type="http://schemas.openxmlformats.org/officeDocument/2006/relationships/customXml" Target="../../customXml/item73.xml"/><Relationship Id="rId13" Type="http://schemas.openxmlformats.org/officeDocument/2006/relationships/customXml" Target="../../customXml/item175.xml"/><Relationship Id="rId18" Type="http://schemas.openxmlformats.org/officeDocument/2006/relationships/customXml" Target="../../customXml/item101.xml"/><Relationship Id="rId39" Type="http://schemas.openxmlformats.org/officeDocument/2006/relationships/customXml" Target="../../customXml/item260.xml"/><Relationship Id="rId34" Type="http://schemas.openxmlformats.org/officeDocument/2006/relationships/customXml" Target="../../customXml/item130.xml"/><Relationship Id="rId50" Type="http://schemas.openxmlformats.org/officeDocument/2006/relationships/customXml" Target="../../customXml/item31.xml"/><Relationship Id="rId55" Type="http://schemas.openxmlformats.org/officeDocument/2006/relationships/customXml" Target="../../customXml/item257.xml"/><Relationship Id="rId7" Type="http://schemas.openxmlformats.org/officeDocument/2006/relationships/customXml" Target="../../customXml/item113.xml"/><Relationship Id="rId7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6.xml"/><Relationship Id="rId21" Type="http://schemas.openxmlformats.org/officeDocument/2006/relationships/customXml" Target="../../customXml/item157.xml"/><Relationship Id="rId42" Type="http://schemas.openxmlformats.org/officeDocument/2006/relationships/customXml" Target="../../customXml/item170.xml"/><Relationship Id="rId47" Type="http://schemas.openxmlformats.org/officeDocument/2006/relationships/customXml" Target="../../customXml/item25.xml"/><Relationship Id="rId63" Type="http://schemas.openxmlformats.org/officeDocument/2006/relationships/customXml" Target="../../customXml/item232.xml"/><Relationship Id="rId68" Type="http://schemas.openxmlformats.org/officeDocument/2006/relationships/customXml" Target="../../customXml/item92.xml"/><Relationship Id="rId16" Type="http://schemas.openxmlformats.org/officeDocument/2006/relationships/customXml" Target="../../customXml/item131.xml"/><Relationship Id="rId11" Type="http://schemas.openxmlformats.org/officeDocument/2006/relationships/customXml" Target="../../customXml/item64.xml"/><Relationship Id="rId24" Type="http://schemas.openxmlformats.org/officeDocument/2006/relationships/customXml" Target="../../customXml/item235.xml"/><Relationship Id="rId32" Type="http://schemas.openxmlformats.org/officeDocument/2006/relationships/customXml" Target="../../customXml/item171.xml"/><Relationship Id="rId37" Type="http://schemas.openxmlformats.org/officeDocument/2006/relationships/customXml" Target="../../customXml/item248.xml"/><Relationship Id="rId40" Type="http://schemas.openxmlformats.org/officeDocument/2006/relationships/customXml" Target="../../customXml/item119.xml"/><Relationship Id="rId45" Type="http://schemas.openxmlformats.org/officeDocument/2006/relationships/customXml" Target="../../customXml/item234.xml"/><Relationship Id="rId53" Type="http://schemas.openxmlformats.org/officeDocument/2006/relationships/customXml" Target="../../customXml/item245.xml"/><Relationship Id="rId58" Type="http://schemas.openxmlformats.org/officeDocument/2006/relationships/customXml" Target="../../customXml/item103.xml"/><Relationship Id="rId66" Type="http://schemas.openxmlformats.org/officeDocument/2006/relationships/customXml" Target="../../customXml/item37.xml"/><Relationship Id="rId74" Type="http://schemas.openxmlformats.org/officeDocument/2006/relationships/image" Target="../media/image9.png"/><Relationship Id="rId5" Type="http://schemas.openxmlformats.org/officeDocument/2006/relationships/customXml" Target="../../customXml/item179.xml"/><Relationship Id="rId61" Type="http://schemas.openxmlformats.org/officeDocument/2006/relationships/customXml" Target="../../customXml/item180.xml"/><Relationship Id="rId19" Type="http://schemas.openxmlformats.org/officeDocument/2006/relationships/customXml" Target="../../customXml/item51.xml"/><Relationship Id="rId14" Type="http://schemas.openxmlformats.org/officeDocument/2006/relationships/customXml" Target="../../customXml/item181.xml"/><Relationship Id="rId22" Type="http://schemas.openxmlformats.org/officeDocument/2006/relationships/customXml" Target="../../customXml/item183.xml"/><Relationship Id="rId27" Type="http://schemas.openxmlformats.org/officeDocument/2006/relationships/customXml" Target="../../customXml/item52.xml"/><Relationship Id="rId30" Type="http://schemas.openxmlformats.org/officeDocument/2006/relationships/customXml" Target="../../customXml/item121.xml"/><Relationship Id="rId35" Type="http://schemas.openxmlformats.org/officeDocument/2006/relationships/customXml" Target="../../customXml/item93.xml"/><Relationship Id="rId43" Type="http://schemas.openxmlformats.org/officeDocument/2006/relationships/customXml" Target="../../customXml/item195.xml"/><Relationship Id="rId48" Type="http://schemas.openxmlformats.org/officeDocument/2006/relationships/customXml" Target="../../customXml/item116.xml"/><Relationship Id="rId56" Type="http://schemas.openxmlformats.org/officeDocument/2006/relationships/customXml" Target="../../customXml/item49.xml"/><Relationship Id="rId64" Type="http://schemas.openxmlformats.org/officeDocument/2006/relationships/customXml" Target="../../customXml/item247.xml"/><Relationship Id="rId69" Type="http://schemas.openxmlformats.org/officeDocument/2006/relationships/slideLayout" Target="../slideLayouts/slideLayout15.xml"/><Relationship Id="rId77" Type="http://schemas.openxmlformats.org/officeDocument/2006/relationships/image" Target="../media/image8.png"/><Relationship Id="rId8" Type="http://schemas.openxmlformats.org/officeDocument/2006/relationships/customXml" Target="../../customXml/item3.xml"/><Relationship Id="rId51" Type="http://schemas.openxmlformats.org/officeDocument/2006/relationships/customXml" Target="../../customXml/item191.xml"/><Relationship Id="rId72" Type="http://schemas.openxmlformats.org/officeDocument/2006/relationships/image" Target="../media/image4.emf"/><Relationship Id="rId3" Type="http://schemas.openxmlformats.org/officeDocument/2006/relationships/customXml" Target="../../customXml/item128.xml"/><Relationship Id="rId12" Type="http://schemas.openxmlformats.org/officeDocument/2006/relationships/customXml" Target="../../customXml/item91.xml"/><Relationship Id="rId17" Type="http://schemas.openxmlformats.org/officeDocument/2006/relationships/customXml" Target="../../customXml/item156.xml"/><Relationship Id="rId25" Type="http://schemas.openxmlformats.org/officeDocument/2006/relationships/customXml" Target="../../customXml/item5.xml"/><Relationship Id="rId33" Type="http://schemas.openxmlformats.org/officeDocument/2006/relationships/customXml" Target="../../customXml/item196.xml"/><Relationship Id="rId38" Type="http://schemas.openxmlformats.org/officeDocument/2006/relationships/customXml" Target="../../customXml/item78.xml"/><Relationship Id="rId46" Type="http://schemas.openxmlformats.org/officeDocument/2006/relationships/customXml" Target="../../customXml/item255.xml"/><Relationship Id="rId59" Type="http://schemas.openxmlformats.org/officeDocument/2006/relationships/customXml" Target="../../customXml/item129.xml"/><Relationship Id="rId67" Type="http://schemas.openxmlformats.org/officeDocument/2006/relationships/customXml" Target="../../customXml/item65.xml"/><Relationship Id="rId20" Type="http://schemas.openxmlformats.org/officeDocument/2006/relationships/customXml" Target="../../customXml/item133.xml"/><Relationship Id="rId41" Type="http://schemas.openxmlformats.org/officeDocument/2006/relationships/customXml" Target="../../customXml/item144.xml"/><Relationship Id="rId54" Type="http://schemas.openxmlformats.org/officeDocument/2006/relationships/customXml" Target="../../customXml/item4.xml"/><Relationship Id="rId62" Type="http://schemas.openxmlformats.org/officeDocument/2006/relationships/customXml" Target="../../customXml/item204.xml"/><Relationship Id="rId70" Type="http://schemas.openxmlformats.org/officeDocument/2006/relationships/image" Target="../media/image2.png"/><Relationship Id="rId75" Type="http://schemas.openxmlformats.org/officeDocument/2006/relationships/image" Target="../media/image11.emf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203.xml"/><Relationship Id="rId15" Type="http://schemas.openxmlformats.org/officeDocument/2006/relationships/customXml" Target="../../customXml/item207.xml"/><Relationship Id="rId23" Type="http://schemas.openxmlformats.org/officeDocument/2006/relationships/customXml" Target="../../customXml/item210.xml"/><Relationship Id="rId28" Type="http://schemas.openxmlformats.org/officeDocument/2006/relationships/customXml" Target="../../customXml/item79.xml"/><Relationship Id="rId36" Type="http://schemas.openxmlformats.org/officeDocument/2006/relationships/customXml" Target="../../customXml/item222.xml"/><Relationship Id="rId49" Type="http://schemas.openxmlformats.org/officeDocument/2006/relationships/customXml" Target="../../customXml/item142.xml"/><Relationship Id="rId57" Type="http://schemas.openxmlformats.org/officeDocument/2006/relationships/customXml" Target="../../customXml/item76.xml"/><Relationship Id="rId10" Type="http://schemas.openxmlformats.org/officeDocument/2006/relationships/customXml" Target="../../customXml/item36.xml"/><Relationship Id="rId31" Type="http://schemas.openxmlformats.org/officeDocument/2006/relationships/customXml" Target="../../customXml/item145.xml"/><Relationship Id="rId44" Type="http://schemas.openxmlformats.org/officeDocument/2006/relationships/customXml" Target="../../customXml/item208.xml"/><Relationship Id="rId52" Type="http://schemas.openxmlformats.org/officeDocument/2006/relationships/customXml" Target="../../customXml/item216.xml"/><Relationship Id="rId60" Type="http://schemas.openxmlformats.org/officeDocument/2006/relationships/customXml" Target="../../customXml/item154.xml"/><Relationship Id="rId65" Type="http://schemas.openxmlformats.org/officeDocument/2006/relationships/customXml" Target="../../customXml/item12.xml"/><Relationship Id="rId73" Type="http://schemas.openxmlformats.org/officeDocument/2006/relationships/image" Target="../media/image1.emf"/><Relationship Id="rId4" Type="http://schemas.openxmlformats.org/officeDocument/2006/relationships/customXml" Target="../../customXml/item153.xml"/><Relationship Id="rId9" Type="http://schemas.openxmlformats.org/officeDocument/2006/relationships/customXml" Target="../../customXml/item11.xml"/><Relationship Id="rId13" Type="http://schemas.openxmlformats.org/officeDocument/2006/relationships/customXml" Target="../../customXml/item155.xml"/><Relationship Id="rId18" Type="http://schemas.openxmlformats.org/officeDocument/2006/relationships/customXml" Target="../../customXml/item182.xml"/><Relationship Id="rId39" Type="http://schemas.openxmlformats.org/officeDocument/2006/relationships/customXml" Target="../../customXml/item105.xml"/><Relationship Id="rId34" Type="http://schemas.openxmlformats.org/officeDocument/2006/relationships/customXml" Target="../../customXml/item66.xml"/><Relationship Id="rId50" Type="http://schemas.openxmlformats.org/officeDocument/2006/relationships/customXml" Target="../../customXml/item167.xml"/><Relationship Id="rId55" Type="http://schemas.openxmlformats.org/officeDocument/2006/relationships/customXml" Target="../../customXml/item23.xml"/><Relationship Id="rId76" Type="http://schemas.openxmlformats.org/officeDocument/2006/relationships/image" Target="../media/image13.emf"/><Relationship Id="rId7" Type="http://schemas.openxmlformats.org/officeDocument/2006/relationships/customXml" Target="../../customXml/item227.xml"/><Relationship Id="rId71" Type="http://schemas.openxmlformats.org/officeDocument/2006/relationships/image" Target="../media/image3.png"/><Relationship Id="rId2" Type="http://schemas.openxmlformats.org/officeDocument/2006/relationships/customXml" Target="../../customXml/item102.xml"/><Relationship Id="rId29" Type="http://schemas.openxmlformats.org/officeDocument/2006/relationships/customXml" Target="../../customXml/item9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7427"/>
              </p:ext>
            </p:extLst>
          </p:nvPr>
        </p:nvGraphicFramePr>
        <p:xfrm>
          <a:off x="5842000" y="900706"/>
          <a:ext cx="3430954" cy="4970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801"/>
                <a:gridCol w="3049153"/>
              </a:tblGrid>
              <a:tr h="3582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이전 화면으로의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“PAGE 0”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이벤트 정보 표시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활성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비활성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활성 시 지도에 이벤트 위치를 나타낸다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경로정보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별보는 하늘 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전나무 숲길 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리스트뷰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활성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비활성 버튼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 “PAGE 2”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경로에 대한 정보를 나타내는 곡선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종류별 이벤트를 색으로 구분하여 나타낸다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사용자가 해당 이벤트를 선택 시 이벤트 정보 및 참여 신청화면을 출력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“PAGE 3”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21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66096715"/>
              </p:ext>
            </p:extLst>
          </p:nvPr>
        </p:nvGraphicFramePr>
        <p:xfrm>
          <a:off x="146309" y="129172"/>
          <a:ext cx="118305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이두나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초기 지도 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StreetMap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52" y="1804086"/>
            <a:ext cx="2842451" cy="467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6" name="Content"/>
          <p:cNvSpPr/>
          <p:nvPr/>
        </p:nvSpPr>
        <p:spPr>
          <a:xfrm>
            <a:off x="1347852" y="1340103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51919" y="1446981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 2"/>
          <p:cNvSpPr/>
          <p:nvPr/>
        </p:nvSpPr>
        <p:spPr>
          <a:xfrm>
            <a:off x="1767016" y="2224216"/>
            <a:ext cx="1445741" cy="2669060"/>
          </a:xfrm>
          <a:custGeom>
            <a:avLst/>
            <a:gdLst>
              <a:gd name="connsiteX0" fmla="*/ 0 w 1445741"/>
              <a:gd name="connsiteY0" fmla="*/ 0 h 2669060"/>
              <a:gd name="connsiteX1" fmla="*/ 12357 w 1445741"/>
              <a:gd name="connsiteY1" fmla="*/ 98854 h 2669060"/>
              <a:gd name="connsiteX2" fmla="*/ 37070 w 1445741"/>
              <a:gd name="connsiteY2" fmla="*/ 420130 h 2669060"/>
              <a:gd name="connsiteX3" fmla="*/ 74141 w 1445741"/>
              <a:gd name="connsiteY3" fmla="*/ 543698 h 2669060"/>
              <a:gd name="connsiteX4" fmla="*/ 86498 w 1445741"/>
              <a:gd name="connsiteY4" fmla="*/ 580768 h 2669060"/>
              <a:gd name="connsiteX5" fmla="*/ 111211 w 1445741"/>
              <a:gd name="connsiteY5" fmla="*/ 617838 h 2669060"/>
              <a:gd name="connsiteX6" fmla="*/ 135925 w 1445741"/>
              <a:gd name="connsiteY6" fmla="*/ 704335 h 2669060"/>
              <a:gd name="connsiteX7" fmla="*/ 172995 w 1445741"/>
              <a:gd name="connsiteY7" fmla="*/ 815546 h 2669060"/>
              <a:gd name="connsiteX8" fmla="*/ 197708 w 1445741"/>
              <a:gd name="connsiteY8" fmla="*/ 889687 h 2669060"/>
              <a:gd name="connsiteX9" fmla="*/ 210065 w 1445741"/>
              <a:gd name="connsiteY9" fmla="*/ 926757 h 2669060"/>
              <a:gd name="connsiteX10" fmla="*/ 308919 w 1445741"/>
              <a:gd name="connsiteY10" fmla="*/ 864973 h 2669060"/>
              <a:gd name="connsiteX11" fmla="*/ 345989 w 1445741"/>
              <a:gd name="connsiteY11" fmla="*/ 852616 h 2669060"/>
              <a:gd name="connsiteX12" fmla="*/ 494270 w 1445741"/>
              <a:gd name="connsiteY12" fmla="*/ 753762 h 2669060"/>
              <a:gd name="connsiteX13" fmla="*/ 568411 w 1445741"/>
              <a:gd name="connsiteY13" fmla="*/ 704335 h 2669060"/>
              <a:gd name="connsiteX14" fmla="*/ 642552 w 1445741"/>
              <a:gd name="connsiteY14" fmla="*/ 679622 h 2669060"/>
              <a:gd name="connsiteX15" fmla="*/ 679622 w 1445741"/>
              <a:gd name="connsiteY15" fmla="*/ 691979 h 2669060"/>
              <a:gd name="connsiteX16" fmla="*/ 716692 w 1445741"/>
              <a:gd name="connsiteY16" fmla="*/ 815546 h 2669060"/>
              <a:gd name="connsiteX17" fmla="*/ 741406 w 1445741"/>
              <a:gd name="connsiteY17" fmla="*/ 889687 h 2669060"/>
              <a:gd name="connsiteX18" fmla="*/ 753762 w 1445741"/>
              <a:gd name="connsiteY18" fmla="*/ 926757 h 2669060"/>
              <a:gd name="connsiteX19" fmla="*/ 778476 w 1445741"/>
              <a:gd name="connsiteY19" fmla="*/ 963827 h 2669060"/>
              <a:gd name="connsiteX20" fmla="*/ 803189 w 1445741"/>
              <a:gd name="connsiteY20" fmla="*/ 1050325 h 2669060"/>
              <a:gd name="connsiteX21" fmla="*/ 827903 w 1445741"/>
              <a:gd name="connsiteY21" fmla="*/ 1087395 h 2669060"/>
              <a:gd name="connsiteX22" fmla="*/ 840260 w 1445741"/>
              <a:gd name="connsiteY22" fmla="*/ 1136822 h 2669060"/>
              <a:gd name="connsiteX23" fmla="*/ 889687 w 1445741"/>
              <a:gd name="connsiteY23" fmla="*/ 1235676 h 2669060"/>
              <a:gd name="connsiteX24" fmla="*/ 914400 w 1445741"/>
              <a:gd name="connsiteY24" fmla="*/ 1285103 h 2669060"/>
              <a:gd name="connsiteX25" fmla="*/ 951470 w 1445741"/>
              <a:gd name="connsiteY25" fmla="*/ 1371600 h 2669060"/>
              <a:gd name="connsiteX26" fmla="*/ 976184 w 1445741"/>
              <a:gd name="connsiteY26" fmla="*/ 1408670 h 2669060"/>
              <a:gd name="connsiteX27" fmla="*/ 1000898 w 1445741"/>
              <a:gd name="connsiteY27" fmla="*/ 1458098 h 2669060"/>
              <a:gd name="connsiteX28" fmla="*/ 1050325 w 1445741"/>
              <a:gd name="connsiteY28" fmla="*/ 1532238 h 2669060"/>
              <a:gd name="connsiteX29" fmla="*/ 1075038 w 1445741"/>
              <a:gd name="connsiteY29" fmla="*/ 1569308 h 2669060"/>
              <a:gd name="connsiteX30" fmla="*/ 1136822 w 1445741"/>
              <a:gd name="connsiteY30" fmla="*/ 1680519 h 2669060"/>
              <a:gd name="connsiteX31" fmla="*/ 1210962 w 1445741"/>
              <a:gd name="connsiteY31" fmla="*/ 1754660 h 2669060"/>
              <a:gd name="connsiteX32" fmla="*/ 1248033 w 1445741"/>
              <a:gd name="connsiteY32" fmla="*/ 1767016 h 2669060"/>
              <a:gd name="connsiteX33" fmla="*/ 1322173 w 1445741"/>
              <a:gd name="connsiteY33" fmla="*/ 1841157 h 2669060"/>
              <a:gd name="connsiteX34" fmla="*/ 1346887 w 1445741"/>
              <a:gd name="connsiteY34" fmla="*/ 1878227 h 2669060"/>
              <a:gd name="connsiteX35" fmla="*/ 1383957 w 1445741"/>
              <a:gd name="connsiteY35" fmla="*/ 1915298 h 2669060"/>
              <a:gd name="connsiteX36" fmla="*/ 1445741 w 1445741"/>
              <a:gd name="connsiteY36" fmla="*/ 2014152 h 2669060"/>
              <a:gd name="connsiteX37" fmla="*/ 1408670 w 1445741"/>
              <a:gd name="connsiteY37" fmla="*/ 2038865 h 2669060"/>
              <a:gd name="connsiteX38" fmla="*/ 1346887 w 1445741"/>
              <a:gd name="connsiteY38" fmla="*/ 2100649 h 2669060"/>
              <a:gd name="connsiteX39" fmla="*/ 1285103 w 1445741"/>
              <a:gd name="connsiteY39" fmla="*/ 2162433 h 2669060"/>
              <a:gd name="connsiteX40" fmla="*/ 1248033 w 1445741"/>
              <a:gd name="connsiteY40" fmla="*/ 2199503 h 2669060"/>
              <a:gd name="connsiteX41" fmla="*/ 1173892 w 1445741"/>
              <a:gd name="connsiteY41" fmla="*/ 2236573 h 2669060"/>
              <a:gd name="connsiteX42" fmla="*/ 1099752 w 1445741"/>
              <a:gd name="connsiteY42" fmla="*/ 2286000 h 2669060"/>
              <a:gd name="connsiteX43" fmla="*/ 1025611 w 1445741"/>
              <a:gd name="connsiteY43" fmla="*/ 2335427 h 2669060"/>
              <a:gd name="connsiteX44" fmla="*/ 988541 w 1445741"/>
              <a:gd name="connsiteY44" fmla="*/ 2360141 h 2669060"/>
              <a:gd name="connsiteX45" fmla="*/ 1013254 w 1445741"/>
              <a:gd name="connsiteY45" fmla="*/ 2446638 h 2669060"/>
              <a:gd name="connsiteX46" fmla="*/ 1037968 w 1445741"/>
              <a:gd name="connsiteY46" fmla="*/ 2483708 h 2669060"/>
              <a:gd name="connsiteX47" fmla="*/ 1112108 w 1445741"/>
              <a:gd name="connsiteY47" fmla="*/ 2533135 h 2669060"/>
              <a:gd name="connsiteX48" fmla="*/ 1173892 w 1445741"/>
              <a:gd name="connsiteY48" fmla="*/ 2607276 h 2669060"/>
              <a:gd name="connsiteX49" fmla="*/ 1223319 w 1445741"/>
              <a:gd name="connsiteY49" fmla="*/ 2669060 h 266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45741" h="2669060">
                <a:moveTo>
                  <a:pt x="0" y="0"/>
                </a:moveTo>
                <a:cubicBezTo>
                  <a:pt x="4119" y="32951"/>
                  <a:pt x="9350" y="65783"/>
                  <a:pt x="12357" y="98854"/>
                </a:cubicBezTo>
                <a:cubicBezTo>
                  <a:pt x="17469" y="155089"/>
                  <a:pt x="29160" y="356851"/>
                  <a:pt x="37070" y="420130"/>
                </a:cubicBezTo>
                <a:cubicBezTo>
                  <a:pt x="40805" y="450009"/>
                  <a:pt x="66974" y="522199"/>
                  <a:pt x="74141" y="543698"/>
                </a:cubicBezTo>
                <a:cubicBezTo>
                  <a:pt x="78260" y="556055"/>
                  <a:pt x="79273" y="569930"/>
                  <a:pt x="86498" y="580768"/>
                </a:cubicBezTo>
                <a:cubicBezTo>
                  <a:pt x="94736" y="593125"/>
                  <a:pt x="104570" y="604555"/>
                  <a:pt x="111211" y="617838"/>
                </a:cubicBezTo>
                <a:cubicBezTo>
                  <a:pt x="121593" y="638602"/>
                  <a:pt x="129986" y="684538"/>
                  <a:pt x="135925" y="704335"/>
                </a:cubicBezTo>
                <a:cubicBezTo>
                  <a:pt x="135939" y="704382"/>
                  <a:pt x="166809" y="796988"/>
                  <a:pt x="172995" y="815546"/>
                </a:cubicBezTo>
                <a:lnTo>
                  <a:pt x="197708" y="889687"/>
                </a:lnTo>
                <a:lnTo>
                  <a:pt x="210065" y="926757"/>
                </a:lnTo>
                <a:cubicBezTo>
                  <a:pt x="371776" y="862072"/>
                  <a:pt x="190222" y="944105"/>
                  <a:pt x="308919" y="864973"/>
                </a:cubicBezTo>
                <a:cubicBezTo>
                  <a:pt x="319757" y="857748"/>
                  <a:pt x="334554" y="858853"/>
                  <a:pt x="345989" y="852616"/>
                </a:cubicBezTo>
                <a:cubicBezTo>
                  <a:pt x="451601" y="795010"/>
                  <a:pt x="419432" y="806149"/>
                  <a:pt x="494270" y="753762"/>
                </a:cubicBezTo>
                <a:cubicBezTo>
                  <a:pt x="518603" y="736729"/>
                  <a:pt x="540233" y="713727"/>
                  <a:pt x="568411" y="704335"/>
                </a:cubicBezTo>
                <a:lnTo>
                  <a:pt x="642552" y="679622"/>
                </a:lnTo>
                <a:cubicBezTo>
                  <a:pt x="654909" y="683741"/>
                  <a:pt x="672051" y="681380"/>
                  <a:pt x="679622" y="691979"/>
                </a:cubicBezTo>
                <a:cubicBezTo>
                  <a:pt x="694685" y="713068"/>
                  <a:pt x="707809" y="785935"/>
                  <a:pt x="716692" y="815546"/>
                </a:cubicBezTo>
                <a:cubicBezTo>
                  <a:pt x="724178" y="840498"/>
                  <a:pt x="733168" y="864973"/>
                  <a:pt x="741406" y="889687"/>
                </a:cubicBezTo>
                <a:cubicBezTo>
                  <a:pt x="745525" y="902044"/>
                  <a:pt x="746537" y="915920"/>
                  <a:pt x="753762" y="926757"/>
                </a:cubicBezTo>
                <a:lnTo>
                  <a:pt x="778476" y="963827"/>
                </a:lnTo>
                <a:cubicBezTo>
                  <a:pt x="782433" y="979656"/>
                  <a:pt x="794328" y="1032604"/>
                  <a:pt x="803189" y="1050325"/>
                </a:cubicBezTo>
                <a:cubicBezTo>
                  <a:pt x="809830" y="1063608"/>
                  <a:pt x="819665" y="1075038"/>
                  <a:pt x="827903" y="1087395"/>
                </a:cubicBezTo>
                <a:cubicBezTo>
                  <a:pt x="832022" y="1103871"/>
                  <a:pt x="833728" y="1121146"/>
                  <a:pt x="840260" y="1136822"/>
                </a:cubicBezTo>
                <a:cubicBezTo>
                  <a:pt x="854430" y="1170829"/>
                  <a:pt x="873211" y="1202725"/>
                  <a:pt x="889687" y="1235676"/>
                </a:cubicBezTo>
                <a:cubicBezTo>
                  <a:pt x="897925" y="1252152"/>
                  <a:pt x="908575" y="1267628"/>
                  <a:pt x="914400" y="1285103"/>
                </a:cubicBezTo>
                <a:cubicBezTo>
                  <a:pt x="928262" y="1326689"/>
                  <a:pt x="927041" y="1328850"/>
                  <a:pt x="951470" y="1371600"/>
                </a:cubicBezTo>
                <a:cubicBezTo>
                  <a:pt x="958838" y="1384494"/>
                  <a:pt x="968816" y="1395776"/>
                  <a:pt x="976184" y="1408670"/>
                </a:cubicBezTo>
                <a:cubicBezTo>
                  <a:pt x="985323" y="1424664"/>
                  <a:pt x="991421" y="1442302"/>
                  <a:pt x="1000898" y="1458098"/>
                </a:cubicBezTo>
                <a:cubicBezTo>
                  <a:pt x="1016179" y="1483567"/>
                  <a:pt x="1033849" y="1507525"/>
                  <a:pt x="1050325" y="1532238"/>
                </a:cubicBezTo>
                <a:cubicBezTo>
                  <a:pt x="1058563" y="1544595"/>
                  <a:pt x="1070342" y="1555219"/>
                  <a:pt x="1075038" y="1569308"/>
                </a:cubicBezTo>
                <a:cubicBezTo>
                  <a:pt x="1096788" y="1634557"/>
                  <a:pt x="1080169" y="1595540"/>
                  <a:pt x="1136822" y="1680519"/>
                </a:cubicBezTo>
                <a:cubicBezTo>
                  <a:pt x="1164457" y="1721971"/>
                  <a:pt x="1161445" y="1726365"/>
                  <a:pt x="1210962" y="1754660"/>
                </a:cubicBezTo>
                <a:cubicBezTo>
                  <a:pt x="1222271" y="1761122"/>
                  <a:pt x="1235676" y="1762897"/>
                  <a:pt x="1248033" y="1767016"/>
                </a:cubicBezTo>
                <a:cubicBezTo>
                  <a:pt x="1306271" y="1854376"/>
                  <a:pt x="1230217" y="1749202"/>
                  <a:pt x="1322173" y="1841157"/>
                </a:cubicBezTo>
                <a:cubicBezTo>
                  <a:pt x="1332674" y="1851658"/>
                  <a:pt x="1337380" y="1866818"/>
                  <a:pt x="1346887" y="1878227"/>
                </a:cubicBezTo>
                <a:cubicBezTo>
                  <a:pt x="1358074" y="1891652"/>
                  <a:pt x="1373679" y="1901165"/>
                  <a:pt x="1383957" y="1915298"/>
                </a:cubicBezTo>
                <a:cubicBezTo>
                  <a:pt x="1406812" y="1946724"/>
                  <a:pt x="1445741" y="2014152"/>
                  <a:pt x="1445741" y="2014152"/>
                </a:cubicBezTo>
                <a:cubicBezTo>
                  <a:pt x="1433384" y="2022390"/>
                  <a:pt x="1419171" y="2028364"/>
                  <a:pt x="1408670" y="2038865"/>
                </a:cubicBezTo>
                <a:cubicBezTo>
                  <a:pt x="1326284" y="2121249"/>
                  <a:pt x="1445749" y="2034739"/>
                  <a:pt x="1346887" y="2100649"/>
                </a:cubicBezTo>
                <a:cubicBezTo>
                  <a:pt x="1301578" y="2168611"/>
                  <a:pt x="1346887" y="2110946"/>
                  <a:pt x="1285103" y="2162433"/>
                </a:cubicBezTo>
                <a:cubicBezTo>
                  <a:pt x="1271678" y="2173620"/>
                  <a:pt x="1261458" y="2188316"/>
                  <a:pt x="1248033" y="2199503"/>
                </a:cubicBezTo>
                <a:cubicBezTo>
                  <a:pt x="1182206" y="2254358"/>
                  <a:pt x="1240766" y="2199420"/>
                  <a:pt x="1173892" y="2236573"/>
                </a:cubicBezTo>
                <a:cubicBezTo>
                  <a:pt x="1147928" y="2250998"/>
                  <a:pt x="1124465" y="2269524"/>
                  <a:pt x="1099752" y="2286000"/>
                </a:cubicBezTo>
                <a:lnTo>
                  <a:pt x="1025611" y="2335427"/>
                </a:lnTo>
                <a:lnTo>
                  <a:pt x="988541" y="2360141"/>
                </a:lnTo>
                <a:cubicBezTo>
                  <a:pt x="992499" y="2375971"/>
                  <a:pt x="1004393" y="2428915"/>
                  <a:pt x="1013254" y="2446638"/>
                </a:cubicBezTo>
                <a:cubicBezTo>
                  <a:pt x="1019896" y="2459921"/>
                  <a:pt x="1026791" y="2473929"/>
                  <a:pt x="1037968" y="2483708"/>
                </a:cubicBezTo>
                <a:cubicBezTo>
                  <a:pt x="1060321" y="2503267"/>
                  <a:pt x="1091106" y="2512133"/>
                  <a:pt x="1112108" y="2533135"/>
                </a:cubicBezTo>
                <a:cubicBezTo>
                  <a:pt x="1220412" y="2641439"/>
                  <a:pt x="1087875" y="2504055"/>
                  <a:pt x="1173892" y="2607276"/>
                </a:cubicBezTo>
                <a:cubicBezTo>
                  <a:pt x="1228371" y="2672651"/>
                  <a:pt x="1197404" y="2617230"/>
                  <a:pt x="1223319" y="266906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408575" y="1828800"/>
            <a:ext cx="1408766" cy="4596714"/>
          </a:xfrm>
          <a:custGeom>
            <a:avLst/>
            <a:gdLst>
              <a:gd name="connsiteX0" fmla="*/ 1186344 w 1408766"/>
              <a:gd name="connsiteY0" fmla="*/ 0 h 4596714"/>
              <a:gd name="connsiteX1" fmla="*/ 1211057 w 1408766"/>
              <a:gd name="connsiteY1" fmla="*/ 61784 h 4596714"/>
              <a:gd name="connsiteX2" fmla="*/ 1235771 w 1408766"/>
              <a:gd name="connsiteY2" fmla="*/ 98854 h 4596714"/>
              <a:gd name="connsiteX3" fmla="*/ 1248128 w 1408766"/>
              <a:gd name="connsiteY3" fmla="*/ 135924 h 4596714"/>
              <a:gd name="connsiteX4" fmla="*/ 1272841 w 1408766"/>
              <a:gd name="connsiteY4" fmla="*/ 172995 h 4596714"/>
              <a:gd name="connsiteX5" fmla="*/ 1309911 w 1408766"/>
              <a:gd name="connsiteY5" fmla="*/ 308919 h 4596714"/>
              <a:gd name="connsiteX6" fmla="*/ 1322268 w 1408766"/>
              <a:gd name="connsiteY6" fmla="*/ 345989 h 4596714"/>
              <a:gd name="connsiteX7" fmla="*/ 1334625 w 1408766"/>
              <a:gd name="connsiteY7" fmla="*/ 395416 h 4596714"/>
              <a:gd name="connsiteX8" fmla="*/ 1359339 w 1408766"/>
              <a:gd name="connsiteY8" fmla="*/ 469557 h 4596714"/>
              <a:gd name="connsiteX9" fmla="*/ 1384052 w 1408766"/>
              <a:gd name="connsiteY9" fmla="*/ 543697 h 4596714"/>
              <a:gd name="connsiteX10" fmla="*/ 1396409 w 1408766"/>
              <a:gd name="connsiteY10" fmla="*/ 580768 h 4596714"/>
              <a:gd name="connsiteX11" fmla="*/ 1408766 w 1408766"/>
              <a:gd name="connsiteY11" fmla="*/ 654908 h 4596714"/>
              <a:gd name="connsiteX12" fmla="*/ 1396409 w 1408766"/>
              <a:gd name="connsiteY12" fmla="*/ 704335 h 4596714"/>
              <a:gd name="connsiteX13" fmla="*/ 1359339 w 1408766"/>
              <a:gd name="connsiteY13" fmla="*/ 716692 h 4596714"/>
              <a:gd name="connsiteX14" fmla="*/ 1272841 w 1408766"/>
              <a:gd name="connsiteY14" fmla="*/ 741405 h 4596714"/>
              <a:gd name="connsiteX15" fmla="*/ 1248128 w 1408766"/>
              <a:gd name="connsiteY15" fmla="*/ 778476 h 4596714"/>
              <a:gd name="connsiteX16" fmla="*/ 1161630 w 1408766"/>
              <a:gd name="connsiteY16" fmla="*/ 815546 h 4596714"/>
              <a:gd name="connsiteX17" fmla="*/ 1124560 w 1408766"/>
              <a:gd name="connsiteY17" fmla="*/ 840259 h 4596714"/>
              <a:gd name="connsiteX18" fmla="*/ 1038063 w 1408766"/>
              <a:gd name="connsiteY18" fmla="*/ 864973 h 4596714"/>
              <a:gd name="connsiteX19" fmla="*/ 963922 w 1408766"/>
              <a:gd name="connsiteY19" fmla="*/ 902043 h 4596714"/>
              <a:gd name="connsiteX20" fmla="*/ 926852 w 1408766"/>
              <a:gd name="connsiteY20" fmla="*/ 939114 h 4596714"/>
              <a:gd name="connsiteX21" fmla="*/ 889782 w 1408766"/>
              <a:gd name="connsiteY21" fmla="*/ 963827 h 4596714"/>
              <a:gd name="connsiteX22" fmla="*/ 865068 w 1408766"/>
              <a:gd name="connsiteY22" fmla="*/ 1000897 h 4596714"/>
              <a:gd name="connsiteX23" fmla="*/ 790928 w 1408766"/>
              <a:gd name="connsiteY23" fmla="*/ 1050324 h 4596714"/>
              <a:gd name="connsiteX24" fmla="*/ 753857 w 1408766"/>
              <a:gd name="connsiteY24" fmla="*/ 1087395 h 4596714"/>
              <a:gd name="connsiteX25" fmla="*/ 729144 w 1408766"/>
              <a:gd name="connsiteY25" fmla="*/ 1124465 h 4596714"/>
              <a:gd name="connsiteX26" fmla="*/ 655003 w 1408766"/>
              <a:gd name="connsiteY26" fmla="*/ 1186249 h 4596714"/>
              <a:gd name="connsiteX27" fmla="*/ 580863 w 1408766"/>
              <a:gd name="connsiteY27" fmla="*/ 1297459 h 4596714"/>
              <a:gd name="connsiteX28" fmla="*/ 556149 w 1408766"/>
              <a:gd name="connsiteY28" fmla="*/ 1334530 h 4596714"/>
              <a:gd name="connsiteX29" fmla="*/ 519079 w 1408766"/>
              <a:gd name="connsiteY29" fmla="*/ 1359243 h 4596714"/>
              <a:gd name="connsiteX30" fmla="*/ 506722 w 1408766"/>
              <a:gd name="connsiteY30" fmla="*/ 1396314 h 4596714"/>
              <a:gd name="connsiteX31" fmla="*/ 444939 w 1408766"/>
              <a:gd name="connsiteY31" fmla="*/ 1470454 h 4596714"/>
              <a:gd name="connsiteX32" fmla="*/ 407868 w 1408766"/>
              <a:gd name="connsiteY32" fmla="*/ 1495168 h 4596714"/>
              <a:gd name="connsiteX33" fmla="*/ 370798 w 1408766"/>
              <a:gd name="connsiteY33" fmla="*/ 1532238 h 4596714"/>
              <a:gd name="connsiteX34" fmla="*/ 296657 w 1408766"/>
              <a:gd name="connsiteY34" fmla="*/ 1569308 h 4596714"/>
              <a:gd name="connsiteX35" fmla="*/ 234874 w 1408766"/>
              <a:gd name="connsiteY35" fmla="*/ 1643449 h 4596714"/>
              <a:gd name="connsiteX36" fmla="*/ 185447 w 1408766"/>
              <a:gd name="connsiteY36" fmla="*/ 1717589 h 4596714"/>
              <a:gd name="connsiteX37" fmla="*/ 197803 w 1408766"/>
              <a:gd name="connsiteY37" fmla="*/ 1853514 h 4596714"/>
              <a:gd name="connsiteX38" fmla="*/ 222517 w 1408766"/>
              <a:gd name="connsiteY38" fmla="*/ 1927654 h 4596714"/>
              <a:gd name="connsiteX39" fmla="*/ 271944 w 1408766"/>
              <a:gd name="connsiteY39" fmla="*/ 2001795 h 4596714"/>
              <a:gd name="connsiteX40" fmla="*/ 296657 w 1408766"/>
              <a:gd name="connsiteY40" fmla="*/ 2038865 h 4596714"/>
              <a:gd name="connsiteX41" fmla="*/ 321371 w 1408766"/>
              <a:gd name="connsiteY41" fmla="*/ 2088292 h 4596714"/>
              <a:gd name="connsiteX42" fmla="*/ 333728 w 1408766"/>
              <a:gd name="connsiteY42" fmla="*/ 2125362 h 4596714"/>
              <a:gd name="connsiteX43" fmla="*/ 358441 w 1408766"/>
              <a:gd name="connsiteY43" fmla="*/ 2162432 h 4596714"/>
              <a:gd name="connsiteX44" fmla="*/ 370798 w 1408766"/>
              <a:gd name="connsiteY44" fmla="*/ 2199503 h 4596714"/>
              <a:gd name="connsiteX45" fmla="*/ 407868 w 1408766"/>
              <a:gd name="connsiteY45" fmla="*/ 2248930 h 4596714"/>
              <a:gd name="connsiteX46" fmla="*/ 444939 w 1408766"/>
              <a:gd name="connsiteY46" fmla="*/ 2335427 h 4596714"/>
              <a:gd name="connsiteX47" fmla="*/ 494366 w 1408766"/>
              <a:gd name="connsiteY47" fmla="*/ 2421924 h 4596714"/>
              <a:gd name="connsiteX48" fmla="*/ 519079 w 1408766"/>
              <a:gd name="connsiteY48" fmla="*/ 2496065 h 4596714"/>
              <a:gd name="connsiteX49" fmla="*/ 531436 w 1408766"/>
              <a:gd name="connsiteY49" fmla="*/ 2533135 h 4596714"/>
              <a:gd name="connsiteX50" fmla="*/ 580863 w 1408766"/>
              <a:gd name="connsiteY50" fmla="*/ 2631989 h 4596714"/>
              <a:gd name="connsiteX51" fmla="*/ 605576 w 1408766"/>
              <a:gd name="connsiteY51" fmla="*/ 2706130 h 4596714"/>
              <a:gd name="connsiteX52" fmla="*/ 630290 w 1408766"/>
              <a:gd name="connsiteY52" fmla="*/ 2743200 h 4596714"/>
              <a:gd name="connsiteX53" fmla="*/ 655003 w 1408766"/>
              <a:gd name="connsiteY53" fmla="*/ 2817341 h 4596714"/>
              <a:gd name="connsiteX54" fmla="*/ 679717 w 1408766"/>
              <a:gd name="connsiteY54" fmla="*/ 2854411 h 4596714"/>
              <a:gd name="connsiteX55" fmla="*/ 692074 w 1408766"/>
              <a:gd name="connsiteY55" fmla="*/ 2891481 h 4596714"/>
              <a:gd name="connsiteX56" fmla="*/ 741501 w 1408766"/>
              <a:gd name="connsiteY56" fmla="*/ 2965622 h 4596714"/>
              <a:gd name="connsiteX57" fmla="*/ 790928 w 1408766"/>
              <a:gd name="connsiteY57" fmla="*/ 3039762 h 4596714"/>
              <a:gd name="connsiteX58" fmla="*/ 815641 w 1408766"/>
              <a:gd name="connsiteY58" fmla="*/ 3076832 h 4596714"/>
              <a:gd name="connsiteX59" fmla="*/ 877425 w 1408766"/>
              <a:gd name="connsiteY59" fmla="*/ 3188043 h 4596714"/>
              <a:gd name="connsiteX60" fmla="*/ 951566 w 1408766"/>
              <a:gd name="connsiteY60" fmla="*/ 3262184 h 4596714"/>
              <a:gd name="connsiteX61" fmla="*/ 1000993 w 1408766"/>
              <a:gd name="connsiteY61" fmla="*/ 3336324 h 4596714"/>
              <a:gd name="connsiteX62" fmla="*/ 1013349 w 1408766"/>
              <a:gd name="connsiteY62" fmla="*/ 3373395 h 4596714"/>
              <a:gd name="connsiteX63" fmla="*/ 1000993 w 1408766"/>
              <a:gd name="connsiteY63" fmla="*/ 3435178 h 4596714"/>
              <a:gd name="connsiteX64" fmla="*/ 926852 w 1408766"/>
              <a:gd name="connsiteY64" fmla="*/ 3509319 h 4596714"/>
              <a:gd name="connsiteX65" fmla="*/ 852711 w 1408766"/>
              <a:gd name="connsiteY65" fmla="*/ 3558746 h 4596714"/>
              <a:gd name="connsiteX66" fmla="*/ 753857 w 1408766"/>
              <a:gd name="connsiteY66" fmla="*/ 3632886 h 4596714"/>
              <a:gd name="connsiteX67" fmla="*/ 704430 w 1408766"/>
              <a:gd name="connsiteY67" fmla="*/ 3669957 h 4596714"/>
              <a:gd name="connsiteX68" fmla="*/ 655003 w 1408766"/>
              <a:gd name="connsiteY68" fmla="*/ 3719384 h 4596714"/>
              <a:gd name="connsiteX69" fmla="*/ 593220 w 1408766"/>
              <a:gd name="connsiteY69" fmla="*/ 3793524 h 4596714"/>
              <a:gd name="connsiteX70" fmla="*/ 519079 w 1408766"/>
              <a:gd name="connsiteY70" fmla="*/ 3855308 h 4596714"/>
              <a:gd name="connsiteX71" fmla="*/ 494366 w 1408766"/>
              <a:gd name="connsiteY71" fmla="*/ 3892378 h 4596714"/>
              <a:gd name="connsiteX72" fmla="*/ 420225 w 1408766"/>
              <a:gd name="connsiteY72" fmla="*/ 3954162 h 4596714"/>
              <a:gd name="connsiteX73" fmla="*/ 358441 w 1408766"/>
              <a:gd name="connsiteY73" fmla="*/ 4028303 h 4596714"/>
              <a:gd name="connsiteX74" fmla="*/ 333728 w 1408766"/>
              <a:gd name="connsiteY74" fmla="*/ 4102443 h 4596714"/>
              <a:gd name="connsiteX75" fmla="*/ 321371 w 1408766"/>
              <a:gd name="connsiteY75" fmla="*/ 4139514 h 4596714"/>
              <a:gd name="connsiteX76" fmla="*/ 296657 w 1408766"/>
              <a:gd name="connsiteY76" fmla="*/ 4176584 h 4596714"/>
              <a:gd name="connsiteX77" fmla="*/ 284301 w 1408766"/>
              <a:gd name="connsiteY77" fmla="*/ 4226011 h 4596714"/>
              <a:gd name="connsiteX78" fmla="*/ 210160 w 1408766"/>
              <a:gd name="connsiteY78" fmla="*/ 4349578 h 4596714"/>
              <a:gd name="connsiteX79" fmla="*/ 185447 w 1408766"/>
              <a:gd name="connsiteY79" fmla="*/ 4386649 h 4596714"/>
              <a:gd name="connsiteX80" fmla="*/ 148376 w 1408766"/>
              <a:gd name="connsiteY80" fmla="*/ 4423719 h 4596714"/>
              <a:gd name="connsiteX81" fmla="*/ 123663 w 1408766"/>
              <a:gd name="connsiteY81" fmla="*/ 4460789 h 4596714"/>
              <a:gd name="connsiteX82" fmla="*/ 49522 w 1408766"/>
              <a:gd name="connsiteY82" fmla="*/ 4497859 h 4596714"/>
              <a:gd name="connsiteX83" fmla="*/ 95 w 1408766"/>
              <a:gd name="connsiteY83" fmla="*/ 4596714 h 45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08766" h="4596714">
                <a:moveTo>
                  <a:pt x="1186344" y="0"/>
                </a:moveTo>
                <a:cubicBezTo>
                  <a:pt x="1194582" y="20595"/>
                  <a:pt x="1201137" y="41945"/>
                  <a:pt x="1211057" y="61784"/>
                </a:cubicBezTo>
                <a:cubicBezTo>
                  <a:pt x="1217699" y="75067"/>
                  <a:pt x="1229129" y="85571"/>
                  <a:pt x="1235771" y="98854"/>
                </a:cubicBezTo>
                <a:cubicBezTo>
                  <a:pt x="1241596" y="110504"/>
                  <a:pt x="1242303" y="124274"/>
                  <a:pt x="1248128" y="135924"/>
                </a:cubicBezTo>
                <a:cubicBezTo>
                  <a:pt x="1254770" y="149207"/>
                  <a:pt x="1266809" y="159424"/>
                  <a:pt x="1272841" y="172995"/>
                </a:cubicBezTo>
                <a:cubicBezTo>
                  <a:pt x="1303141" y="241171"/>
                  <a:pt x="1293297" y="242463"/>
                  <a:pt x="1309911" y="308919"/>
                </a:cubicBezTo>
                <a:cubicBezTo>
                  <a:pt x="1313070" y="321555"/>
                  <a:pt x="1318690" y="333465"/>
                  <a:pt x="1322268" y="345989"/>
                </a:cubicBezTo>
                <a:cubicBezTo>
                  <a:pt x="1326934" y="362318"/>
                  <a:pt x="1329745" y="379149"/>
                  <a:pt x="1334625" y="395416"/>
                </a:cubicBezTo>
                <a:cubicBezTo>
                  <a:pt x="1342111" y="420368"/>
                  <a:pt x="1351101" y="444843"/>
                  <a:pt x="1359339" y="469557"/>
                </a:cubicBezTo>
                <a:lnTo>
                  <a:pt x="1384052" y="543697"/>
                </a:lnTo>
                <a:cubicBezTo>
                  <a:pt x="1388171" y="556054"/>
                  <a:pt x="1394268" y="567920"/>
                  <a:pt x="1396409" y="580768"/>
                </a:cubicBezTo>
                <a:lnTo>
                  <a:pt x="1408766" y="654908"/>
                </a:lnTo>
                <a:cubicBezTo>
                  <a:pt x="1404647" y="671384"/>
                  <a:pt x="1407018" y="691074"/>
                  <a:pt x="1396409" y="704335"/>
                </a:cubicBezTo>
                <a:cubicBezTo>
                  <a:pt x="1388272" y="714506"/>
                  <a:pt x="1371863" y="713114"/>
                  <a:pt x="1359339" y="716692"/>
                </a:cubicBezTo>
                <a:cubicBezTo>
                  <a:pt x="1250702" y="747732"/>
                  <a:pt x="1361742" y="711773"/>
                  <a:pt x="1272841" y="741405"/>
                </a:cubicBezTo>
                <a:cubicBezTo>
                  <a:pt x="1264603" y="753762"/>
                  <a:pt x="1259537" y="768969"/>
                  <a:pt x="1248128" y="778476"/>
                </a:cubicBezTo>
                <a:cubicBezTo>
                  <a:pt x="1209563" y="810614"/>
                  <a:pt x="1200257" y="796233"/>
                  <a:pt x="1161630" y="815546"/>
                </a:cubicBezTo>
                <a:cubicBezTo>
                  <a:pt x="1148347" y="822187"/>
                  <a:pt x="1138210" y="834409"/>
                  <a:pt x="1124560" y="840259"/>
                </a:cubicBezTo>
                <a:cubicBezTo>
                  <a:pt x="1069130" y="864015"/>
                  <a:pt x="1086157" y="840926"/>
                  <a:pt x="1038063" y="864973"/>
                </a:cubicBezTo>
                <a:cubicBezTo>
                  <a:pt x="942250" y="912880"/>
                  <a:pt x="1057099" y="870984"/>
                  <a:pt x="963922" y="902043"/>
                </a:cubicBezTo>
                <a:cubicBezTo>
                  <a:pt x="951565" y="914400"/>
                  <a:pt x="940277" y="927927"/>
                  <a:pt x="926852" y="939114"/>
                </a:cubicBezTo>
                <a:cubicBezTo>
                  <a:pt x="915443" y="948621"/>
                  <a:pt x="900283" y="953326"/>
                  <a:pt x="889782" y="963827"/>
                </a:cubicBezTo>
                <a:cubicBezTo>
                  <a:pt x="879281" y="974328"/>
                  <a:pt x="876245" y="991118"/>
                  <a:pt x="865068" y="1000897"/>
                </a:cubicBezTo>
                <a:cubicBezTo>
                  <a:pt x="842715" y="1020456"/>
                  <a:pt x="811930" y="1029322"/>
                  <a:pt x="790928" y="1050324"/>
                </a:cubicBezTo>
                <a:cubicBezTo>
                  <a:pt x="778571" y="1062681"/>
                  <a:pt x="765044" y="1073970"/>
                  <a:pt x="753857" y="1087395"/>
                </a:cubicBezTo>
                <a:cubicBezTo>
                  <a:pt x="744350" y="1098804"/>
                  <a:pt x="739645" y="1113964"/>
                  <a:pt x="729144" y="1124465"/>
                </a:cubicBezTo>
                <a:cubicBezTo>
                  <a:pt x="657745" y="1195864"/>
                  <a:pt x="725861" y="1095147"/>
                  <a:pt x="655003" y="1186249"/>
                </a:cubicBezTo>
                <a:cubicBezTo>
                  <a:pt x="654994" y="1186261"/>
                  <a:pt x="593224" y="1278918"/>
                  <a:pt x="580863" y="1297459"/>
                </a:cubicBezTo>
                <a:cubicBezTo>
                  <a:pt x="572625" y="1309816"/>
                  <a:pt x="568506" y="1326292"/>
                  <a:pt x="556149" y="1334530"/>
                </a:cubicBezTo>
                <a:lnTo>
                  <a:pt x="519079" y="1359243"/>
                </a:lnTo>
                <a:cubicBezTo>
                  <a:pt x="514960" y="1371600"/>
                  <a:pt x="512547" y="1384664"/>
                  <a:pt x="506722" y="1396314"/>
                </a:cubicBezTo>
                <a:cubicBezTo>
                  <a:pt x="492836" y="1424086"/>
                  <a:pt x="468363" y="1450934"/>
                  <a:pt x="444939" y="1470454"/>
                </a:cubicBezTo>
                <a:cubicBezTo>
                  <a:pt x="433530" y="1479962"/>
                  <a:pt x="419277" y="1485660"/>
                  <a:pt x="407868" y="1495168"/>
                </a:cubicBezTo>
                <a:cubicBezTo>
                  <a:pt x="394443" y="1506355"/>
                  <a:pt x="384223" y="1521051"/>
                  <a:pt x="370798" y="1532238"/>
                </a:cubicBezTo>
                <a:cubicBezTo>
                  <a:pt x="338860" y="1558853"/>
                  <a:pt x="333810" y="1556924"/>
                  <a:pt x="296657" y="1569308"/>
                </a:cubicBezTo>
                <a:cubicBezTo>
                  <a:pt x="208355" y="1701762"/>
                  <a:pt x="345864" y="1500746"/>
                  <a:pt x="234874" y="1643449"/>
                </a:cubicBezTo>
                <a:cubicBezTo>
                  <a:pt x="216639" y="1666894"/>
                  <a:pt x="185447" y="1717589"/>
                  <a:pt x="185447" y="1717589"/>
                </a:cubicBezTo>
                <a:cubicBezTo>
                  <a:pt x="189566" y="1762897"/>
                  <a:pt x="189897" y="1808711"/>
                  <a:pt x="197803" y="1853514"/>
                </a:cubicBezTo>
                <a:cubicBezTo>
                  <a:pt x="202330" y="1879168"/>
                  <a:pt x="208067" y="1905979"/>
                  <a:pt x="222517" y="1927654"/>
                </a:cubicBezTo>
                <a:lnTo>
                  <a:pt x="271944" y="2001795"/>
                </a:lnTo>
                <a:cubicBezTo>
                  <a:pt x="280182" y="2014152"/>
                  <a:pt x="290015" y="2025582"/>
                  <a:pt x="296657" y="2038865"/>
                </a:cubicBezTo>
                <a:cubicBezTo>
                  <a:pt x="304895" y="2055341"/>
                  <a:pt x="314115" y="2071361"/>
                  <a:pt x="321371" y="2088292"/>
                </a:cubicBezTo>
                <a:cubicBezTo>
                  <a:pt x="326502" y="2100264"/>
                  <a:pt x="327903" y="2113712"/>
                  <a:pt x="333728" y="2125362"/>
                </a:cubicBezTo>
                <a:cubicBezTo>
                  <a:pt x="340369" y="2138645"/>
                  <a:pt x="351800" y="2149149"/>
                  <a:pt x="358441" y="2162432"/>
                </a:cubicBezTo>
                <a:cubicBezTo>
                  <a:pt x="364266" y="2174082"/>
                  <a:pt x="364336" y="2188194"/>
                  <a:pt x="370798" y="2199503"/>
                </a:cubicBezTo>
                <a:cubicBezTo>
                  <a:pt x="381016" y="2217384"/>
                  <a:pt x="396953" y="2231466"/>
                  <a:pt x="407868" y="2248930"/>
                </a:cubicBezTo>
                <a:cubicBezTo>
                  <a:pt x="445124" y="2308539"/>
                  <a:pt x="422008" y="2281920"/>
                  <a:pt x="444939" y="2335427"/>
                </a:cubicBezTo>
                <a:cubicBezTo>
                  <a:pt x="463754" y="2379328"/>
                  <a:pt x="469544" y="2384692"/>
                  <a:pt x="494366" y="2421924"/>
                </a:cubicBezTo>
                <a:lnTo>
                  <a:pt x="519079" y="2496065"/>
                </a:lnTo>
                <a:cubicBezTo>
                  <a:pt x="523198" y="2508422"/>
                  <a:pt x="525611" y="2521485"/>
                  <a:pt x="531436" y="2533135"/>
                </a:cubicBezTo>
                <a:cubicBezTo>
                  <a:pt x="547912" y="2566086"/>
                  <a:pt x="569213" y="2597039"/>
                  <a:pt x="580863" y="2631989"/>
                </a:cubicBezTo>
                <a:cubicBezTo>
                  <a:pt x="589101" y="2656703"/>
                  <a:pt x="591126" y="2684455"/>
                  <a:pt x="605576" y="2706130"/>
                </a:cubicBezTo>
                <a:cubicBezTo>
                  <a:pt x="613814" y="2718487"/>
                  <a:pt x="624258" y="2729629"/>
                  <a:pt x="630290" y="2743200"/>
                </a:cubicBezTo>
                <a:cubicBezTo>
                  <a:pt x="640870" y="2767005"/>
                  <a:pt x="640553" y="2795666"/>
                  <a:pt x="655003" y="2817341"/>
                </a:cubicBezTo>
                <a:cubicBezTo>
                  <a:pt x="663241" y="2829698"/>
                  <a:pt x="673075" y="2841128"/>
                  <a:pt x="679717" y="2854411"/>
                </a:cubicBezTo>
                <a:cubicBezTo>
                  <a:pt x="685542" y="2866061"/>
                  <a:pt x="685748" y="2880095"/>
                  <a:pt x="692074" y="2891481"/>
                </a:cubicBezTo>
                <a:cubicBezTo>
                  <a:pt x="706499" y="2917445"/>
                  <a:pt x="725025" y="2940908"/>
                  <a:pt x="741501" y="2965622"/>
                </a:cubicBezTo>
                <a:lnTo>
                  <a:pt x="790928" y="3039762"/>
                </a:lnTo>
                <a:cubicBezTo>
                  <a:pt x="799166" y="3052119"/>
                  <a:pt x="810945" y="3062743"/>
                  <a:pt x="815641" y="3076832"/>
                </a:cubicBezTo>
                <a:cubicBezTo>
                  <a:pt x="831180" y="3123448"/>
                  <a:pt x="834936" y="3145554"/>
                  <a:pt x="877425" y="3188043"/>
                </a:cubicBezTo>
                <a:cubicBezTo>
                  <a:pt x="902139" y="3212757"/>
                  <a:pt x="932179" y="3233104"/>
                  <a:pt x="951566" y="3262184"/>
                </a:cubicBezTo>
                <a:lnTo>
                  <a:pt x="1000993" y="3336324"/>
                </a:lnTo>
                <a:cubicBezTo>
                  <a:pt x="1005112" y="3348681"/>
                  <a:pt x="1013349" y="3360370"/>
                  <a:pt x="1013349" y="3373395"/>
                </a:cubicBezTo>
                <a:cubicBezTo>
                  <a:pt x="1013349" y="3394397"/>
                  <a:pt x="1008367" y="3415513"/>
                  <a:pt x="1000993" y="3435178"/>
                </a:cubicBezTo>
                <a:cubicBezTo>
                  <a:pt x="987417" y="3471381"/>
                  <a:pt x="956873" y="3488304"/>
                  <a:pt x="926852" y="3509319"/>
                </a:cubicBezTo>
                <a:cubicBezTo>
                  <a:pt x="902519" y="3526352"/>
                  <a:pt x="876473" y="3540925"/>
                  <a:pt x="852711" y="3558746"/>
                </a:cubicBezTo>
                <a:lnTo>
                  <a:pt x="753857" y="3632886"/>
                </a:lnTo>
                <a:cubicBezTo>
                  <a:pt x="737381" y="3645243"/>
                  <a:pt x="718993" y="3655394"/>
                  <a:pt x="704430" y="3669957"/>
                </a:cubicBezTo>
                <a:cubicBezTo>
                  <a:pt x="687954" y="3686433"/>
                  <a:pt x="670166" y="3701693"/>
                  <a:pt x="655003" y="3719384"/>
                </a:cubicBezTo>
                <a:cubicBezTo>
                  <a:pt x="606403" y="3776084"/>
                  <a:pt x="657493" y="3739964"/>
                  <a:pt x="593220" y="3793524"/>
                </a:cubicBezTo>
                <a:cubicBezTo>
                  <a:pt x="540203" y="3837705"/>
                  <a:pt x="568305" y="3796236"/>
                  <a:pt x="519079" y="3855308"/>
                </a:cubicBezTo>
                <a:cubicBezTo>
                  <a:pt x="509572" y="3866717"/>
                  <a:pt x="504867" y="3881877"/>
                  <a:pt x="494366" y="3892378"/>
                </a:cubicBezTo>
                <a:cubicBezTo>
                  <a:pt x="397160" y="3989584"/>
                  <a:pt x="521446" y="3832698"/>
                  <a:pt x="420225" y="3954162"/>
                </a:cubicBezTo>
                <a:cubicBezTo>
                  <a:pt x="334200" y="4057391"/>
                  <a:pt x="466750" y="3919991"/>
                  <a:pt x="358441" y="4028303"/>
                </a:cubicBezTo>
                <a:lnTo>
                  <a:pt x="333728" y="4102443"/>
                </a:lnTo>
                <a:cubicBezTo>
                  <a:pt x="329609" y="4114800"/>
                  <a:pt x="328596" y="4128676"/>
                  <a:pt x="321371" y="4139514"/>
                </a:cubicBezTo>
                <a:lnTo>
                  <a:pt x="296657" y="4176584"/>
                </a:lnTo>
                <a:cubicBezTo>
                  <a:pt x="292538" y="4193060"/>
                  <a:pt x="290264" y="4210110"/>
                  <a:pt x="284301" y="4226011"/>
                </a:cubicBezTo>
                <a:cubicBezTo>
                  <a:pt x="268018" y="4269434"/>
                  <a:pt x="234793" y="4312629"/>
                  <a:pt x="210160" y="4349578"/>
                </a:cubicBezTo>
                <a:cubicBezTo>
                  <a:pt x="201922" y="4361935"/>
                  <a:pt x="195948" y="4376148"/>
                  <a:pt x="185447" y="4386649"/>
                </a:cubicBezTo>
                <a:cubicBezTo>
                  <a:pt x="173090" y="4399006"/>
                  <a:pt x="159563" y="4410294"/>
                  <a:pt x="148376" y="4423719"/>
                </a:cubicBezTo>
                <a:cubicBezTo>
                  <a:pt x="138869" y="4435128"/>
                  <a:pt x="134164" y="4450288"/>
                  <a:pt x="123663" y="4460789"/>
                </a:cubicBezTo>
                <a:cubicBezTo>
                  <a:pt x="99708" y="4484745"/>
                  <a:pt x="79674" y="4487809"/>
                  <a:pt x="49522" y="4497859"/>
                </a:cubicBezTo>
                <a:cubicBezTo>
                  <a:pt x="-4475" y="4578854"/>
                  <a:pt x="95" y="4542298"/>
                  <a:pt x="95" y="4596714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717589" y="3175391"/>
            <a:ext cx="2384854" cy="1693171"/>
          </a:xfrm>
          <a:custGeom>
            <a:avLst/>
            <a:gdLst>
              <a:gd name="connsiteX0" fmla="*/ 2384854 w 2384854"/>
              <a:gd name="connsiteY0" fmla="*/ 877625 h 1693171"/>
              <a:gd name="connsiteX1" fmla="*/ 2248930 w 2384854"/>
              <a:gd name="connsiteY1" fmla="*/ 988836 h 1693171"/>
              <a:gd name="connsiteX2" fmla="*/ 2174789 w 2384854"/>
              <a:gd name="connsiteY2" fmla="*/ 1025906 h 1693171"/>
              <a:gd name="connsiteX3" fmla="*/ 2137719 w 2384854"/>
              <a:gd name="connsiteY3" fmla="*/ 1062977 h 1693171"/>
              <a:gd name="connsiteX4" fmla="*/ 2100649 w 2384854"/>
              <a:gd name="connsiteY4" fmla="*/ 1087690 h 1693171"/>
              <a:gd name="connsiteX5" fmla="*/ 2063579 w 2384854"/>
              <a:gd name="connsiteY5" fmla="*/ 1124760 h 1693171"/>
              <a:gd name="connsiteX6" fmla="*/ 2026508 w 2384854"/>
              <a:gd name="connsiteY6" fmla="*/ 1149474 h 1693171"/>
              <a:gd name="connsiteX7" fmla="*/ 1952368 w 2384854"/>
              <a:gd name="connsiteY7" fmla="*/ 1211258 h 1693171"/>
              <a:gd name="connsiteX8" fmla="*/ 1927654 w 2384854"/>
              <a:gd name="connsiteY8" fmla="*/ 1248328 h 1693171"/>
              <a:gd name="connsiteX9" fmla="*/ 1853514 w 2384854"/>
              <a:gd name="connsiteY9" fmla="*/ 1297755 h 1693171"/>
              <a:gd name="connsiteX10" fmla="*/ 1816443 w 2384854"/>
              <a:gd name="connsiteY10" fmla="*/ 1322468 h 1693171"/>
              <a:gd name="connsiteX11" fmla="*/ 1767016 w 2384854"/>
              <a:gd name="connsiteY11" fmla="*/ 1347182 h 1693171"/>
              <a:gd name="connsiteX12" fmla="*/ 1729946 w 2384854"/>
              <a:gd name="connsiteY12" fmla="*/ 1371895 h 1693171"/>
              <a:gd name="connsiteX13" fmla="*/ 1655806 w 2384854"/>
              <a:gd name="connsiteY13" fmla="*/ 1396609 h 1693171"/>
              <a:gd name="connsiteX14" fmla="*/ 1581665 w 2384854"/>
              <a:gd name="connsiteY14" fmla="*/ 1433679 h 1693171"/>
              <a:gd name="connsiteX15" fmla="*/ 1544595 w 2384854"/>
              <a:gd name="connsiteY15" fmla="*/ 1470750 h 1693171"/>
              <a:gd name="connsiteX16" fmla="*/ 1470454 w 2384854"/>
              <a:gd name="connsiteY16" fmla="*/ 1421323 h 1693171"/>
              <a:gd name="connsiteX17" fmla="*/ 1421027 w 2384854"/>
              <a:gd name="connsiteY17" fmla="*/ 1347182 h 1693171"/>
              <a:gd name="connsiteX18" fmla="*/ 1408670 w 2384854"/>
              <a:gd name="connsiteY18" fmla="*/ 1310112 h 1693171"/>
              <a:gd name="connsiteX19" fmla="*/ 1334530 w 2384854"/>
              <a:gd name="connsiteY19" fmla="*/ 1235971 h 1693171"/>
              <a:gd name="connsiteX20" fmla="*/ 1285103 w 2384854"/>
              <a:gd name="connsiteY20" fmla="*/ 1161831 h 1693171"/>
              <a:gd name="connsiteX21" fmla="*/ 1260389 w 2384854"/>
              <a:gd name="connsiteY21" fmla="*/ 1124760 h 1693171"/>
              <a:gd name="connsiteX22" fmla="*/ 1248033 w 2384854"/>
              <a:gd name="connsiteY22" fmla="*/ 1087690 h 1693171"/>
              <a:gd name="connsiteX23" fmla="*/ 1149179 w 2384854"/>
              <a:gd name="connsiteY23" fmla="*/ 1137117 h 1693171"/>
              <a:gd name="connsiteX24" fmla="*/ 1062681 w 2384854"/>
              <a:gd name="connsiteY24" fmla="*/ 1198901 h 1693171"/>
              <a:gd name="connsiteX25" fmla="*/ 1000897 w 2384854"/>
              <a:gd name="connsiteY25" fmla="*/ 1310112 h 1693171"/>
              <a:gd name="connsiteX26" fmla="*/ 963827 w 2384854"/>
              <a:gd name="connsiteY26" fmla="*/ 1347182 h 1693171"/>
              <a:gd name="connsiteX27" fmla="*/ 939114 w 2384854"/>
              <a:gd name="connsiteY27" fmla="*/ 1384252 h 1693171"/>
              <a:gd name="connsiteX28" fmla="*/ 902043 w 2384854"/>
              <a:gd name="connsiteY28" fmla="*/ 1408966 h 1693171"/>
              <a:gd name="connsiteX29" fmla="*/ 864973 w 2384854"/>
              <a:gd name="connsiteY29" fmla="*/ 1446036 h 1693171"/>
              <a:gd name="connsiteX30" fmla="*/ 778476 w 2384854"/>
              <a:gd name="connsiteY30" fmla="*/ 1483106 h 1693171"/>
              <a:gd name="connsiteX31" fmla="*/ 729049 w 2384854"/>
              <a:gd name="connsiteY31" fmla="*/ 1507820 h 1693171"/>
              <a:gd name="connsiteX32" fmla="*/ 654908 w 2384854"/>
              <a:gd name="connsiteY32" fmla="*/ 1569604 h 1693171"/>
              <a:gd name="connsiteX33" fmla="*/ 617838 w 2384854"/>
              <a:gd name="connsiteY33" fmla="*/ 1594317 h 1693171"/>
              <a:gd name="connsiteX34" fmla="*/ 568411 w 2384854"/>
              <a:gd name="connsiteY34" fmla="*/ 1668458 h 1693171"/>
              <a:gd name="connsiteX35" fmla="*/ 494270 w 2384854"/>
              <a:gd name="connsiteY35" fmla="*/ 1693171 h 1693171"/>
              <a:gd name="connsiteX36" fmla="*/ 469557 w 2384854"/>
              <a:gd name="connsiteY36" fmla="*/ 1643744 h 1693171"/>
              <a:gd name="connsiteX37" fmla="*/ 420130 w 2384854"/>
              <a:gd name="connsiteY37" fmla="*/ 1557247 h 1693171"/>
              <a:gd name="connsiteX38" fmla="*/ 383060 w 2384854"/>
              <a:gd name="connsiteY38" fmla="*/ 1421323 h 1693171"/>
              <a:gd name="connsiteX39" fmla="*/ 383060 w 2384854"/>
              <a:gd name="connsiteY39" fmla="*/ 1421323 h 1693171"/>
              <a:gd name="connsiteX40" fmla="*/ 358346 w 2384854"/>
              <a:gd name="connsiteY40" fmla="*/ 1322468 h 1693171"/>
              <a:gd name="connsiteX41" fmla="*/ 345989 w 2384854"/>
              <a:gd name="connsiteY41" fmla="*/ 1285398 h 1693171"/>
              <a:gd name="connsiteX42" fmla="*/ 333633 w 2384854"/>
              <a:gd name="connsiteY42" fmla="*/ 1235971 h 1693171"/>
              <a:gd name="connsiteX43" fmla="*/ 308919 w 2384854"/>
              <a:gd name="connsiteY43" fmla="*/ 1161831 h 1693171"/>
              <a:gd name="connsiteX44" fmla="*/ 296562 w 2384854"/>
              <a:gd name="connsiteY44" fmla="*/ 1124760 h 1693171"/>
              <a:gd name="connsiteX45" fmla="*/ 259492 w 2384854"/>
              <a:gd name="connsiteY45" fmla="*/ 1050620 h 1693171"/>
              <a:gd name="connsiteX46" fmla="*/ 234779 w 2384854"/>
              <a:gd name="connsiteY46" fmla="*/ 1013550 h 1693171"/>
              <a:gd name="connsiteX47" fmla="*/ 197708 w 2384854"/>
              <a:gd name="connsiteY47" fmla="*/ 939409 h 1693171"/>
              <a:gd name="connsiteX48" fmla="*/ 185352 w 2384854"/>
              <a:gd name="connsiteY48" fmla="*/ 877625 h 1693171"/>
              <a:gd name="connsiteX49" fmla="*/ 135925 w 2384854"/>
              <a:gd name="connsiteY49" fmla="*/ 778771 h 1693171"/>
              <a:gd name="connsiteX50" fmla="*/ 98854 w 2384854"/>
              <a:gd name="connsiteY50" fmla="*/ 692274 h 1693171"/>
              <a:gd name="connsiteX51" fmla="*/ 74141 w 2384854"/>
              <a:gd name="connsiteY51" fmla="*/ 593420 h 1693171"/>
              <a:gd name="connsiteX52" fmla="*/ 49427 w 2384854"/>
              <a:gd name="connsiteY52" fmla="*/ 543993 h 1693171"/>
              <a:gd name="connsiteX53" fmla="*/ 24714 w 2384854"/>
              <a:gd name="connsiteY53" fmla="*/ 457495 h 1693171"/>
              <a:gd name="connsiteX54" fmla="*/ 0 w 2384854"/>
              <a:gd name="connsiteY54" fmla="*/ 383355 h 1693171"/>
              <a:gd name="connsiteX55" fmla="*/ 12357 w 2384854"/>
              <a:gd name="connsiteY55" fmla="*/ 259787 h 1693171"/>
              <a:gd name="connsiteX56" fmla="*/ 98854 w 2384854"/>
              <a:gd name="connsiteY56" fmla="*/ 160933 h 1693171"/>
              <a:gd name="connsiteX57" fmla="*/ 185352 w 2384854"/>
              <a:gd name="connsiteY57" fmla="*/ 99150 h 1693171"/>
              <a:gd name="connsiteX58" fmla="*/ 234779 w 2384854"/>
              <a:gd name="connsiteY58" fmla="*/ 49723 h 1693171"/>
              <a:gd name="connsiteX59" fmla="*/ 345989 w 2384854"/>
              <a:gd name="connsiteY59" fmla="*/ 25009 h 1693171"/>
              <a:gd name="connsiteX60" fmla="*/ 383060 w 2384854"/>
              <a:gd name="connsiteY60" fmla="*/ 295 h 1693171"/>
              <a:gd name="connsiteX61" fmla="*/ 395416 w 2384854"/>
              <a:gd name="connsiteY61" fmla="*/ 74436 h 1693171"/>
              <a:gd name="connsiteX62" fmla="*/ 420130 w 2384854"/>
              <a:gd name="connsiteY62" fmla="*/ 173290 h 1693171"/>
              <a:gd name="connsiteX63" fmla="*/ 432487 w 2384854"/>
              <a:gd name="connsiteY63" fmla="*/ 210360 h 1693171"/>
              <a:gd name="connsiteX64" fmla="*/ 457200 w 2384854"/>
              <a:gd name="connsiteY64" fmla="*/ 247431 h 1693171"/>
              <a:gd name="connsiteX65" fmla="*/ 469557 w 2384854"/>
              <a:gd name="connsiteY65" fmla="*/ 284501 h 1693171"/>
              <a:gd name="connsiteX66" fmla="*/ 518984 w 2384854"/>
              <a:gd name="connsiteY66" fmla="*/ 358641 h 1693171"/>
              <a:gd name="connsiteX67" fmla="*/ 543697 w 2384854"/>
              <a:gd name="connsiteY67" fmla="*/ 432782 h 1693171"/>
              <a:gd name="connsiteX68" fmla="*/ 556054 w 2384854"/>
              <a:gd name="connsiteY68" fmla="*/ 482209 h 169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384854" h="1693171">
                <a:moveTo>
                  <a:pt x="2384854" y="877625"/>
                </a:moveTo>
                <a:cubicBezTo>
                  <a:pt x="2350300" y="912179"/>
                  <a:pt x="2298117" y="972440"/>
                  <a:pt x="2248930" y="988836"/>
                </a:cubicBezTo>
                <a:cubicBezTo>
                  <a:pt x="2211780" y="1001220"/>
                  <a:pt x="2206725" y="999292"/>
                  <a:pt x="2174789" y="1025906"/>
                </a:cubicBezTo>
                <a:cubicBezTo>
                  <a:pt x="2161364" y="1037093"/>
                  <a:pt x="2151144" y="1051790"/>
                  <a:pt x="2137719" y="1062977"/>
                </a:cubicBezTo>
                <a:cubicBezTo>
                  <a:pt x="2126310" y="1072484"/>
                  <a:pt x="2112058" y="1078183"/>
                  <a:pt x="2100649" y="1087690"/>
                </a:cubicBezTo>
                <a:cubicBezTo>
                  <a:pt x="2087224" y="1098877"/>
                  <a:pt x="2077004" y="1113573"/>
                  <a:pt x="2063579" y="1124760"/>
                </a:cubicBezTo>
                <a:cubicBezTo>
                  <a:pt x="2052170" y="1134268"/>
                  <a:pt x="2037917" y="1139966"/>
                  <a:pt x="2026508" y="1149474"/>
                </a:cubicBezTo>
                <a:cubicBezTo>
                  <a:pt x="1931359" y="1228765"/>
                  <a:pt x="2044411" y="1149894"/>
                  <a:pt x="1952368" y="1211258"/>
                </a:cubicBezTo>
                <a:cubicBezTo>
                  <a:pt x="1944130" y="1223615"/>
                  <a:pt x="1938831" y="1238549"/>
                  <a:pt x="1927654" y="1248328"/>
                </a:cubicBezTo>
                <a:cubicBezTo>
                  <a:pt x="1905301" y="1267887"/>
                  <a:pt x="1878227" y="1281280"/>
                  <a:pt x="1853514" y="1297755"/>
                </a:cubicBezTo>
                <a:cubicBezTo>
                  <a:pt x="1841157" y="1305993"/>
                  <a:pt x="1829726" y="1315826"/>
                  <a:pt x="1816443" y="1322468"/>
                </a:cubicBezTo>
                <a:cubicBezTo>
                  <a:pt x="1799967" y="1330706"/>
                  <a:pt x="1783009" y="1338043"/>
                  <a:pt x="1767016" y="1347182"/>
                </a:cubicBezTo>
                <a:cubicBezTo>
                  <a:pt x="1754122" y="1354550"/>
                  <a:pt x="1743517" y="1365863"/>
                  <a:pt x="1729946" y="1371895"/>
                </a:cubicBezTo>
                <a:cubicBezTo>
                  <a:pt x="1706141" y="1382475"/>
                  <a:pt x="1677481" y="1382159"/>
                  <a:pt x="1655806" y="1396609"/>
                </a:cubicBezTo>
                <a:cubicBezTo>
                  <a:pt x="1607898" y="1428548"/>
                  <a:pt x="1632824" y="1416627"/>
                  <a:pt x="1581665" y="1433679"/>
                </a:cubicBezTo>
                <a:cubicBezTo>
                  <a:pt x="1569308" y="1446036"/>
                  <a:pt x="1561548" y="1466512"/>
                  <a:pt x="1544595" y="1470750"/>
                </a:cubicBezTo>
                <a:cubicBezTo>
                  <a:pt x="1468474" y="1489781"/>
                  <a:pt x="1490423" y="1457268"/>
                  <a:pt x="1470454" y="1421323"/>
                </a:cubicBezTo>
                <a:cubicBezTo>
                  <a:pt x="1456029" y="1395359"/>
                  <a:pt x="1430420" y="1375360"/>
                  <a:pt x="1421027" y="1347182"/>
                </a:cubicBezTo>
                <a:cubicBezTo>
                  <a:pt x="1416908" y="1334825"/>
                  <a:pt x="1416667" y="1320393"/>
                  <a:pt x="1408670" y="1310112"/>
                </a:cubicBezTo>
                <a:cubicBezTo>
                  <a:pt x="1387213" y="1282524"/>
                  <a:pt x="1353917" y="1265051"/>
                  <a:pt x="1334530" y="1235971"/>
                </a:cubicBezTo>
                <a:lnTo>
                  <a:pt x="1285103" y="1161831"/>
                </a:lnTo>
                <a:lnTo>
                  <a:pt x="1260389" y="1124760"/>
                </a:lnTo>
                <a:cubicBezTo>
                  <a:pt x="1256270" y="1112403"/>
                  <a:pt x="1260978" y="1086252"/>
                  <a:pt x="1248033" y="1087690"/>
                </a:cubicBezTo>
                <a:cubicBezTo>
                  <a:pt x="1211418" y="1091758"/>
                  <a:pt x="1182130" y="1120641"/>
                  <a:pt x="1149179" y="1137117"/>
                </a:cubicBezTo>
                <a:cubicBezTo>
                  <a:pt x="1084123" y="1169645"/>
                  <a:pt x="1112777" y="1148807"/>
                  <a:pt x="1062681" y="1198901"/>
                </a:cubicBezTo>
                <a:cubicBezTo>
                  <a:pt x="1047143" y="1245518"/>
                  <a:pt x="1043388" y="1267621"/>
                  <a:pt x="1000897" y="1310112"/>
                </a:cubicBezTo>
                <a:cubicBezTo>
                  <a:pt x="988540" y="1322469"/>
                  <a:pt x="975014" y="1333757"/>
                  <a:pt x="963827" y="1347182"/>
                </a:cubicBezTo>
                <a:cubicBezTo>
                  <a:pt x="954320" y="1358591"/>
                  <a:pt x="949615" y="1373751"/>
                  <a:pt x="939114" y="1384252"/>
                </a:cubicBezTo>
                <a:cubicBezTo>
                  <a:pt x="928613" y="1394753"/>
                  <a:pt x="913452" y="1399458"/>
                  <a:pt x="902043" y="1408966"/>
                </a:cubicBezTo>
                <a:cubicBezTo>
                  <a:pt x="888618" y="1420153"/>
                  <a:pt x="879193" y="1435879"/>
                  <a:pt x="864973" y="1446036"/>
                </a:cubicBezTo>
                <a:cubicBezTo>
                  <a:pt x="823985" y="1475314"/>
                  <a:pt x="818817" y="1465817"/>
                  <a:pt x="778476" y="1483106"/>
                </a:cubicBezTo>
                <a:cubicBezTo>
                  <a:pt x="761545" y="1490362"/>
                  <a:pt x="745042" y="1498681"/>
                  <a:pt x="729049" y="1507820"/>
                </a:cubicBezTo>
                <a:cubicBezTo>
                  <a:pt x="670477" y="1541290"/>
                  <a:pt x="710672" y="1523134"/>
                  <a:pt x="654908" y="1569604"/>
                </a:cubicBezTo>
                <a:cubicBezTo>
                  <a:pt x="643499" y="1579111"/>
                  <a:pt x="630195" y="1586079"/>
                  <a:pt x="617838" y="1594317"/>
                </a:cubicBezTo>
                <a:cubicBezTo>
                  <a:pt x="601362" y="1619031"/>
                  <a:pt x="596589" y="1659066"/>
                  <a:pt x="568411" y="1668458"/>
                </a:cubicBezTo>
                <a:lnTo>
                  <a:pt x="494270" y="1693171"/>
                </a:lnTo>
                <a:cubicBezTo>
                  <a:pt x="486032" y="1676695"/>
                  <a:pt x="478696" y="1659737"/>
                  <a:pt x="469557" y="1643744"/>
                </a:cubicBezTo>
                <a:cubicBezTo>
                  <a:pt x="399695" y="1521485"/>
                  <a:pt x="494810" y="1706610"/>
                  <a:pt x="420130" y="1557247"/>
                </a:cubicBezTo>
                <a:cubicBezTo>
                  <a:pt x="402664" y="1469919"/>
                  <a:pt x="414415" y="1515388"/>
                  <a:pt x="383060" y="1421323"/>
                </a:cubicBezTo>
                <a:lnTo>
                  <a:pt x="383060" y="1421323"/>
                </a:lnTo>
                <a:cubicBezTo>
                  <a:pt x="374822" y="1388371"/>
                  <a:pt x="369087" y="1354691"/>
                  <a:pt x="358346" y="1322468"/>
                </a:cubicBezTo>
                <a:cubicBezTo>
                  <a:pt x="354227" y="1310111"/>
                  <a:pt x="349567" y="1297922"/>
                  <a:pt x="345989" y="1285398"/>
                </a:cubicBezTo>
                <a:cubicBezTo>
                  <a:pt x="341324" y="1269069"/>
                  <a:pt x="338513" y="1252237"/>
                  <a:pt x="333633" y="1235971"/>
                </a:cubicBezTo>
                <a:cubicBezTo>
                  <a:pt x="326148" y="1211019"/>
                  <a:pt x="317157" y="1186544"/>
                  <a:pt x="308919" y="1161831"/>
                </a:cubicBezTo>
                <a:cubicBezTo>
                  <a:pt x="304800" y="1149474"/>
                  <a:pt x="303787" y="1135598"/>
                  <a:pt x="296562" y="1124760"/>
                </a:cubicBezTo>
                <a:cubicBezTo>
                  <a:pt x="225738" y="1018523"/>
                  <a:pt x="310651" y="1152937"/>
                  <a:pt x="259492" y="1050620"/>
                </a:cubicBezTo>
                <a:cubicBezTo>
                  <a:pt x="252851" y="1037337"/>
                  <a:pt x="241420" y="1026833"/>
                  <a:pt x="234779" y="1013550"/>
                </a:cubicBezTo>
                <a:cubicBezTo>
                  <a:pt x="183625" y="911240"/>
                  <a:pt x="268528" y="1045636"/>
                  <a:pt x="197708" y="939409"/>
                </a:cubicBezTo>
                <a:cubicBezTo>
                  <a:pt x="193589" y="918814"/>
                  <a:pt x="192891" y="897228"/>
                  <a:pt x="185352" y="877625"/>
                </a:cubicBezTo>
                <a:cubicBezTo>
                  <a:pt x="172127" y="843240"/>
                  <a:pt x="147575" y="813721"/>
                  <a:pt x="135925" y="778771"/>
                </a:cubicBezTo>
                <a:cubicBezTo>
                  <a:pt x="106946" y="691835"/>
                  <a:pt x="144663" y="799158"/>
                  <a:pt x="98854" y="692274"/>
                </a:cubicBezTo>
                <a:cubicBezTo>
                  <a:pt x="71109" y="627538"/>
                  <a:pt x="103154" y="680458"/>
                  <a:pt x="74141" y="593420"/>
                </a:cubicBezTo>
                <a:cubicBezTo>
                  <a:pt x="68316" y="575945"/>
                  <a:pt x="56683" y="560924"/>
                  <a:pt x="49427" y="543993"/>
                </a:cubicBezTo>
                <a:cubicBezTo>
                  <a:pt x="35581" y="511686"/>
                  <a:pt x="35168" y="492342"/>
                  <a:pt x="24714" y="457495"/>
                </a:cubicBezTo>
                <a:cubicBezTo>
                  <a:pt x="17229" y="432543"/>
                  <a:pt x="0" y="383355"/>
                  <a:pt x="0" y="383355"/>
                </a:cubicBezTo>
                <a:cubicBezTo>
                  <a:pt x="4119" y="342166"/>
                  <a:pt x="3049" y="300122"/>
                  <a:pt x="12357" y="259787"/>
                </a:cubicBezTo>
                <a:cubicBezTo>
                  <a:pt x="18387" y="233659"/>
                  <a:pt x="94895" y="164232"/>
                  <a:pt x="98854" y="160933"/>
                </a:cubicBezTo>
                <a:cubicBezTo>
                  <a:pt x="126074" y="138250"/>
                  <a:pt x="157929" y="121587"/>
                  <a:pt x="185352" y="99150"/>
                </a:cubicBezTo>
                <a:cubicBezTo>
                  <a:pt x="203385" y="84396"/>
                  <a:pt x="215021" y="62072"/>
                  <a:pt x="234779" y="49723"/>
                </a:cubicBezTo>
                <a:cubicBezTo>
                  <a:pt x="242991" y="44591"/>
                  <a:pt x="343720" y="25463"/>
                  <a:pt x="345989" y="25009"/>
                </a:cubicBezTo>
                <a:cubicBezTo>
                  <a:pt x="358346" y="16771"/>
                  <a:pt x="368497" y="-2618"/>
                  <a:pt x="383060" y="295"/>
                </a:cubicBezTo>
                <a:cubicBezTo>
                  <a:pt x="427973" y="9278"/>
                  <a:pt x="401089" y="57417"/>
                  <a:pt x="395416" y="74436"/>
                </a:cubicBezTo>
                <a:cubicBezTo>
                  <a:pt x="403654" y="107387"/>
                  <a:pt x="409389" y="141068"/>
                  <a:pt x="420130" y="173290"/>
                </a:cubicBezTo>
                <a:cubicBezTo>
                  <a:pt x="424249" y="185647"/>
                  <a:pt x="426662" y="198710"/>
                  <a:pt x="432487" y="210360"/>
                </a:cubicBezTo>
                <a:cubicBezTo>
                  <a:pt x="439129" y="223643"/>
                  <a:pt x="450558" y="234148"/>
                  <a:pt x="457200" y="247431"/>
                </a:cubicBezTo>
                <a:cubicBezTo>
                  <a:pt x="463025" y="259081"/>
                  <a:pt x="463231" y="273115"/>
                  <a:pt x="469557" y="284501"/>
                </a:cubicBezTo>
                <a:cubicBezTo>
                  <a:pt x="483982" y="310465"/>
                  <a:pt x="518984" y="358641"/>
                  <a:pt x="518984" y="358641"/>
                </a:cubicBezTo>
                <a:lnTo>
                  <a:pt x="543697" y="432782"/>
                </a:lnTo>
                <a:cubicBezTo>
                  <a:pt x="557357" y="473761"/>
                  <a:pt x="556054" y="456826"/>
                  <a:pt x="556054" y="482209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693773" y="1952368"/>
            <a:ext cx="1445741" cy="4497859"/>
          </a:xfrm>
          <a:custGeom>
            <a:avLst/>
            <a:gdLst>
              <a:gd name="connsiteX0" fmla="*/ 1445741 w 1445741"/>
              <a:gd name="connsiteY0" fmla="*/ 4497859 h 4497859"/>
              <a:gd name="connsiteX1" fmla="*/ 1408670 w 1445741"/>
              <a:gd name="connsiteY1" fmla="*/ 4386648 h 4497859"/>
              <a:gd name="connsiteX2" fmla="*/ 1383957 w 1445741"/>
              <a:gd name="connsiteY2" fmla="*/ 4349578 h 4497859"/>
              <a:gd name="connsiteX3" fmla="*/ 1346886 w 1445741"/>
              <a:gd name="connsiteY3" fmla="*/ 4275437 h 4497859"/>
              <a:gd name="connsiteX4" fmla="*/ 1322173 w 1445741"/>
              <a:gd name="connsiteY4" fmla="*/ 4201297 h 4497859"/>
              <a:gd name="connsiteX5" fmla="*/ 1309816 w 1445741"/>
              <a:gd name="connsiteY5" fmla="*/ 4164227 h 4497859"/>
              <a:gd name="connsiteX6" fmla="*/ 1285103 w 1445741"/>
              <a:gd name="connsiteY6" fmla="*/ 4114800 h 4497859"/>
              <a:gd name="connsiteX7" fmla="*/ 1260389 w 1445741"/>
              <a:gd name="connsiteY7" fmla="*/ 4040659 h 4497859"/>
              <a:gd name="connsiteX8" fmla="*/ 1223319 w 1445741"/>
              <a:gd name="connsiteY8" fmla="*/ 3941805 h 4497859"/>
              <a:gd name="connsiteX9" fmla="*/ 1198605 w 1445741"/>
              <a:gd name="connsiteY9" fmla="*/ 3904735 h 4497859"/>
              <a:gd name="connsiteX10" fmla="*/ 1173892 w 1445741"/>
              <a:gd name="connsiteY10" fmla="*/ 3855308 h 4497859"/>
              <a:gd name="connsiteX11" fmla="*/ 1124465 w 1445741"/>
              <a:gd name="connsiteY11" fmla="*/ 3781167 h 4497859"/>
              <a:gd name="connsiteX12" fmla="*/ 1099751 w 1445741"/>
              <a:gd name="connsiteY12" fmla="*/ 3682313 h 4497859"/>
              <a:gd name="connsiteX13" fmla="*/ 1075038 w 1445741"/>
              <a:gd name="connsiteY13" fmla="*/ 3608173 h 4497859"/>
              <a:gd name="connsiteX14" fmla="*/ 1062681 w 1445741"/>
              <a:gd name="connsiteY14" fmla="*/ 3571102 h 4497859"/>
              <a:gd name="connsiteX15" fmla="*/ 1037968 w 1445741"/>
              <a:gd name="connsiteY15" fmla="*/ 3484605 h 4497859"/>
              <a:gd name="connsiteX16" fmla="*/ 1013254 w 1445741"/>
              <a:gd name="connsiteY16" fmla="*/ 3447535 h 4497859"/>
              <a:gd name="connsiteX17" fmla="*/ 963827 w 1445741"/>
              <a:gd name="connsiteY17" fmla="*/ 3336324 h 4497859"/>
              <a:gd name="connsiteX18" fmla="*/ 939113 w 1445741"/>
              <a:gd name="connsiteY18" fmla="*/ 3249827 h 4497859"/>
              <a:gd name="connsiteX19" fmla="*/ 889686 w 1445741"/>
              <a:gd name="connsiteY19" fmla="*/ 3126259 h 4497859"/>
              <a:gd name="connsiteX20" fmla="*/ 864973 w 1445741"/>
              <a:gd name="connsiteY20" fmla="*/ 3052118 h 4497859"/>
              <a:gd name="connsiteX21" fmla="*/ 852616 w 1445741"/>
              <a:gd name="connsiteY21" fmla="*/ 3015048 h 4497859"/>
              <a:gd name="connsiteX22" fmla="*/ 840259 w 1445741"/>
              <a:gd name="connsiteY22" fmla="*/ 2977978 h 4497859"/>
              <a:gd name="connsiteX23" fmla="*/ 815546 w 1445741"/>
              <a:gd name="connsiteY23" fmla="*/ 2940908 h 4497859"/>
              <a:gd name="connsiteX24" fmla="*/ 803189 w 1445741"/>
              <a:gd name="connsiteY24" fmla="*/ 2903837 h 4497859"/>
              <a:gd name="connsiteX25" fmla="*/ 753762 w 1445741"/>
              <a:gd name="connsiteY25" fmla="*/ 2829697 h 4497859"/>
              <a:gd name="connsiteX26" fmla="*/ 741405 w 1445741"/>
              <a:gd name="connsiteY26" fmla="*/ 2792627 h 4497859"/>
              <a:gd name="connsiteX27" fmla="*/ 716692 w 1445741"/>
              <a:gd name="connsiteY27" fmla="*/ 2755556 h 4497859"/>
              <a:gd name="connsiteX28" fmla="*/ 691978 w 1445741"/>
              <a:gd name="connsiteY28" fmla="*/ 2681416 h 4497859"/>
              <a:gd name="connsiteX29" fmla="*/ 654908 w 1445741"/>
              <a:gd name="connsiteY29" fmla="*/ 2607275 h 4497859"/>
              <a:gd name="connsiteX30" fmla="*/ 630195 w 1445741"/>
              <a:gd name="connsiteY30" fmla="*/ 2570205 h 4497859"/>
              <a:gd name="connsiteX31" fmla="*/ 617838 w 1445741"/>
              <a:gd name="connsiteY31" fmla="*/ 2533135 h 4497859"/>
              <a:gd name="connsiteX32" fmla="*/ 593124 w 1445741"/>
              <a:gd name="connsiteY32" fmla="*/ 2496064 h 4497859"/>
              <a:gd name="connsiteX33" fmla="*/ 568411 w 1445741"/>
              <a:gd name="connsiteY33" fmla="*/ 2446637 h 4497859"/>
              <a:gd name="connsiteX34" fmla="*/ 543697 w 1445741"/>
              <a:gd name="connsiteY34" fmla="*/ 2384854 h 4497859"/>
              <a:gd name="connsiteX35" fmla="*/ 518984 w 1445741"/>
              <a:gd name="connsiteY35" fmla="*/ 2347783 h 4497859"/>
              <a:gd name="connsiteX36" fmla="*/ 481913 w 1445741"/>
              <a:gd name="connsiteY36" fmla="*/ 2273643 h 4497859"/>
              <a:gd name="connsiteX37" fmla="*/ 444843 w 1445741"/>
              <a:gd name="connsiteY37" fmla="*/ 2162432 h 4497859"/>
              <a:gd name="connsiteX38" fmla="*/ 432486 w 1445741"/>
              <a:gd name="connsiteY38" fmla="*/ 2125362 h 4497859"/>
              <a:gd name="connsiteX39" fmla="*/ 407773 w 1445741"/>
              <a:gd name="connsiteY39" fmla="*/ 2001794 h 4497859"/>
              <a:gd name="connsiteX40" fmla="*/ 395416 w 1445741"/>
              <a:gd name="connsiteY40" fmla="*/ 1618735 h 4497859"/>
              <a:gd name="connsiteX41" fmla="*/ 383059 w 1445741"/>
              <a:gd name="connsiteY41" fmla="*/ 1569308 h 4497859"/>
              <a:gd name="connsiteX42" fmla="*/ 358346 w 1445741"/>
              <a:gd name="connsiteY42" fmla="*/ 1458097 h 4497859"/>
              <a:gd name="connsiteX43" fmla="*/ 345989 w 1445741"/>
              <a:gd name="connsiteY43" fmla="*/ 1421027 h 4497859"/>
              <a:gd name="connsiteX44" fmla="*/ 333632 w 1445741"/>
              <a:gd name="connsiteY44" fmla="*/ 1371600 h 4497859"/>
              <a:gd name="connsiteX45" fmla="*/ 308919 w 1445741"/>
              <a:gd name="connsiteY45" fmla="*/ 1334529 h 4497859"/>
              <a:gd name="connsiteX46" fmla="*/ 284205 w 1445741"/>
              <a:gd name="connsiteY46" fmla="*/ 1285102 h 4497859"/>
              <a:gd name="connsiteX47" fmla="*/ 247135 w 1445741"/>
              <a:gd name="connsiteY47" fmla="*/ 1235675 h 4497859"/>
              <a:gd name="connsiteX48" fmla="*/ 172995 w 1445741"/>
              <a:gd name="connsiteY48" fmla="*/ 1124464 h 4497859"/>
              <a:gd name="connsiteX49" fmla="*/ 135924 w 1445741"/>
              <a:gd name="connsiteY49" fmla="*/ 1050324 h 4497859"/>
              <a:gd name="connsiteX50" fmla="*/ 111211 w 1445741"/>
              <a:gd name="connsiteY50" fmla="*/ 1013254 h 4497859"/>
              <a:gd name="connsiteX51" fmla="*/ 98854 w 1445741"/>
              <a:gd name="connsiteY51" fmla="*/ 976183 h 4497859"/>
              <a:gd name="connsiteX52" fmla="*/ 61784 w 1445741"/>
              <a:gd name="connsiteY52" fmla="*/ 951470 h 4497859"/>
              <a:gd name="connsiteX53" fmla="*/ 49427 w 1445741"/>
              <a:gd name="connsiteY53" fmla="*/ 914400 h 4497859"/>
              <a:gd name="connsiteX54" fmla="*/ 0 w 1445741"/>
              <a:gd name="connsiteY54" fmla="*/ 840259 h 4497859"/>
              <a:gd name="connsiteX55" fmla="*/ 61784 w 1445741"/>
              <a:gd name="connsiteY55" fmla="*/ 679621 h 4497859"/>
              <a:gd name="connsiteX56" fmla="*/ 98854 w 1445741"/>
              <a:gd name="connsiteY56" fmla="*/ 667264 h 4497859"/>
              <a:gd name="connsiteX57" fmla="*/ 197708 w 1445741"/>
              <a:gd name="connsiteY57" fmla="*/ 580767 h 4497859"/>
              <a:gd name="connsiteX58" fmla="*/ 234778 w 1445741"/>
              <a:gd name="connsiteY58" fmla="*/ 556054 h 4497859"/>
              <a:gd name="connsiteX59" fmla="*/ 271849 w 1445741"/>
              <a:gd name="connsiteY59" fmla="*/ 531340 h 4497859"/>
              <a:gd name="connsiteX60" fmla="*/ 345989 w 1445741"/>
              <a:gd name="connsiteY60" fmla="*/ 506627 h 4497859"/>
              <a:gd name="connsiteX61" fmla="*/ 383059 w 1445741"/>
              <a:gd name="connsiteY61" fmla="*/ 494270 h 4497859"/>
              <a:gd name="connsiteX62" fmla="*/ 432486 w 1445741"/>
              <a:gd name="connsiteY62" fmla="*/ 481913 h 4497859"/>
              <a:gd name="connsiteX63" fmla="*/ 580768 w 1445741"/>
              <a:gd name="connsiteY63" fmla="*/ 358346 h 4497859"/>
              <a:gd name="connsiteX64" fmla="*/ 617838 w 1445741"/>
              <a:gd name="connsiteY64" fmla="*/ 321275 h 4497859"/>
              <a:gd name="connsiteX65" fmla="*/ 704335 w 1445741"/>
              <a:gd name="connsiteY65" fmla="*/ 197708 h 4497859"/>
              <a:gd name="connsiteX66" fmla="*/ 729049 w 1445741"/>
              <a:gd name="connsiteY66" fmla="*/ 160637 h 4497859"/>
              <a:gd name="connsiteX67" fmla="*/ 766119 w 1445741"/>
              <a:gd name="connsiteY67" fmla="*/ 123567 h 4497859"/>
              <a:gd name="connsiteX68" fmla="*/ 790832 w 1445741"/>
              <a:gd name="connsiteY68" fmla="*/ 86497 h 4497859"/>
              <a:gd name="connsiteX69" fmla="*/ 827903 w 1445741"/>
              <a:gd name="connsiteY69" fmla="*/ 0 h 44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45741" h="4497859">
                <a:moveTo>
                  <a:pt x="1445741" y="4497859"/>
                </a:moveTo>
                <a:cubicBezTo>
                  <a:pt x="1433384" y="4460789"/>
                  <a:pt x="1430345" y="4419161"/>
                  <a:pt x="1408670" y="4386648"/>
                </a:cubicBezTo>
                <a:cubicBezTo>
                  <a:pt x="1400432" y="4374291"/>
                  <a:pt x="1390598" y="4362861"/>
                  <a:pt x="1383957" y="4349578"/>
                </a:cubicBezTo>
                <a:cubicBezTo>
                  <a:pt x="1332799" y="4247263"/>
                  <a:pt x="1417711" y="4381674"/>
                  <a:pt x="1346886" y="4275437"/>
                </a:cubicBezTo>
                <a:lnTo>
                  <a:pt x="1322173" y="4201297"/>
                </a:lnTo>
                <a:cubicBezTo>
                  <a:pt x="1318054" y="4188940"/>
                  <a:pt x="1315641" y="4175877"/>
                  <a:pt x="1309816" y="4164227"/>
                </a:cubicBezTo>
                <a:cubicBezTo>
                  <a:pt x="1301578" y="4147751"/>
                  <a:pt x="1291944" y="4131903"/>
                  <a:pt x="1285103" y="4114800"/>
                </a:cubicBezTo>
                <a:cubicBezTo>
                  <a:pt x="1275428" y="4090613"/>
                  <a:pt x="1268627" y="4065373"/>
                  <a:pt x="1260389" y="4040659"/>
                </a:cubicBezTo>
                <a:cubicBezTo>
                  <a:pt x="1249696" y="4008580"/>
                  <a:pt x="1238091" y="3971348"/>
                  <a:pt x="1223319" y="3941805"/>
                </a:cubicBezTo>
                <a:cubicBezTo>
                  <a:pt x="1216677" y="3928522"/>
                  <a:pt x="1205973" y="3917629"/>
                  <a:pt x="1198605" y="3904735"/>
                </a:cubicBezTo>
                <a:cubicBezTo>
                  <a:pt x="1189466" y="3888742"/>
                  <a:pt x="1183369" y="3871103"/>
                  <a:pt x="1173892" y="3855308"/>
                </a:cubicBezTo>
                <a:cubicBezTo>
                  <a:pt x="1158611" y="3829839"/>
                  <a:pt x="1124465" y="3781167"/>
                  <a:pt x="1124465" y="3781167"/>
                </a:cubicBezTo>
                <a:cubicBezTo>
                  <a:pt x="1116227" y="3748216"/>
                  <a:pt x="1110492" y="3714536"/>
                  <a:pt x="1099751" y="3682313"/>
                </a:cubicBezTo>
                <a:lnTo>
                  <a:pt x="1075038" y="3608173"/>
                </a:lnTo>
                <a:cubicBezTo>
                  <a:pt x="1070919" y="3595816"/>
                  <a:pt x="1065840" y="3583739"/>
                  <a:pt x="1062681" y="3571102"/>
                </a:cubicBezTo>
                <a:cubicBezTo>
                  <a:pt x="1058723" y="3555272"/>
                  <a:pt x="1046829" y="3502328"/>
                  <a:pt x="1037968" y="3484605"/>
                </a:cubicBezTo>
                <a:cubicBezTo>
                  <a:pt x="1031326" y="3471322"/>
                  <a:pt x="1021492" y="3459892"/>
                  <a:pt x="1013254" y="3447535"/>
                </a:cubicBezTo>
                <a:cubicBezTo>
                  <a:pt x="949501" y="3256270"/>
                  <a:pt x="1022570" y="3453808"/>
                  <a:pt x="963827" y="3336324"/>
                </a:cubicBezTo>
                <a:cubicBezTo>
                  <a:pt x="953445" y="3315561"/>
                  <a:pt x="945051" y="3269622"/>
                  <a:pt x="939113" y="3249827"/>
                </a:cubicBezTo>
                <a:cubicBezTo>
                  <a:pt x="889930" y="3085882"/>
                  <a:pt x="939234" y="3250131"/>
                  <a:pt x="889686" y="3126259"/>
                </a:cubicBezTo>
                <a:cubicBezTo>
                  <a:pt x="880011" y="3102072"/>
                  <a:pt x="873211" y="3076832"/>
                  <a:pt x="864973" y="3052118"/>
                </a:cubicBezTo>
                <a:lnTo>
                  <a:pt x="852616" y="3015048"/>
                </a:lnTo>
                <a:cubicBezTo>
                  <a:pt x="848497" y="3002691"/>
                  <a:pt x="847484" y="2988816"/>
                  <a:pt x="840259" y="2977978"/>
                </a:cubicBezTo>
                <a:cubicBezTo>
                  <a:pt x="832021" y="2965621"/>
                  <a:pt x="822187" y="2954191"/>
                  <a:pt x="815546" y="2940908"/>
                </a:cubicBezTo>
                <a:cubicBezTo>
                  <a:pt x="809721" y="2929258"/>
                  <a:pt x="809515" y="2915223"/>
                  <a:pt x="803189" y="2903837"/>
                </a:cubicBezTo>
                <a:cubicBezTo>
                  <a:pt x="788765" y="2877873"/>
                  <a:pt x="763155" y="2857875"/>
                  <a:pt x="753762" y="2829697"/>
                </a:cubicBezTo>
                <a:cubicBezTo>
                  <a:pt x="749643" y="2817340"/>
                  <a:pt x="747230" y="2804277"/>
                  <a:pt x="741405" y="2792627"/>
                </a:cubicBezTo>
                <a:cubicBezTo>
                  <a:pt x="734763" y="2779344"/>
                  <a:pt x="722724" y="2769127"/>
                  <a:pt x="716692" y="2755556"/>
                </a:cubicBezTo>
                <a:cubicBezTo>
                  <a:pt x="706112" y="2731751"/>
                  <a:pt x="706428" y="2703091"/>
                  <a:pt x="691978" y="2681416"/>
                </a:cubicBezTo>
                <a:cubicBezTo>
                  <a:pt x="621155" y="2575180"/>
                  <a:pt x="706066" y="2709593"/>
                  <a:pt x="654908" y="2607275"/>
                </a:cubicBezTo>
                <a:cubicBezTo>
                  <a:pt x="648267" y="2593992"/>
                  <a:pt x="636836" y="2583488"/>
                  <a:pt x="630195" y="2570205"/>
                </a:cubicBezTo>
                <a:cubicBezTo>
                  <a:pt x="624370" y="2558555"/>
                  <a:pt x="623663" y="2544785"/>
                  <a:pt x="617838" y="2533135"/>
                </a:cubicBezTo>
                <a:cubicBezTo>
                  <a:pt x="611196" y="2519852"/>
                  <a:pt x="600492" y="2508959"/>
                  <a:pt x="593124" y="2496064"/>
                </a:cubicBezTo>
                <a:cubicBezTo>
                  <a:pt x="583985" y="2480071"/>
                  <a:pt x="575892" y="2463470"/>
                  <a:pt x="568411" y="2446637"/>
                </a:cubicBezTo>
                <a:cubicBezTo>
                  <a:pt x="559402" y="2426368"/>
                  <a:pt x="553617" y="2404693"/>
                  <a:pt x="543697" y="2384854"/>
                </a:cubicBezTo>
                <a:cubicBezTo>
                  <a:pt x="537055" y="2371571"/>
                  <a:pt x="525626" y="2361066"/>
                  <a:pt x="518984" y="2347783"/>
                </a:cubicBezTo>
                <a:cubicBezTo>
                  <a:pt x="467832" y="2245478"/>
                  <a:pt x="552731" y="2379867"/>
                  <a:pt x="481913" y="2273643"/>
                </a:cubicBezTo>
                <a:lnTo>
                  <a:pt x="444843" y="2162432"/>
                </a:lnTo>
                <a:cubicBezTo>
                  <a:pt x="440724" y="2150075"/>
                  <a:pt x="435645" y="2137998"/>
                  <a:pt x="432486" y="2125362"/>
                </a:cubicBezTo>
                <a:cubicBezTo>
                  <a:pt x="414054" y="2051628"/>
                  <a:pt x="422922" y="2092687"/>
                  <a:pt x="407773" y="2001794"/>
                </a:cubicBezTo>
                <a:cubicBezTo>
                  <a:pt x="403654" y="1874108"/>
                  <a:pt x="402704" y="1746280"/>
                  <a:pt x="395416" y="1618735"/>
                </a:cubicBezTo>
                <a:cubicBezTo>
                  <a:pt x="394447" y="1601780"/>
                  <a:pt x="386743" y="1585886"/>
                  <a:pt x="383059" y="1569308"/>
                </a:cubicBezTo>
                <a:cubicBezTo>
                  <a:pt x="370316" y="1511964"/>
                  <a:pt x="373417" y="1510844"/>
                  <a:pt x="358346" y="1458097"/>
                </a:cubicBezTo>
                <a:cubicBezTo>
                  <a:pt x="354768" y="1445573"/>
                  <a:pt x="349567" y="1433551"/>
                  <a:pt x="345989" y="1421027"/>
                </a:cubicBezTo>
                <a:cubicBezTo>
                  <a:pt x="341323" y="1404698"/>
                  <a:pt x="340322" y="1387210"/>
                  <a:pt x="333632" y="1371600"/>
                </a:cubicBezTo>
                <a:cubicBezTo>
                  <a:pt x="327782" y="1357950"/>
                  <a:pt x="316287" y="1347423"/>
                  <a:pt x="308919" y="1334529"/>
                </a:cubicBezTo>
                <a:cubicBezTo>
                  <a:pt x="299780" y="1318536"/>
                  <a:pt x="293968" y="1300722"/>
                  <a:pt x="284205" y="1285102"/>
                </a:cubicBezTo>
                <a:cubicBezTo>
                  <a:pt x="273290" y="1267638"/>
                  <a:pt x="258945" y="1252547"/>
                  <a:pt x="247135" y="1235675"/>
                </a:cubicBezTo>
                <a:cubicBezTo>
                  <a:pt x="247060" y="1235568"/>
                  <a:pt x="185388" y="1143053"/>
                  <a:pt x="172995" y="1124464"/>
                </a:cubicBezTo>
                <a:cubicBezTo>
                  <a:pt x="102167" y="1018221"/>
                  <a:pt x="187085" y="1152646"/>
                  <a:pt x="135924" y="1050324"/>
                </a:cubicBezTo>
                <a:cubicBezTo>
                  <a:pt x="129283" y="1037041"/>
                  <a:pt x="117852" y="1026537"/>
                  <a:pt x="111211" y="1013254"/>
                </a:cubicBezTo>
                <a:cubicBezTo>
                  <a:pt x="105386" y="1001604"/>
                  <a:pt x="106991" y="986354"/>
                  <a:pt x="98854" y="976183"/>
                </a:cubicBezTo>
                <a:cubicBezTo>
                  <a:pt x="89577" y="964586"/>
                  <a:pt x="74141" y="959708"/>
                  <a:pt x="61784" y="951470"/>
                </a:cubicBezTo>
                <a:cubicBezTo>
                  <a:pt x="57665" y="939113"/>
                  <a:pt x="55753" y="925786"/>
                  <a:pt x="49427" y="914400"/>
                </a:cubicBezTo>
                <a:cubicBezTo>
                  <a:pt x="35002" y="888436"/>
                  <a:pt x="0" y="840259"/>
                  <a:pt x="0" y="840259"/>
                </a:cubicBezTo>
                <a:cubicBezTo>
                  <a:pt x="15795" y="761283"/>
                  <a:pt x="146" y="720712"/>
                  <a:pt x="61784" y="679621"/>
                </a:cubicBezTo>
                <a:cubicBezTo>
                  <a:pt x="72622" y="672396"/>
                  <a:pt x="86497" y="671383"/>
                  <a:pt x="98854" y="667264"/>
                </a:cubicBezTo>
                <a:cubicBezTo>
                  <a:pt x="140044" y="605481"/>
                  <a:pt x="111212" y="638431"/>
                  <a:pt x="197708" y="580767"/>
                </a:cubicBezTo>
                <a:lnTo>
                  <a:pt x="234778" y="556054"/>
                </a:lnTo>
                <a:cubicBezTo>
                  <a:pt x="247135" y="547816"/>
                  <a:pt x="257760" y="536036"/>
                  <a:pt x="271849" y="531340"/>
                </a:cubicBezTo>
                <a:lnTo>
                  <a:pt x="345989" y="506627"/>
                </a:lnTo>
                <a:cubicBezTo>
                  <a:pt x="358346" y="502508"/>
                  <a:pt x="370423" y="497429"/>
                  <a:pt x="383059" y="494270"/>
                </a:cubicBezTo>
                <a:lnTo>
                  <a:pt x="432486" y="481913"/>
                </a:lnTo>
                <a:cubicBezTo>
                  <a:pt x="535704" y="413101"/>
                  <a:pt x="485628" y="453486"/>
                  <a:pt x="580768" y="358346"/>
                </a:cubicBezTo>
                <a:cubicBezTo>
                  <a:pt x="593125" y="345989"/>
                  <a:pt x="607353" y="335255"/>
                  <a:pt x="617838" y="321275"/>
                </a:cubicBezTo>
                <a:cubicBezTo>
                  <a:pt x="672728" y="248088"/>
                  <a:pt x="643485" y="288982"/>
                  <a:pt x="704335" y="197708"/>
                </a:cubicBezTo>
                <a:cubicBezTo>
                  <a:pt x="712573" y="185351"/>
                  <a:pt x="718548" y="171138"/>
                  <a:pt x="729049" y="160637"/>
                </a:cubicBezTo>
                <a:cubicBezTo>
                  <a:pt x="741406" y="148280"/>
                  <a:pt x="754932" y="136992"/>
                  <a:pt x="766119" y="123567"/>
                </a:cubicBezTo>
                <a:cubicBezTo>
                  <a:pt x="775626" y="112158"/>
                  <a:pt x="784801" y="100068"/>
                  <a:pt x="790832" y="86497"/>
                </a:cubicBezTo>
                <a:cubicBezTo>
                  <a:pt x="833320" y="-9100"/>
                  <a:pt x="793562" y="34338"/>
                  <a:pt x="827903" y="0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42303" y="1385327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MAPVIEW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34" y="1437556"/>
            <a:ext cx="268037" cy="268037"/>
          </a:xfrm>
          <a:prstGeom prst="rect">
            <a:avLst/>
          </a:prstGeom>
        </p:spPr>
      </p:pic>
      <p:sp>
        <p:nvSpPr>
          <p:cNvPr id="16" name="Oval"/>
          <p:cNvSpPr/>
          <p:nvPr/>
        </p:nvSpPr>
        <p:spPr>
          <a:xfrm>
            <a:off x="1268193" y="1148988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7" name="Oval"/>
          <p:cNvSpPr/>
          <p:nvPr/>
        </p:nvSpPr>
        <p:spPr>
          <a:xfrm>
            <a:off x="1268193" y="3978160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8" name="Oval"/>
          <p:cNvSpPr/>
          <p:nvPr/>
        </p:nvSpPr>
        <p:spPr>
          <a:xfrm>
            <a:off x="3195663" y="1146126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 smtClean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val"/>
          <p:cNvSpPr/>
          <p:nvPr/>
        </p:nvSpPr>
        <p:spPr>
          <a:xfrm>
            <a:off x="2855364" y="1841805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sz="2000" dirty="0" smtClean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480391" y="1717730"/>
            <a:ext cx="2276182" cy="4078914"/>
            <a:chOff x="7966375" y="1492503"/>
            <a:chExt cx="2842452" cy="5134838"/>
          </a:xfrm>
        </p:grpSpPr>
        <p:pic>
          <p:nvPicPr>
            <p:cNvPr id="25" name="StreetMap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375" y="1956486"/>
              <a:ext cx="2842451" cy="467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26" name="Content"/>
            <p:cNvSpPr/>
            <p:nvPr/>
          </p:nvSpPr>
          <p:spPr>
            <a:xfrm>
              <a:off x="7966375" y="1492503"/>
              <a:ext cx="2842452" cy="4516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27" name="Picture 2" descr="C:\Users\t-dantay\Documents\First24\arrowsimple1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70442" y="1599381"/>
              <a:ext cx="237868" cy="237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자유형 27"/>
            <p:cNvSpPr/>
            <p:nvPr/>
          </p:nvSpPr>
          <p:spPr>
            <a:xfrm>
              <a:off x="8385539" y="2376616"/>
              <a:ext cx="1445741" cy="2669060"/>
            </a:xfrm>
            <a:custGeom>
              <a:avLst/>
              <a:gdLst>
                <a:gd name="connsiteX0" fmla="*/ 0 w 1445741"/>
                <a:gd name="connsiteY0" fmla="*/ 0 h 2669060"/>
                <a:gd name="connsiteX1" fmla="*/ 12357 w 1445741"/>
                <a:gd name="connsiteY1" fmla="*/ 98854 h 2669060"/>
                <a:gd name="connsiteX2" fmla="*/ 37070 w 1445741"/>
                <a:gd name="connsiteY2" fmla="*/ 420130 h 2669060"/>
                <a:gd name="connsiteX3" fmla="*/ 74141 w 1445741"/>
                <a:gd name="connsiteY3" fmla="*/ 543698 h 2669060"/>
                <a:gd name="connsiteX4" fmla="*/ 86498 w 1445741"/>
                <a:gd name="connsiteY4" fmla="*/ 580768 h 2669060"/>
                <a:gd name="connsiteX5" fmla="*/ 111211 w 1445741"/>
                <a:gd name="connsiteY5" fmla="*/ 617838 h 2669060"/>
                <a:gd name="connsiteX6" fmla="*/ 135925 w 1445741"/>
                <a:gd name="connsiteY6" fmla="*/ 704335 h 2669060"/>
                <a:gd name="connsiteX7" fmla="*/ 172995 w 1445741"/>
                <a:gd name="connsiteY7" fmla="*/ 815546 h 2669060"/>
                <a:gd name="connsiteX8" fmla="*/ 197708 w 1445741"/>
                <a:gd name="connsiteY8" fmla="*/ 889687 h 2669060"/>
                <a:gd name="connsiteX9" fmla="*/ 210065 w 1445741"/>
                <a:gd name="connsiteY9" fmla="*/ 926757 h 2669060"/>
                <a:gd name="connsiteX10" fmla="*/ 308919 w 1445741"/>
                <a:gd name="connsiteY10" fmla="*/ 864973 h 2669060"/>
                <a:gd name="connsiteX11" fmla="*/ 345989 w 1445741"/>
                <a:gd name="connsiteY11" fmla="*/ 852616 h 2669060"/>
                <a:gd name="connsiteX12" fmla="*/ 494270 w 1445741"/>
                <a:gd name="connsiteY12" fmla="*/ 753762 h 2669060"/>
                <a:gd name="connsiteX13" fmla="*/ 568411 w 1445741"/>
                <a:gd name="connsiteY13" fmla="*/ 704335 h 2669060"/>
                <a:gd name="connsiteX14" fmla="*/ 642552 w 1445741"/>
                <a:gd name="connsiteY14" fmla="*/ 679622 h 2669060"/>
                <a:gd name="connsiteX15" fmla="*/ 679622 w 1445741"/>
                <a:gd name="connsiteY15" fmla="*/ 691979 h 2669060"/>
                <a:gd name="connsiteX16" fmla="*/ 716692 w 1445741"/>
                <a:gd name="connsiteY16" fmla="*/ 815546 h 2669060"/>
                <a:gd name="connsiteX17" fmla="*/ 741406 w 1445741"/>
                <a:gd name="connsiteY17" fmla="*/ 889687 h 2669060"/>
                <a:gd name="connsiteX18" fmla="*/ 753762 w 1445741"/>
                <a:gd name="connsiteY18" fmla="*/ 926757 h 2669060"/>
                <a:gd name="connsiteX19" fmla="*/ 778476 w 1445741"/>
                <a:gd name="connsiteY19" fmla="*/ 963827 h 2669060"/>
                <a:gd name="connsiteX20" fmla="*/ 803189 w 1445741"/>
                <a:gd name="connsiteY20" fmla="*/ 1050325 h 2669060"/>
                <a:gd name="connsiteX21" fmla="*/ 827903 w 1445741"/>
                <a:gd name="connsiteY21" fmla="*/ 1087395 h 2669060"/>
                <a:gd name="connsiteX22" fmla="*/ 840260 w 1445741"/>
                <a:gd name="connsiteY22" fmla="*/ 1136822 h 2669060"/>
                <a:gd name="connsiteX23" fmla="*/ 889687 w 1445741"/>
                <a:gd name="connsiteY23" fmla="*/ 1235676 h 2669060"/>
                <a:gd name="connsiteX24" fmla="*/ 914400 w 1445741"/>
                <a:gd name="connsiteY24" fmla="*/ 1285103 h 2669060"/>
                <a:gd name="connsiteX25" fmla="*/ 951470 w 1445741"/>
                <a:gd name="connsiteY25" fmla="*/ 1371600 h 2669060"/>
                <a:gd name="connsiteX26" fmla="*/ 976184 w 1445741"/>
                <a:gd name="connsiteY26" fmla="*/ 1408670 h 2669060"/>
                <a:gd name="connsiteX27" fmla="*/ 1000898 w 1445741"/>
                <a:gd name="connsiteY27" fmla="*/ 1458098 h 2669060"/>
                <a:gd name="connsiteX28" fmla="*/ 1050325 w 1445741"/>
                <a:gd name="connsiteY28" fmla="*/ 1532238 h 2669060"/>
                <a:gd name="connsiteX29" fmla="*/ 1075038 w 1445741"/>
                <a:gd name="connsiteY29" fmla="*/ 1569308 h 2669060"/>
                <a:gd name="connsiteX30" fmla="*/ 1136822 w 1445741"/>
                <a:gd name="connsiteY30" fmla="*/ 1680519 h 2669060"/>
                <a:gd name="connsiteX31" fmla="*/ 1210962 w 1445741"/>
                <a:gd name="connsiteY31" fmla="*/ 1754660 h 2669060"/>
                <a:gd name="connsiteX32" fmla="*/ 1248033 w 1445741"/>
                <a:gd name="connsiteY32" fmla="*/ 1767016 h 2669060"/>
                <a:gd name="connsiteX33" fmla="*/ 1322173 w 1445741"/>
                <a:gd name="connsiteY33" fmla="*/ 1841157 h 2669060"/>
                <a:gd name="connsiteX34" fmla="*/ 1346887 w 1445741"/>
                <a:gd name="connsiteY34" fmla="*/ 1878227 h 2669060"/>
                <a:gd name="connsiteX35" fmla="*/ 1383957 w 1445741"/>
                <a:gd name="connsiteY35" fmla="*/ 1915298 h 2669060"/>
                <a:gd name="connsiteX36" fmla="*/ 1445741 w 1445741"/>
                <a:gd name="connsiteY36" fmla="*/ 2014152 h 2669060"/>
                <a:gd name="connsiteX37" fmla="*/ 1408670 w 1445741"/>
                <a:gd name="connsiteY37" fmla="*/ 2038865 h 2669060"/>
                <a:gd name="connsiteX38" fmla="*/ 1346887 w 1445741"/>
                <a:gd name="connsiteY38" fmla="*/ 2100649 h 2669060"/>
                <a:gd name="connsiteX39" fmla="*/ 1285103 w 1445741"/>
                <a:gd name="connsiteY39" fmla="*/ 2162433 h 2669060"/>
                <a:gd name="connsiteX40" fmla="*/ 1248033 w 1445741"/>
                <a:gd name="connsiteY40" fmla="*/ 2199503 h 2669060"/>
                <a:gd name="connsiteX41" fmla="*/ 1173892 w 1445741"/>
                <a:gd name="connsiteY41" fmla="*/ 2236573 h 2669060"/>
                <a:gd name="connsiteX42" fmla="*/ 1099752 w 1445741"/>
                <a:gd name="connsiteY42" fmla="*/ 2286000 h 2669060"/>
                <a:gd name="connsiteX43" fmla="*/ 1025611 w 1445741"/>
                <a:gd name="connsiteY43" fmla="*/ 2335427 h 2669060"/>
                <a:gd name="connsiteX44" fmla="*/ 988541 w 1445741"/>
                <a:gd name="connsiteY44" fmla="*/ 2360141 h 2669060"/>
                <a:gd name="connsiteX45" fmla="*/ 1013254 w 1445741"/>
                <a:gd name="connsiteY45" fmla="*/ 2446638 h 2669060"/>
                <a:gd name="connsiteX46" fmla="*/ 1037968 w 1445741"/>
                <a:gd name="connsiteY46" fmla="*/ 2483708 h 2669060"/>
                <a:gd name="connsiteX47" fmla="*/ 1112108 w 1445741"/>
                <a:gd name="connsiteY47" fmla="*/ 2533135 h 2669060"/>
                <a:gd name="connsiteX48" fmla="*/ 1173892 w 1445741"/>
                <a:gd name="connsiteY48" fmla="*/ 2607276 h 2669060"/>
                <a:gd name="connsiteX49" fmla="*/ 1223319 w 1445741"/>
                <a:gd name="connsiteY49" fmla="*/ 2669060 h 266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45741" h="2669060">
                  <a:moveTo>
                    <a:pt x="0" y="0"/>
                  </a:moveTo>
                  <a:cubicBezTo>
                    <a:pt x="4119" y="32951"/>
                    <a:pt x="9350" y="65783"/>
                    <a:pt x="12357" y="98854"/>
                  </a:cubicBezTo>
                  <a:cubicBezTo>
                    <a:pt x="17469" y="155089"/>
                    <a:pt x="29160" y="356851"/>
                    <a:pt x="37070" y="420130"/>
                  </a:cubicBezTo>
                  <a:cubicBezTo>
                    <a:pt x="40805" y="450009"/>
                    <a:pt x="66974" y="522199"/>
                    <a:pt x="74141" y="543698"/>
                  </a:cubicBezTo>
                  <a:cubicBezTo>
                    <a:pt x="78260" y="556055"/>
                    <a:pt x="79273" y="569930"/>
                    <a:pt x="86498" y="580768"/>
                  </a:cubicBezTo>
                  <a:cubicBezTo>
                    <a:pt x="94736" y="593125"/>
                    <a:pt x="104570" y="604555"/>
                    <a:pt x="111211" y="617838"/>
                  </a:cubicBezTo>
                  <a:cubicBezTo>
                    <a:pt x="121593" y="638602"/>
                    <a:pt x="129986" y="684538"/>
                    <a:pt x="135925" y="704335"/>
                  </a:cubicBezTo>
                  <a:cubicBezTo>
                    <a:pt x="135939" y="704382"/>
                    <a:pt x="166809" y="796988"/>
                    <a:pt x="172995" y="815546"/>
                  </a:cubicBezTo>
                  <a:lnTo>
                    <a:pt x="197708" y="889687"/>
                  </a:lnTo>
                  <a:lnTo>
                    <a:pt x="210065" y="926757"/>
                  </a:lnTo>
                  <a:cubicBezTo>
                    <a:pt x="371776" y="862072"/>
                    <a:pt x="190222" y="944105"/>
                    <a:pt x="308919" y="864973"/>
                  </a:cubicBezTo>
                  <a:cubicBezTo>
                    <a:pt x="319757" y="857748"/>
                    <a:pt x="334554" y="858853"/>
                    <a:pt x="345989" y="852616"/>
                  </a:cubicBezTo>
                  <a:cubicBezTo>
                    <a:pt x="451601" y="795010"/>
                    <a:pt x="419432" y="806149"/>
                    <a:pt x="494270" y="753762"/>
                  </a:cubicBezTo>
                  <a:cubicBezTo>
                    <a:pt x="518603" y="736729"/>
                    <a:pt x="540233" y="713727"/>
                    <a:pt x="568411" y="704335"/>
                  </a:cubicBezTo>
                  <a:lnTo>
                    <a:pt x="642552" y="679622"/>
                  </a:lnTo>
                  <a:cubicBezTo>
                    <a:pt x="654909" y="683741"/>
                    <a:pt x="672051" y="681380"/>
                    <a:pt x="679622" y="691979"/>
                  </a:cubicBezTo>
                  <a:cubicBezTo>
                    <a:pt x="694685" y="713068"/>
                    <a:pt x="707809" y="785935"/>
                    <a:pt x="716692" y="815546"/>
                  </a:cubicBezTo>
                  <a:cubicBezTo>
                    <a:pt x="724178" y="840498"/>
                    <a:pt x="733168" y="864973"/>
                    <a:pt x="741406" y="889687"/>
                  </a:cubicBezTo>
                  <a:cubicBezTo>
                    <a:pt x="745525" y="902044"/>
                    <a:pt x="746537" y="915920"/>
                    <a:pt x="753762" y="926757"/>
                  </a:cubicBezTo>
                  <a:lnTo>
                    <a:pt x="778476" y="963827"/>
                  </a:lnTo>
                  <a:cubicBezTo>
                    <a:pt x="782433" y="979656"/>
                    <a:pt x="794328" y="1032604"/>
                    <a:pt x="803189" y="1050325"/>
                  </a:cubicBezTo>
                  <a:cubicBezTo>
                    <a:pt x="809830" y="1063608"/>
                    <a:pt x="819665" y="1075038"/>
                    <a:pt x="827903" y="1087395"/>
                  </a:cubicBezTo>
                  <a:cubicBezTo>
                    <a:pt x="832022" y="1103871"/>
                    <a:pt x="833728" y="1121146"/>
                    <a:pt x="840260" y="1136822"/>
                  </a:cubicBezTo>
                  <a:cubicBezTo>
                    <a:pt x="854430" y="1170829"/>
                    <a:pt x="873211" y="1202725"/>
                    <a:pt x="889687" y="1235676"/>
                  </a:cubicBezTo>
                  <a:cubicBezTo>
                    <a:pt x="897925" y="1252152"/>
                    <a:pt x="908575" y="1267628"/>
                    <a:pt x="914400" y="1285103"/>
                  </a:cubicBezTo>
                  <a:cubicBezTo>
                    <a:pt x="928262" y="1326689"/>
                    <a:pt x="927041" y="1328850"/>
                    <a:pt x="951470" y="1371600"/>
                  </a:cubicBezTo>
                  <a:cubicBezTo>
                    <a:pt x="958838" y="1384494"/>
                    <a:pt x="968816" y="1395776"/>
                    <a:pt x="976184" y="1408670"/>
                  </a:cubicBezTo>
                  <a:cubicBezTo>
                    <a:pt x="985323" y="1424664"/>
                    <a:pt x="991421" y="1442302"/>
                    <a:pt x="1000898" y="1458098"/>
                  </a:cubicBezTo>
                  <a:cubicBezTo>
                    <a:pt x="1016179" y="1483567"/>
                    <a:pt x="1033849" y="1507525"/>
                    <a:pt x="1050325" y="1532238"/>
                  </a:cubicBezTo>
                  <a:cubicBezTo>
                    <a:pt x="1058563" y="1544595"/>
                    <a:pt x="1070342" y="1555219"/>
                    <a:pt x="1075038" y="1569308"/>
                  </a:cubicBezTo>
                  <a:cubicBezTo>
                    <a:pt x="1096788" y="1634557"/>
                    <a:pt x="1080169" y="1595540"/>
                    <a:pt x="1136822" y="1680519"/>
                  </a:cubicBezTo>
                  <a:cubicBezTo>
                    <a:pt x="1164457" y="1721971"/>
                    <a:pt x="1161445" y="1726365"/>
                    <a:pt x="1210962" y="1754660"/>
                  </a:cubicBezTo>
                  <a:cubicBezTo>
                    <a:pt x="1222271" y="1761122"/>
                    <a:pt x="1235676" y="1762897"/>
                    <a:pt x="1248033" y="1767016"/>
                  </a:cubicBezTo>
                  <a:cubicBezTo>
                    <a:pt x="1306271" y="1854376"/>
                    <a:pt x="1230217" y="1749202"/>
                    <a:pt x="1322173" y="1841157"/>
                  </a:cubicBezTo>
                  <a:cubicBezTo>
                    <a:pt x="1332674" y="1851658"/>
                    <a:pt x="1337380" y="1866818"/>
                    <a:pt x="1346887" y="1878227"/>
                  </a:cubicBezTo>
                  <a:cubicBezTo>
                    <a:pt x="1358074" y="1891652"/>
                    <a:pt x="1373679" y="1901165"/>
                    <a:pt x="1383957" y="1915298"/>
                  </a:cubicBezTo>
                  <a:cubicBezTo>
                    <a:pt x="1406812" y="1946724"/>
                    <a:pt x="1445741" y="2014152"/>
                    <a:pt x="1445741" y="2014152"/>
                  </a:cubicBezTo>
                  <a:cubicBezTo>
                    <a:pt x="1433384" y="2022390"/>
                    <a:pt x="1419171" y="2028364"/>
                    <a:pt x="1408670" y="2038865"/>
                  </a:cubicBezTo>
                  <a:cubicBezTo>
                    <a:pt x="1326284" y="2121249"/>
                    <a:pt x="1445749" y="2034739"/>
                    <a:pt x="1346887" y="2100649"/>
                  </a:cubicBezTo>
                  <a:cubicBezTo>
                    <a:pt x="1301578" y="2168611"/>
                    <a:pt x="1346887" y="2110946"/>
                    <a:pt x="1285103" y="2162433"/>
                  </a:cubicBezTo>
                  <a:cubicBezTo>
                    <a:pt x="1271678" y="2173620"/>
                    <a:pt x="1261458" y="2188316"/>
                    <a:pt x="1248033" y="2199503"/>
                  </a:cubicBezTo>
                  <a:cubicBezTo>
                    <a:pt x="1182206" y="2254358"/>
                    <a:pt x="1240766" y="2199420"/>
                    <a:pt x="1173892" y="2236573"/>
                  </a:cubicBezTo>
                  <a:cubicBezTo>
                    <a:pt x="1147928" y="2250998"/>
                    <a:pt x="1124465" y="2269524"/>
                    <a:pt x="1099752" y="2286000"/>
                  </a:cubicBezTo>
                  <a:lnTo>
                    <a:pt x="1025611" y="2335427"/>
                  </a:lnTo>
                  <a:lnTo>
                    <a:pt x="988541" y="2360141"/>
                  </a:lnTo>
                  <a:cubicBezTo>
                    <a:pt x="992499" y="2375971"/>
                    <a:pt x="1004393" y="2428915"/>
                    <a:pt x="1013254" y="2446638"/>
                  </a:cubicBezTo>
                  <a:cubicBezTo>
                    <a:pt x="1019896" y="2459921"/>
                    <a:pt x="1026791" y="2473929"/>
                    <a:pt x="1037968" y="2483708"/>
                  </a:cubicBezTo>
                  <a:cubicBezTo>
                    <a:pt x="1060321" y="2503267"/>
                    <a:pt x="1091106" y="2512133"/>
                    <a:pt x="1112108" y="2533135"/>
                  </a:cubicBezTo>
                  <a:cubicBezTo>
                    <a:pt x="1220412" y="2641439"/>
                    <a:pt x="1087875" y="2504055"/>
                    <a:pt x="1173892" y="2607276"/>
                  </a:cubicBezTo>
                  <a:cubicBezTo>
                    <a:pt x="1228371" y="2672651"/>
                    <a:pt x="1197404" y="2617230"/>
                    <a:pt x="1223319" y="266906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8027098" y="1981200"/>
              <a:ext cx="1408766" cy="4596714"/>
            </a:xfrm>
            <a:custGeom>
              <a:avLst/>
              <a:gdLst>
                <a:gd name="connsiteX0" fmla="*/ 1186344 w 1408766"/>
                <a:gd name="connsiteY0" fmla="*/ 0 h 4596714"/>
                <a:gd name="connsiteX1" fmla="*/ 1211057 w 1408766"/>
                <a:gd name="connsiteY1" fmla="*/ 61784 h 4596714"/>
                <a:gd name="connsiteX2" fmla="*/ 1235771 w 1408766"/>
                <a:gd name="connsiteY2" fmla="*/ 98854 h 4596714"/>
                <a:gd name="connsiteX3" fmla="*/ 1248128 w 1408766"/>
                <a:gd name="connsiteY3" fmla="*/ 135924 h 4596714"/>
                <a:gd name="connsiteX4" fmla="*/ 1272841 w 1408766"/>
                <a:gd name="connsiteY4" fmla="*/ 172995 h 4596714"/>
                <a:gd name="connsiteX5" fmla="*/ 1309911 w 1408766"/>
                <a:gd name="connsiteY5" fmla="*/ 308919 h 4596714"/>
                <a:gd name="connsiteX6" fmla="*/ 1322268 w 1408766"/>
                <a:gd name="connsiteY6" fmla="*/ 345989 h 4596714"/>
                <a:gd name="connsiteX7" fmla="*/ 1334625 w 1408766"/>
                <a:gd name="connsiteY7" fmla="*/ 395416 h 4596714"/>
                <a:gd name="connsiteX8" fmla="*/ 1359339 w 1408766"/>
                <a:gd name="connsiteY8" fmla="*/ 469557 h 4596714"/>
                <a:gd name="connsiteX9" fmla="*/ 1384052 w 1408766"/>
                <a:gd name="connsiteY9" fmla="*/ 543697 h 4596714"/>
                <a:gd name="connsiteX10" fmla="*/ 1396409 w 1408766"/>
                <a:gd name="connsiteY10" fmla="*/ 580768 h 4596714"/>
                <a:gd name="connsiteX11" fmla="*/ 1408766 w 1408766"/>
                <a:gd name="connsiteY11" fmla="*/ 654908 h 4596714"/>
                <a:gd name="connsiteX12" fmla="*/ 1396409 w 1408766"/>
                <a:gd name="connsiteY12" fmla="*/ 704335 h 4596714"/>
                <a:gd name="connsiteX13" fmla="*/ 1359339 w 1408766"/>
                <a:gd name="connsiteY13" fmla="*/ 716692 h 4596714"/>
                <a:gd name="connsiteX14" fmla="*/ 1272841 w 1408766"/>
                <a:gd name="connsiteY14" fmla="*/ 741405 h 4596714"/>
                <a:gd name="connsiteX15" fmla="*/ 1248128 w 1408766"/>
                <a:gd name="connsiteY15" fmla="*/ 778476 h 4596714"/>
                <a:gd name="connsiteX16" fmla="*/ 1161630 w 1408766"/>
                <a:gd name="connsiteY16" fmla="*/ 815546 h 4596714"/>
                <a:gd name="connsiteX17" fmla="*/ 1124560 w 1408766"/>
                <a:gd name="connsiteY17" fmla="*/ 840259 h 4596714"/>
                <a:gd name="connsiteX18" fmla="*/ 1038063 w 1408766"/>
                <a:gd name="connsiteY18" fmla="*/ 864973 h 4596714"/>
                <a:gd name="connsiteX19" fmla="*/ 963922 w 1408766"/>
                <a:gd name="connsiteY19" fmla="*/ 902043 h 4596714"/>
                <a:gd name="connsiteX20" fmla="*/ 926852 w 1408766"/>
                <a:gd name="connsiteY20" fmla="*/ 939114 h 4596714"/>
                <a:gd name="connsiteX21" fmla="*/ 889782 w 1408766"/>
                <a:gd name="connsiteY21" fmla="*/ 963827 h 4596714"/>
                <a:gd name="connsiteX22" fmla="*/ 865068 w 1408766"/>
                <a:gd name="connsiteY22" fmla="*/ 1000897 h 4596714"/>
                <a:gd name="connsiteX23" fmla="*/ 790928 w 1408766"/>
                <a:gd name="connsiteY23" fmla="*/ 1050324 h 4596714"/>
                <a:gd name="connsiteX24" fmla="*/ 753857 w 1408766"/>
                <a:gd name="connsiteY24" fmla="*/ 1087395 h 4596714"/>
                <a:gd name="connsiteX25" fmla="*/ 729144 w 1408766"/>
                <a:gd name="connsiteY25" fmla="*/ 1124465 h 4596714"/>
                <a:gd name="connsiteX26" fmla="*/ 655003 w 1408766"/>
                <a:gd name="connsiteY26" fmla="*/ 1186249 h 4596714"/>
                <a:gd name="connsiteX27" fmla="*/ 580863 w 1408766"/>
                <a:gd name="connsiteY27" fmla="*/ 1297459 h 4596714"/>
                <a:gd name="connsiteX28" fmla="*/ 556149 w 1408766"/>
                <a:gd name="connsiteY28" fmla="*/ 1334530 h 4596714"/>
                <a:gd name="connsiteX29" fmla="*/ 519079 w 1408766"/>
                <a:gd name="connsiteY29" fmla="*/ 1359243 h 4596714"/>
                <a:gd name="connsiteX30" fmla="*/ 506722 w 1408766"/>
                <a:gd name="connsiteY30" fmla="*/ 1396314 h 4596714"/>
                <a:gd name="connsiteX31" fmla="*/ 444939 w 1408766"/>
                <a:gd name="connsiteY31" fmla="*/ 1470454 h 4596714"/>
                <a:gd name="connsiteX32" fmla="*/ 407868 w 1408766"/>
                <a:gd name="connsiteY32" fmla="*/ 1495168 h 4596714"/>
                <a:gd name="connsiteX33" fmla="*/ 370798 w 1408766"/>
                <a:gd name="connsiteY33" fmla="*/ 1532238 h 4596714"/>
                <a:gd name="connsiteX34" fmla="*/ 296657 w 1408766"/>
                <a:gd name="connsiteY34" fmla="*/ 1569308 h 4596714"/>
                <a:gd name="connsiteX35" fmla="*/ 234874 w 1408766"/>
                <a:gd name="connsiteY35" fmla="*/ 1643449 h 4596714"/>
                <a:gd name="connsiteX36" fmla="*/ 185447 w 1408766"/>
                <a:gd name="connsiteY36" fmla="*/ 1717589 h 4596714"/>
                <a:gd name="connsiteX37" fmla="*/ 197803 w 1408766"/>
                <a:gd name="connsiteY37" fmla="*/ 1853514 h 4596714"/>
                <a:gd name="connsiteX38" fmla="*/ 222517 w 1408766"/>
                <a:gd name="connsiteY38" fmla="*/ 1927654 h 4596714"/>
                <a:gd name="connsiteX39" fmla="*/ 271944 w 1408766"/>
                <a:gd name="connsiteY39" fmla="*/ 2001795 h 4596714"/>
                <a:gd name="connsiteX40" fmla="*/ 296657 w 1408766"/>
                <a:gd name="connsiteY40" fmla="*/ 2038865 h 4596714"/>
                <a:gd name="connsiteX41" fmla="*/ 321371 w 1408766"/>
                <a:gd name="connsiteY41" fmla="*/ 2088292 h 4596714"/>
                <a:gd name="connsiteX42" fmla="*/ 333728 w 1408766"/>
                <a:gd name="connsiteY42" fmla="*/ 2125362 h 4596714"/>
                <a:gd name="connsiteX43" fmla="*/ 358441 w 1408766"/>
                <a:gd name="connsiteY43" fmla="*/ 2162432 h 4596714"/>
                <a:gd name="connsiteX44" fmla="*/ 370798 w 1408766"/>
                <a:gd name="connsiteY44" fmla="*/ 2199503 h 4596714"/>
                <a:gd name="connsiteX45" fmla="*/ 407868 w 1408766"/>
                <a:gd name="connsiteY45" fmla="*/ 2248930 h 4596714"/>
                <a:gd name="connsiteX46" fmla="*/ 444939 w 1408766"/>
                <a:gd name="connsiteY46" fmla="*/ 2335427 h 4596714"/>
                <a:gd name="connsiteX47" fmla="*/ 494366 w 1408766"/>
                <a:gd name="connsiteY47" fmla="*/ 2421924 h 4596714"/>
                <a:gd name="connsiteX48" fmla="*/ 519079 w 1408766"/>
                <a:gd name="connsiteY48" fmla="*/ 2496065 h 4596714"/>
                <a:gd name="connsiteX49" fmla="*/ 531436 w 1408766"/>
                <a:gd name="connsiteY49" fmla="*/ 2533135 h 4596714"/>
                <a:gd name="connsiteX50" fmla="*/ 580863 w 1408766"/>
                <a:gd name="connsiteY50" fmla="*/ 2631989 h 4596714"/>
                <a:gd name="connsiteX51" fmla="*/ 605576 w 1408766"/>
                <a:gd name="connsiteY51" fmla="*/ 2706130 h 4596714"/>
                <a:gd name="connsiteX52" fmla="*/ 630290 w 1408766"/>
                <a:gd name="connsiteY52" fmla="*/ 2743200 h 4596714"/>
                <a:gd name="connsiteX53" fmla="*/ 655003 w 1408766"/>
                <a:gd name="connsiteY53" fmla="*/ 2817341 h 4596714"/>
                <a:gd name="connsiteX54" fmla="*/ 679717 w 1408766"/>
                <a:gd name="connsiteY54" fmla="*/ 2854411 h 4596714"/>
                <a:gd name="connsiteX55" fmla="*/ 692074 w 1408766"/>
                <a:gd name="connsiteY55" fmla="*/ 2891481 h 4596714"/>
                <a:gd name="connsiteX56" fmla="*/ 741501 w 1408766"/>
                <a:gd name="connsiteY56" fmla="*/ 2965622 h 4596714"/>
                <a:gd name="connsiteX57" fmla="*/ 790928 w 1408766"/>
                <a:gd name="connsiteY57" fmla="*/ 3039762 h 4596714"/>
                <a:gd name="connsiteX58" fmla="*/ 815641 w 1408766"/>
                <a:gd name="connsiteY58" fmla="*/ 3076832 h 4596714"/>
                <a:gd name="connsiteX59" fmla="*/ 877425 w 1408766"/>
                <a:gd name="connsiteY59" fmla="*/ 3188043 h 4596714"/>
                <a:gd name="connsiteX60" fmla="*/ 951566 w 1408766"/>
                <a:gd name="connsiteY60" fmla="*/ 3262184 h 4596714"/>
                <a:gd name="connsiteX61" fmla="*/ 1000993 w 1408766"/>
                <a:gd name="connsiteY61" fmla="*/ 3336324 h 4596714"/>
                <a:gd name="connsiteX62" fmla="*/ 1013349 w 1408766"/>
                <a:gd name="connsiteY62" fmla="*/ 3373395 h 4596714"/>
                <a:gd name="connsiteX63" fmla="*/ 1000993 w 1408766"/>
                <a:gd name="connsiteY63" fmla="*/ 3435178 h 4596714"/>
                <a:gd name="connsiteX64" fmla="*/ 926852 w 1408766"/>
                <a:gd name="connsiteY64" fmla="*/ 3509319 h 4596714"/>
                <a:gd name="connsiteX65" fmla="*/ 852711 w 1408766"/>
                <a:gd name="connsiteY65" fmla="*/ 3558746 h 4596714"/>
                <a:gd name="connsiteX66" fmla="*/ 753857 w 1408766"/>
                <a:gd name="connsiteY66" fmla="*/ 3632886 h 4596714"/>
                <a:gd name="connsiteX67" fmla="*/ 704430 w 1408766"/>
                <a:gd name="connsiteY67" fmla="*/ 3669957 h 4596714"/>
                <a:gd name="connsiteX68" fmla="*/ 655003 w 1408766"/>
                <a:gd name="connsiteY68" fmla="*/ 3719384 h 4596714"/>
                <a:gd name="connsiteX69" fmla="*/ 593220 w 1408766"/>
                <a:gd name="connsiteY69" fmla="*/ 3793524 h 4596714"/>
                <a:gd name="connsiteX70" fmla="*/ 519079 w 1408766"/>
                <a:gd name="connsiteY70" fmla="*/ 3855308 h 4596714"/>
                <a:gd name="connsiteX71" fmla="*/ 494366 w 1408766"/>
                <a:gd name="connsiteY71" fmla="*/ 3892378 h 4596714"/>
                <a:gd name="connsiteX72" fmla="*/ 420225 w 1408766"/>
                <a:gd name="connsiteY72" fmla="*/ 3954162 h 4596714"/>
                <a:gd name="connsiteX73" fmla="*/ 358441 w 1408766"/>
                <a:gd name="connsiteY73" fmla="*/ 4028303 h 4596714"/>
                <a:gd name="connsiteX74" fmla="*/ 333728 w 1408766"/>
                <a:gd name="connsiteY74" fmla="*/ 4102443 h 4596714"/>
                <a:gd name="connsiteX75" fmla="*/ 321371 w 1408766"/>
                <a:gd name="connsiteY75" fmla="*/ 4139514 h 4596714"/>
                <a:gd name="connsiteX76" fmla="*/ 296657 w 1408766"/>
                <a:gd name="connsiteY76" fmla="*/ 4176584 h 4596714"/>
                <a:gd name="connsiteX77" fmla="*/ 284301 w 1408766"/>
                <a:gd name="connsiteY77" fmla="*/ 4226011 h 4596714"/>
                <a:gd name="connsiteX78" fmla="*/ 210160 w 1408766"/>
                <a:gd name="connsiteY78" fmla="*/ 4349578 h 4596714"/>
                <a:gd name="connsiteX79" fmla="*/ 185447 w 1408766"/>
                <a:gd name="connsiteY79" fmla="*/ 4386649 h 4596714"/>
                <a:gd name="connsiteX80" fmla="*/ 148376 w 1408766"/>
                <a:gd name="connsiteY80" fmla="*/ 4423719 h 4596714"/>
                <a:gd name="connsiteX81" fmla="*/ 123663 w 1408766"/>
                <a:gd name="connsiteY81" fmla="*/ 4460789 h 4596714"/>
                <a:gd name="connsiteX82" fmla="*/ 49522 w 1408766"/>
                <a:gd name="connsiteY82" fmla="*/ 4497859 h 4596714"/>
                <a:gd name="connsiteX83" fmla="*/ 95 w 1408766"/>
                <a:gd name="connsiteY83" fmla="*/ 4596714 h 459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408766" h="4596714">
                  <a:moveTo>
                    <a:pt x="1186344" y="0"/>
                  </a:moveTo>
                  <a:cubicBezTo>
                    <a:pt x="1194582" y="20595"/>
                    <a:pt x="1201137" y="41945"/>
                    <a:pt x="1211057" y="61784"/>
                  </a:cubicBezTo>
                  <a:cubicBezTo>
                    <a:pt x="1217699" y="75067"/>
                    <a:pt x="1229129" y="85571"/>
                    <a:pt x="1235771" y="98854"/>
                  </a:cubicBezTo>
                  <a:cubicBezTo>
                    <a:pt x="1241596" y="110504"/>
                    <a:pt x="1242303" y="124274"/>
                    <a:pt x="1248128" y="135924"/>
                  </a:cubicBezTo>
                  <a:cubicBezTo>
                    <a:pt x="1254770" y="149207"/>
                    <a:pt x="1266809" y="159424"/>
                    <a:pt x="1272841" y="172995"/>
                  </a:cubicBezTo>
                  <a:cubicBezTo>
                    <a:pt x="1303141" y="241171"/>
                    <a:pt x="1293297" y="242463"/>
                    <a:pt x="1309911" y="308919"/>
                  </a:cubicBezTo>
                  <a:cubicBezTo>
                    <a:pt x="1313070" y="321555"/>
                    <a:pt x="1318690" y="333465"/>
                    <a:pt x="1322268" y="345989"/>
                  </a:cubicBezTo>
                  <a:cubicBezTo>
                    <a:pt x="1326934" y="362318"/>
                    <a:pt x="1329745" y="379149"/>
                    <a:pt x="1334625" y="395416"/>
                  </a:cubicBezTo>
                  <a:cubicBezTo>
                    <a:pt x="1342111" y="420368"/>
                    <a:pt x="1351101" y="444843"/>
                    <a:pt x="1359339" y="469557"/>
                  </a:cubicBezTo>
                  <a:lnTo>
                    <a:pt x="1384052" y="543697"/>
                  </a:lnTo>
                  <a:cubicBezTo>
                    <a:pt x="1388171" y="556054"/>
                    <a:pt x="1394268" y="567920"/>
                    <a:pt x="1396409" y="580768"/>
                  </a:cubicBezTo>
                  <a:lnTo>
                    <a:pt x="1408766" y="654908"/>
                  </a:lnTo>
                  <a:cubicBezTo>
                    <a:pt x="1404647" y="671384"/>
                    <a:pt x="1407018" y="691074"/>
                    <a:pt x="1396409" y="704335"/>
                  </a:cubicBezTo>
                  <a:cubicBezTo>
                    <a:pt x="1388272" y="714506"/>
                    <a:pt x="1371863" y="713114"/>
                    <a:pt x="1359339" y="716692"/>
                  </a:cubicBezTo>
                  <a:cubicBezTo>
                    <a:pt x="1250702" y="747732"/>
                    <a:pt x="1361742" y="711773"/>
                    <a:pt x="1272841" y="741405"/>
                  </a:cubicBezTo>
                  <a:cubicBezTo>
                    <a:pt x="1264603" y="753762"/>
                    <a:pt x="1259537" y="768969"/>
                    <a:pt x="1248128" y="778476"/>
                  </a:cubicBezTo>
                  <a:cubicBezTo>
                    <a:pt x="1209563" y="810614"/>
                    <a:pt x="1200257" y="796233"/>
                    <a:pt x="1161630" y="815546"/>
                  </a:cubicBezTo>
                  <a:cubicBezTo>
                    <a:pt x="1148347" y="822187"/>
                    <a:pt x="1138210" y="834409"/>
                    <a:pt x="1124560" y="840259"/>
                  </a:cubicBezTo>
                  <a:cubicBezTo>
                    <a:pt x="1069130" y="864015"/>
                    <a:pt x="1086157" y="840926"/>
                    <a:pt x="1038063" y="864973"/>
                  </a:cubicBezTo>
                  <a:cubicBezTo>
                    <a:pt x="942250" y="912880"/>
                    <a:pt x="1057099" y="870984"/>
                    <a:pt x="963922" y="902043"/>
                  </a:cubicBezTo>
                  <a:cubicBezTo>
                    <a:pt x="951565" y="914400"/>
                    <a:pt x="940277" y="927927"/>
                    <a:pt x="926852" y="939114"/>
                  </a:cubicBezTo>
                  <a:cubicBezTo>
                    <a:pt x="915443" y="948621"/>
                    <a:pt x="900283" y="953326"/>
                    <a:pt x="889782" y="963827"/>
                  </a:cubicBezTo>
                  <a:cubicBezTo>
                    <a:pt x="879281" y="974328"/>
                    <a:pt x="876245" y="991118"/>
                    <a:pt x="865068" y="1000897"/>
                  </a:cubicBezTo>
                  <a:cubicBezTo>
                    <a:pt x="842715" y="1020456"/>
                    <a:pt x="811930" y="1029322"/>
                    <a:pt x="790928" y="1050324"/>
                  </a:cubicBezTo>
                  <a:cubicBezTo>
                    <a:pt x="778571" y="1062681"/>
                    <a:pt x="765044" y="1073970"/>
                    <a:pt x="753857" y="1087395"/>
                  </a:cubicBezTo>
                  <a:cubicBezTo>
                    <a:pt x="744350" y="1098804"/>
                    <a:pt x="739645" y="1113964"/>
                    <a:pt x="729144" y="1124465"/>
                  </a:cubicBezTo>
                  <a:cubicBezTo>
                    <a:pt x="657745" y="1195864"/>
                    <a:pt x="725861" y="1095147"/>
                    <a:pt x="655003" y="1186249"/>
                  </a:cubicBezTo>
                  <a:cubicBezTo>
                    <a:pt x="654994" y="1186261"/>
                    <a:pt x="593224" y="1278918"/>
                    <a:pt x="580863" y="1297459"/>
                  </a:cubicBezTo>
                  <a:cubicBezTo>
                    <a:pt x="572625" y="1309816"/>
                    <a:pt x="568506" y="1326292"/>
                    <a:pt x="556149" y="1334530"/>
                  </a:cubicBezTo>
                  <a:lnTo>
                    <a:pt x="519079" y="1359243"/>
                  </a:lnTo>
                  <a:cubicBezTo>
                    <a:pt x="514960" y="1371600"/>
                    <a:pt x="512547" y="1384664"/>
                    <a:pt x="506722" y="1396314"/>
                  </a:cubicBezTo>
                  <a:cubicBezTo>
                    <a:pt x="492836" y="1424086"/>
                    <a:pt x="468363" y="1450934"/>
                    <a:pt x="444939" y="1470454"/>
                  </a:cubicBezTo>
                  <a:cubicBezTo>
                    <a:pt x="433530" y="1479962"/>
                    <a:pt x="419277" y="1485660"/>
                    <a:pt x="407868" y="1495168"/>
                  </a:cubicBezTo>
                  <a:cubicBezTo>
                    <a:pt x="394443" y="1506355"/>
                    <a:pt x="384223" y="1521051"/>
                    <a:pt x="370798" y="1532238"/>
                  </a:cubicBezTo>
                  <a:cubicBezTo>
                    <a:pt x="338860" y="1558853"/>
                    <a:pt x="333810" y="1556924"/>
                    <a:pt x="296657" y="1569308"/>
                  </a:cubicBezTo>
                  <a:cubicBezTo>
                    <a:pt x="208355" y="1701762"/>
                    <a:pt x="345864" y="1500746"/>
                    <a:pt x="234874" y="1643449"/>
                  </a:cubicBezTo>
                  <a:cubicBezTo>
                    <a:pt x="216639" y="1666894"/>
                    <a:pt x="185447" y="1717589"/>
                    <a:pt x="185447" y="1717589"/>
                  </a:cubicBezTo>
                  <a:cubicBezTo>
                    <a:pt x="189566" y="1762897"/>
                    <a:pt x="189897" y="1808711"/>
                    <a:pt x="197803" y="1853514"/>
                  </a:cubicBezTo>
                  <a:cubicBezTo>
                    <a:pt x="202330" y="1879168"/>
                    <a:pt x="208067" y="1905979"/>
                    <a:pt x="222517" y="1927654"/>
                  </a:cubicBezTo>
                  <a:lnTo>
                    <a:pt x="271944" y="2001795"/>
                  </a:lnTo>
                  <a:cubicBezTo>
                    <a:pt x="280182" y="2014152"/>
                    <a:pt x="290015" y="2025582"/>
                    <a:pt x="296657" y="2038865"/>
                  </a:cubicBezTo>
                  <a:cubicBezTo>
                    <a:pt x="304895" y="2055341"/>
                    <a:pt x="314115" y="2071361"/>
                    <a:pt x="321371" y="2088292"/>
                  </a:cubicBezTo>
                  <a:cubicBezTo>
                    <a:pt x="326502" y="2100264"/>
                    <a:pt x="327903" y="2113712"/>
                    <a:pt x="333728" y="2125362"/>
                  </a:cubicBezTo>
                  <a:cubicBezTo>
                    <a:pt x="340369" y="2138645"/>
                    <a:pt x="351800" y="2149149"/>
                    <a:pt x="358441" y="2162432"/>
                  </a:cubicBezTo>
                  <a:cubicBezTo>
                    <a:pt x="364266" y="2174082"/>
                    <a:pt x="364336" y="2188194"/>
                    <a:pt x="370798" y="2199503"/>
                  </a:cubicBezTo>
                  <a:cubicBezTo>
                    <a:pt x="381016" y="2217384"/>
                    <a:pt x="396953" y="2231466"/>
                    <a:pt x="407868" y="2248930"/>
                  </a:cubicBezTo>
                  <a:cubicBezTo>
                    <a:pt x="445124" y="2308539"/>
                    <a:pt x="422008" y="2281920"/>
                    <a:pt x="444939" y="2335427"/>
                  </a:cubicBezTo>
                  <a:cubicBezTo>
                    <a:pt x="463754" y="2379328"/>
                    <a:pt x="469544" y="2384692"/>
                    <a:pt x="494366" y="2421924"/>
                  </a:cubicBezTo>
                  <a:lnTo>
                    <a:pt x="519079" y="2496065"/>
                  </a:lnTo>
                  <a:cubicBezTo>
                    <a:pt x="523198" y="2508422"/>
                    <a:pt x="525611" y="2521485"/>
                    <a:pt x="531436" y="2533135"/>
                  </a:cubicBezTo>
                  <a:cubicBezTo>
                    <a:pt x="547912" y="2566086"/>
                    <a:pt x="569213" y="2597039"/>
                    <a:pt x="580863" y="2631989"/>
                  </a:cubicBezTo>
                  <a:cubicBezTo>
                    <a:pt x="589101" y="2656703"/>
                    <a:pt x="591126" y="2684455"/>
                    <a:pt x="605576" y="2706130"/>
                  </a:cubicBezTo>
                  <a:cubicBezTo>
                    <a:pt x="613814" y="2718487"/>
                    <a:pt x="624258" y="2729629"/>
                    <a:pt x="630290" y="2743200"/>
                  </a:cubicBezTo>
                  <a:cubicBezTo>
                    <a:pt x="640870" y="2767005"/>
                    <a:pt x="640553" y="2795666"/>
                    <a:pt x="655003" y="2817341"/>
                  </a:cubicBezTo>
                  <a:cubicBezTo>
                    <a:pt x="663241" y="2829698"/>
                    <a:pt x="673075" y="2841128"/>
                    <a:pt x="679717" y="2854411"/>
                  </a:cubicBezTo>
                  <a:cubicBezTo>
                    <a:pt x="685542" y="2866061"/>
                    <a:pt x="685748" y="2880095"/>
                    <a:pt x="692074" y="2891481"/>
                  </a:cubicBezTo>
                  <a:cubicBezTo>
                    <a:pt x="706499" y="2917445"/>
                    <a:pt x="725025" y="2940908"/>
                    <a:pt x="741501" y="2965622"/>
                  </a:cubicBezTo>
                  <a:lnTo>
                    <a:pt x="790928" y="3039762"/>
                  </a:lnTo>
                  <a:cubicBezTo>
                    <a:pt x="799166" y="3052119"/>
                    <a:pt x="810945" y="3062743"/>
                    <a:pt x="815641" y="3076832"/>
                  </a:cubicBezTo>
                  <a:cubicBezTo>
                    <a:pt x="831180" y="3123448"/>
                    <a:pt x="834936" y="3145554"/>
                    <a:pt x="877425" y="3188043"/>
                  </a:cubicBezTo>
                  <a:cubicBezTo>
                    <a:pt x="902139" y="3212757"/>
                    <a:pt x="932179" y="3233104"/>
                    <a:pt x="951566" y="3262184"/>
                  </a:cubicBezTo>
                  <a:lnTo>
                    <a:pt x="1000993" y="3336324"/>
                  </a:lnTo>
                  <a:cubicBezTo>
                    <a:pt x="1005112" y="3348681"/>
                    <a:pt x="1013349" y="3360370"/>
                    <a:pt x="1013349" y="3373395"/>
                  </a:cubicBezTo>
                  <a:cubicBezTo>
                    <a:pt x="1013349" y="3394397"/>
                    <a:pt x="1008367" y="3415513"/>
                    <a:pt x="1000993" y="3435178"/>
                  </a:cubicBezTo>
                  <a:cubicBezTo>
                    <a:pt x="987417" y="3471381"/>
                    <a:pt x="956873" y="3488304"/>
                    <a:pt x="926852" y="3509319"/>
                  </a:cubicBezTo>
                  <a:cubicBezTo>
                    <a:pt x="902519" y="3526352"/>
                    <a:pt x="876473" y="3540925"/>
                    <a:pt x="852711" y="3558746"/>
                  </a:cubicBezTo>
                  <a:lnTo>
                    <a:pt x="753857" y="3632886"/>
                  </a:lnTo>
                  <a:cubicBezTo>
                    <a:pt x="737381" y="3645243"/>
                    <a:pt x="718993" y="3655394"/>
                    <a:pt x="704430" y="3669957"/>
                  </a:cubicBezTo>
                  <a:cubicBezTo>
                    <a:pt x="687954" y="3686433"/>
                    <a:pt x="670166" y="3701693"/>
                    <a:pt x="655003" y="3719384"/>
                  </a:cubicBezTo>
                  <a:cubicBezTo>
                    <a:pt x="606403" y="3776084"/>
                    <a:pt x="657493" y="3739964"/>
                    <a:pt x="593220" y="3793524"/>
                  </a:cubicBezTo>
                  <a:cubicBezTo>
                    <a:pt x="540203" y="3837705"/>
                    <a:pt x="568305" y="3796236"/>
                    <a:pt x="519079" y="3855308"/>
                  </a:cubicBezTo>
                  <a:cubicBezTo>
                    <a:pt x="509572" y="3866717"/>
                    <a:pt x="504867" y="3881877"/>
                    <a:pt x="494366" y="3892378"/>
                  </a:cubicBezTo>
                  <a:cubicBezTo>
                    <a:pt x="397160" y="3989584"/>
                    <a:pt x="521446" y="3832698"/>
                    <a:pt x="420225" y="3954162"/>
                  </a:cubicBezTo>
                  <a:cubicBezTo>
                    <a:pt x="334200" y="4057391"/>
                    <a:pt x="466750" y="3919991"/>
                    <a:pt x="358441" y="4028303"/>
                  </a:cubicBezTo>
                  <a:lnTo>
                    <a:pt x="333728" y="4102443"/>
                  </a:lnTo>
                  <a:cubicBezTo>
                    <a:pt x="329609" y="4114800"/>
                    <a:pt x="328596" y="4128676"/>
                    <a:pt x="321371" y="4139514"/>
                  </a:cubicBezTo>
                  <a:lnTo>
                    <a:pt x="296657" y="4176584"/>
                  </a:lnTo>
                  <a:cubicBezTo>
                    <a:pt x="292538" y="4193060"/>
                    <a:pt x="290264" y="4210110"/>
                    <a:pt x="284301" y="4226011"/>
                  </a:cubicBezTo>
                  <a:cubicBezTo>
                    <a:pt x="268018" y="4269434"/>
                    <a:pt x="234793" y="4312629"/>
                    <a:pt x="210160" y="4349578"/>
                  </a:cubicBezTo>
                  <a:cubicBezTo>
                    <a:pt x="201922" y="4361935"/>
                    <a:pt x="195948" y="4376148"/>
                    <a:pt x="185447" y="4386649"/>
                  </a:cubicBezTo>
                  <a:cubicBezTo>
                    <a:pt x="173090" y="4399006"/>
                    <a:pt x="159563" y="4410294"/>
                    <a:pt x="148376" y="4423719"/>
                  </a:cubicBezTo>
                  <a:cubicBezTo>
                    <a:pt x="138869" y="4435128"/>
                    <a:pt x="134164" y="4450288"/>
                    <a:pt x="123663" y="4460789"/>
                  </a:cubicBezTo>
                  <a:cubicBezTo>
                    <a:pt x="99708" y="4484745"/>
                    <a:pt x="79674" y="4487809"/>
                    <a:pt x="49522" y="4497859"/>
                  </a:cubicBezTo>
                  <a:cubicBezTo>
                    <a:pt x="-4475" y="4578854"/>
                    <a:pt x="95" y="4542298"/>
                    <a:pt x="95" y="459671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8336112" y="3327791"/>
              <a:ext cx="2384854" cy="1693171"/>
            </a:xfrm>
            <a:custGeom>
              <a:avLst/>
              <a:gdLst>
                <a:gd name="connsiteX0" fmla="*/ 2384854 w 2384854"/>
                <a:gd name="connsiteY0" fmla="*/ 877625 h 1693171"/>
                <a:gd name="connsiteX1" fmla="*/ 2248930 w 2384854"/>
                <a:gd name="connsiteY1" fmla="*/ 988836 h 1693171"/>
                <a:gd name="connsiteX2" fmla="*/ 2174789 w 2384854"/>
                <a:gd name="connsiteY2" fmla="*/ 1025906 h 1693171"/>
                <a:gd name="connsiteX3" fmla="*/ 2137719 w 2384854"/>
                <a:gd name="connsiteY3" fmla="*/ 1062977 h 1693171"/>
                <a:gd name="connsiteX4" fmla="*/ 2100649 w 2384854"/>
                <a:gd name="connsiteY4" fmla="*/ 1087690 h 1693171"/>
                <a:gd name="connsiteX5" fmla="*/ 2063579 w 2384854"/>
                <a:gd name="connsiteY5" fmla="*/ 1124760 h 1693171"/>
                <a:gd name="connsiteX6" fmla="*/ 2026508 w 2384854"/>
                <a:gd name="connsiteY6" fmla="*/ 1149474 h 1693171"/>
                <a:gd name="connsiteX7" fmla="*/ 1952368 w 2384854"/>
                <a:gd name="connsiteY7" fmla="*/ 1211258 h 1693171"/>
                <a:gd name="connsiteX8" fmla="*/ 1927654 w 2384854"/>
                <a:gd name="connsiteY8" fmla="*/ 1248328 h 1693171"/>
                <a:gd name="connsiteX9" fmla="*/ 1853514 w 2384854"/>
                <a:gd name="connsiteY9" fmla="*/ 1297755 h 1693171"/>
                <a:gd name="connsiteX10" fmla="*/ 1816443 w 2384854"/>
                <a:gd name="connsiteY10" fmla="*/ 1322468 h 1693171"/>
                <a:gd name="connsiteX11" fmla="*/ 1767016 w 2384854"/>
                <a:gd name="connsiteY11" fmla="*/ 1347182 h 1693171"/>
                <a:gd name="connsiteX12" fmla="*/ 1729946 w 2384854"/>
                <a:gd name="connsiteY12" fmla="*/ 1371895 h 1693171"/>
                <a:gd name="connsiteX13" fmla="*/ 1655806 w 2384854"/>
                <a:gd name="connsiteY13" fmla="*/ 1396609 h 1693171"/>
                <a:gd name="connsiteX14" fmla="*/ 1581665 w 2384854"/>
                <a:gd name="connsiteY14" fmla="*/ 1433679 h 1693171"/>
                <a:gd name="connsiteX15" fmla="*/ 1544595 w 2384854"/>
                <a:gd name="connsiteY15" fmla="*/ 1470750 h 1693171"/>
                <a:gd name="connsiteX16" fmla="*/ 1470454 w 2384854"/>
                <a:gd name="connsiteY16" fmla="*/ 1421323 h 1693171"/>
                <a:gd name="connsiteX17" fmla="*/ 1421027 w 2384854"/>
                <a:gd name="connsiteY17" fmla="*/ 1347182 h 1693171"/>
                <a:gd name="connsiteX18" fmla="*/ 1408670 w 2384854"/>
                <a:gd name="connsiteY18" fmla="*/ 1310112 h 1693171"/>
                <a:gd name="connsiteX19" fmla="*/ 1334530 w 2384854"/>
                <a:gd name="connsiteY19" fmla="*/ 1235971 h 1693171"/>
                <a:gd name="connsiteX20" fmla="*/ 1285103 w 2384854"/>
                <a:gd name="connsiteY20" fmla="*/ 1161831 h 1693171"/>
                <a:gd name="connsiteX21" fmla="*/ 1260389 w 2384854"/>
                <a:gd name="connsiteY21" fmla="*/ 1124760 h 1693171"/>
                <a:gd name="connsiteX22" fmla="*/ 1248033 w 2384854"/>
                <a:gd name="connsiteY22" fmla="*/ 1087690 h 1693171"/>
                <a:gd name="connsiteX23" fmla="*/ 1149179 w 2384854"/>
                <a:gd name="connsiteY23" fmla="*/ 1137117 h 1693171"/>
                <a:gd name="connsiteX24" fmla="*/ 1062681 w 2384854"/>
                <a:gd name="connsiteY24" fmla="*/ 1198901 h 1693171"/>
                <a:gd name="connsiteX25" fmla="*/ 1000897 w 2384854"/>
                <a:gd name="connsiteY25" fmla="*/ 1310112 h 1693171"/>
                <a:gd name="connsiteX26" fmla="*/ 963827 w 2384854"/>
                <a:gd name="connsiteY26" fmla="*/ 1347182 h 1693171"/>
                <a:gd name="connsiteX27" fmla="*/ 939114 w 2384854"/>
                <a:gd name="connsiteY27" fmla="*/ 1384252 h 1693171"/>
                <a:gd name="connsiteX28" fmla="*/ 902043 w 2384854"/>
                <a:gd name="connsiteY28" fmla="*/ 1408966 h 1693171"/>
                <a:gd name="connsiteX29" fmla="*/ 864973 w 2384854"/>
                <a:gd name="connsiteY29" fmla="*/ 1446036 h 1693171"/>
                <a:gd name="connsiteX30" fmla="*/ 778476 w 2384854"/>
                <a:gd name="connsiteY30" fmla="*/ 1483106 h 1693171"/>
                <a:gd name="connsiteX31" fmla="*/ 729049 w 2384854"/>
                <a:gd name="connsiteY31" fmla="*/ 1507820 h 1693171"/>
                <a:gd name="connsiteX32" fmla="*/ 654908 w 2384854"/>
                <a:gd name="connsiteY32" fmla="*/ 1569604 h 1693171"/>
                <a:gd name="connsiteX33" fmla="*/ 617838 w 2384854"/>
                <a:gd name="connsiteY33" fmla="*/ 1594317 h 1693171"/>
                <a:gd name="connsiteX34" fmla="*/ 568411 w 2384854"/>
                <a:gd name="connsiteY34" fmla="*/ 1668458 h 1693171"/>
                <a:gd name="connsiteX35" fmla="*/ 494270 w 2384854"/>
                <a:gd name="connsiteY35" fmla="*/ 1693171 h 1693171"/>
                <a:gd name="connsiteX36" fmla="*/ 469557 w 2384854"/>
                <a:gd name="connsiteY36" fmla="*/ 1643744 h 1693171"/>
                <a:gd name="connsiteX37" fmla="*/ 420130 w 2384854"/>
                <a:gd name="connsiteY37" fmla="*/ 1557247 h 1693171"/>
                <a:gd name="connsiteX38" fmla="*/ 383060 w 2384854"/>
                <a:gd name="connsiteY38" fmla="*/ 1421323 h 1693171"/>
                <a:gd name="connsiteX39" fmla="*/ 383060 w 2384854"/>
                <a:gd name="connsiteY39" fmla="*/ 1421323 h 1693171"/>
                <a:gd name="connsiteX40" fmla="*/ 358346 w 2384854"/>
                <a:gd name="connsiteY40" fmla="*/ 1322468 h 1693171"/>
                <a:gd name="connsiteX41" fmla="*/ 345989 w 2384854"/>
                <a:gd name="connsiteY41" fmla="*/ 1285398 h 1693171"/>
                <a:gd name="connsiteX42" fmla="*/ 333633 w 2384854"/>
                <a:gd name="connsiteY42" fmla="*/ 1235971 h 1693171"/>
                <a:gd name="connsiteX43" fmla="*/ 308919 w 2384854"/>
                <a:gd name="connsiteY43" fmla="*/ 1161831 h 1693171"/>
                <a:gd name="connsiteX44" fmla="*/ 296562 w 2384854"/>
                <a:gd name="connsiteY44" fmla="*/ 1124760 h 1693171"/>
                <a:gd name="connsiteX45" fmla="*/ 259492 w 2384854"/>
                <a:gd name="connsiteY45" fmla="*/ 1050620 h 1693171"/>
                <a:gd name="connsiteX46" fmla="*/ 234779 w 2384854"/>
                <a:gd name="connsiteY46" fmla="*/ 1013550 h 1693171"/>
                <a:gd name="connsiteX47" fmla="*/ 197708 w 2384854"/>
                <a:gd name="connsiteY47" fmla="*/ 939409 h 1693171"/>
                <a:gd name="connsiteX48" fmla="*/ 185352 w 2384854"/>
                <a:gd name="connsiteY48" fmla="*/ 877625 h 1693171"/>
                <a:gd name="connsiteX49" fmla="*/ 135925 w 2384854"/>
                <a:gd name="connsiteY49" fmla="*/ 778771 h 1693171"/>
                <a:gd name="connsiteX50" fmla="*/ 98854 w 2384854"/>
                <a:gd name="connsiteY50" fmla="*/ 692274 h 1693171"/>
                <a:gd name="connsiteX51" fmla="*/ 74141 w 2384854"/>
                <a:gd name="connsiteY51" fmla="*/ 593420 h 1693171"/>
                <a:gd name="connsiteX52" fmla="*/ 49427 w 2384854"/>
                <a:gd name="connsiteY52" fmla="*/ 543993 h 1693171"/>
                <a:gd name="connsiteX53" fmla="*/ 24714 w 2384854"/>
                <a:gd name="connsiteY53" fmla="*/ 457495 h 1693171"/>
                <a:gd name="connsiteX54" fmla="*/ 0 w 2384854"/>
                <a:gd name="connsiteY54" fmla="*/ 383355 h 1693171"/>
                <a:gd name="connsiteX55" fmla="*/ 12357 w 2384854"/>
                <a:gd name="connsiteY55" fmla="*/ 259787 h 1693171"/>
                <a:gd name="connsiteX56" fmla="*/ 98854 w 2384854"/>
                <a:gd name="connsiteY56" fmla="*/ 160933 h 1693171"/>
                <a:gd name="connsiteX57" fmla="*/ 185352 w 2384854"/>
                <a:gd name="connsiteY57" fmla="*/ 99150 h 1693171"/>
                <a:gd name="connsiteX58" fmla="*/ 234779 w 2384854"/>
                <a:gd name="connsiteY58" fmla="*/ 49723 h 1693171"/>
                <a:gd name="connsiteX59" fmla="*/ 345989 w 2384854"/>
                <a:gd name="connsiteY59" fmla="*/ 25009 h 1693171"/>
                <a:gd name="connsiteX60" fmla="*/ 383060 w 2384854"/>
                <a:gd name="connsiteY60" fmla="*/ 295 h 1693171"/>
                <a:gd name="connsiteX61" fmla="*/ 395416 w 2384854"/>
                <a:gd name="connsiteY61" fmla="*/ 74436 h 1693171"/>
                <a:gd name="connsiteX62" fmla="*/ 420130 w 2384854"/>
                <a:gd name="connsiteY62" fmla="*/ 173290 h 1693171"/>
                <a:gd name="connsiteX63" fmla="*/ 432487 w 2384854"/>
                <a:gd name="connsiteY63" fmla="*/ 210360 h 1693171"/>
                <a:gd name="connsiteX64" fmla="*/ 457200 w 2384854"/>
                <a:gd name="connsiteY64" fmla="*/ 247431 h 1693171"/>
                <a:gd name="connsiteX65" fmla="*/ 469557 w 2384854"/>
                <a:gd name="connsiteY65" fmla="*/ 284501 h 1693171"/>
                <a:gd name="connsiteX66" fmla="*/ 518984 w 2384854"/>
                <a:gd name="connsiteY66" fmla="*/ 358641 h 1693171"/>
                <a:gd name="connsiteX67" fmla="*/ 543697 w 2384854"/>
                <a:gd name="connsiteY67" fmla="*/ 432782 h 1693171"/>
                <a:gd name="connsiteX68" fmla="*/ 556054 w 2384854"/>
                <a:gd name="connsiteY68" fmla="*/ 482209 h 169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84854" h="1693171">
                  <a:moveTo>
                    <a:pt x="2384854" y="877625"/>
                  </a:moveTo>
                  <a:cubicBezTo>
                    <a:pt x="2350300" y="912179"/>
                    <a:pt x="2298117" y="972440"/>
                    <a:pt x="2248930" y="988836"/>
                  </a:cubicBezTo>
                  <a:cubicBezTo>
                    <a:pt x="2211780" y="1001220"/>
                    <a:pt x="2206725" y="999292"/>
                    <a:pt x="2174789" y="1025906"/>
                  </a:cubicBezTo>
                  <a:cubicBezTo>
                    <a:pt x="2161364" y="1037093"/>
                    <a:pt x="2151144" y="1051790"/>
                    <a:pt x="2137719" y="1062977"/>
                  </a:cubicBezTo>
                  <a:cubicBezTo>
                    <a:pt x="2126310" y="1072484"/>
                    <a:pt x="2112058" y="1078183"/>
                    <a:pt x="2100649" y="1087690"/>
                  </a:cubicBezTo>
                  <a:cubicBezTo>
                    <a:pt x="2087224" y="1098877"/>
                    <a:pt x="2077004" y="1113573"/>
                    <a:pt x="2063579" y="1124760"/>
                  </a:cubicBezTo>
                  <a:cubicBezTo>
                    <a:pt x="2052170" y="1134268"/>
                    <a:pt x="2037917" y="1139966"/>
                    <a:pt x="2026508" y="1149474"/>
                  </a:cubicBezTo>
                  <a:cubicBezTo>
                    <a:pt x="1931359" y="1228765"/>
                    <a:pt x="2044411" y="1149894"/>
                    <a:pt x="1952368" y="1211258"/>
                  </a:cubicBezTo>
                  <a:cubicBezTo>
                    <a:pt x="1944130" y="1223615"/>
                    <a:pt x="1938831" y="1238549"/>
                    <a:pt x="1927654" y="1248328"/>
                  </a:cubicBezTo>
                  <a:cubicBezTo>
                    <a:pt x="1905301" y="1267887"/>
                    <a:pt x="1878227" y="1281280"/>
                    <a:pt x="1853514" y="1297755"/>
                  </a:cubicBezTo>
                  <a:cubicBezTo>
                    <a:pt x="1841157" y="1305993"/>
                    <a:pt x="1829726" y="1315826"/>
                    <a:pt x="1816443" y="1322468"/>
                  </a:cubicBezTo>
                  <a:cubicBezTo>
                    <a:pt x="1799967" y="1330706"/>
                    <a:pt x="1783009" y="1338043"/>
                    <a:pt x="1767016" y="1347182"/>
                  </a:cubicBezTo>
                  <a:cubicBezTo>
                    <a:pt x="1754122" y="1354550"/>
                    <a:pt x="1743517" y="1365863"/>
                    <a:pt x="1729946" y="1371895"/>
                  </a:cubicBezTo>
                  <a:cubicBezTo>
                    <a:pt x="1706141" y="1382475"/>
                    <a:pt x="1677481" y="1382159"/>
                    <a:pt x="1655806" y="1396609"/>
                  </a:cubicBezTo>
                  <a:cubicBezTo>
                    <a:pt x="1607898" y="1428548"/>
                    <a:pt x="1632824" y="1416627"/>
                    <a:pt x="1581665" y="1433679"/>
                  </a:cubicBezTo>
                  <a:cubicBezTo>
                    <a:pt x="1569308" y="1446036"/>
                    <a:pt x="1561548" y="1466512"/>
                    <a:pt x="1544595" y="1470750"/>
                  </a:cubicBezTo>
                  <a:cubicBezTo>
                    <a:pt x="1468474" y="1489781"/>
                    <a:pt x="1490423" y="1457268"/>
                    <a:pt x="1470454" y="1421323"/>
                  </a:cubicBezTo>
                  <a:cubicBezTo>
                    <a:pt x="1456029" y="1395359"/>
                    <a:pt x="1430420" y="1375360"/>
                    <a:pt x="1421027" y="1347182"/>
                  </a:cubicBezTo>
                  <a:cubicBezTo>
                    <a:pt x="1416908" y="1334825"/>
                    <a:pt x="1416667" y="1320393"/>
                    <a:pt x="1408670" y="1310112"/>
                  </a:cubicBezTo>
                  <a:cubicBezTo>
                    <a:pt x="1387213" y="1282524"/>
                    <a:pt x="1353917" y="1265051"/>
                    <a:pt x="1334530" y="1235971"/>
                  </a:cubicBezTo>
                  <a:lnTo>
                    <a:pt x="1285103" y="1161831"/>
                  </a:lnTo>
                  <a:lnTo>
                    <a:pt x="1260389" y="1124760"/>
                  </a:lnTo>
                  <a:cubicBezTo>
                    <a:pt x="1256270" y="1112403"/>
                    <a:pt x="1260978" y="1086252"/>
                    <a:pt x="1248033" y="1087690"/>
                  </a:cubicBezTo>
                  <a:cubicBezTo>
                    <a:pt x="1211418" y="1091758"/>
                    <a:pt x="1182130" y="1120641"/>
                    <a:pt x="1149179" y="1137117"/>
                  </a:cubicBezTo>
                  <a:cubicBezTo>
                    <a:pt x="1084123" y="1169645"/>
                    <a:pt x="1112777" y="1148807"/>
                    <a:pt x="1062681" y="1198901"/>
                  </a:cubicBezTo>
                  <a:cubicBezTo>
                    <a:pt x="1047143" y="1245518"/>
                    <a:pt x="1043388" y="1267621"/>
                    <a:pt x="1000897" y="1310112"/>
                  </a:cubicBezTo>
                  <a:cubicBezTo>
                    <a:pt x="988540" y="1322469"/>
                    <a:pt x="975014" y="1333757"/>
                    <a:pt x="963827" y="1347182"/>
                  </a:cubicBezTo>
                  <a:cubicBezTo>
                    <a:pt x="954320" y="1358591"/>
                    <a:pt x="949615" y="1373751"/>
                    <a:pt x="939114" y="1384252"/>
                  </a:cubicBezTo>
                  <a:cubicBezTo>
                    <a:pt x="928613" y="1394753"/>
                    <a:pt x="913452" y="1399458"/>
                    <a:pt x="902043" y="1408966"/>
                  </a:cubicBezTo>
                  <a:cubicBezTo>
                    <a:pt x="888618" y="1420153"/>
                    <a:pt x="879193" y="1435879"/>
                    <a:pt x="864973" y="1446036"/>
                  </a:cubicBezTo>
                  <a:cubicBezTo>
                    <a:pt x="823985" y="1475314"/>
                    <a:pt x="818817" y="1465817"/>
                    <a:pt x="778476" y="1483106"/>
                  </a:cubicBezTo>
                  <a:cubicBezTo>
                    <a:pt x="761545" y="1490362"/>
                    <a:pt x="745042" y="1498681"/>
                    <a:pt x="729049" y="1507820"/>
                  </a:cubicBezTo>
                  <a:cubicBezTo>
                    <a:pt x="670477" y="1541290"/>
                    <a:pt x="710672" y="1523134"/>
                    <a:pt x="654908" y="1569604"/>
                  </a:cubicBezTo>
                  <a:cubicBezTo>
                    <a:pt x="643499" y="1579111"/>
                    <a:pt x="630195" y="1586079"/>
                    <a:pt x="617838" y="1594317"/>
                  </a:cubicBezTo>
                  <a:cubicBezTo>
                    <a:pt x="601362" y="1619031"/>
                    <a:pt x="596589" y="1659066"/>
                    <a:pt x="568411" y="1668458"/>
                  </a:cubicBezTo>
                  <a:lnTo>
                    <a:pt x="494270" y="1693171"/>
                  </a:lnTo>
                  <a:cubicBezTo>
                    <a:pt x="486032" y="1676695"/>
                    <a:pt x="478696" y="1659737"/>
                    <a:pt x="469557" y="1643744"/>
                  </a:cubicBezTo>
                  <a:cubicBezTo>
                    <a:pt x="399695" y="1521485"/>
                    <a:pt x="494810" y="1706610"/>
                    <a:pt x="420130" y="1557247"/>
                  </a:cubicBezTo>
                  <a:cubicBezTo>
                    <a:pt x="402664" y="1469919"/>
                    <a:pt x="414415" y="1515388"/>
                    <a:pt x="383060" y="1421323"/>
                  </a:cubicBezTo>
                  <a:lnTo>
                    <a:pt x="383060" y="1421323"/>
                  </a:lnTo>
                  <a:cubicBezTo>
                    <a:pt x="374822" y="1388371"/>
                    <a:pt x="369087" y="1354691"/>
                    <a:pt x="358346" y="1322468"/>
                  </a:cubicBezTo>
                  <a:cubicBezTo>
                    <a:pt x="354227" y="1310111"/>
                    <a:pt x="349567" y="1297922"/>
                    <a:pt x="345989" y="1285398"/>
                  </a:cubicBezTo>
                  <a:cubicBezTo>
                    <a:pt x="341324" y="1269069"/>
                    <a:pt x="338513" y="1252237"/>
                    <a:pt x="333633" y="1235971"/>
                  </a:cubicBezTo>
                  <a:cubicBezTo>
                    <a:pt x="326148" y="1211019"/>
                    <a:pt x="317157" y="1186544"/>
                    <a:pt x="308919" y="1161831"/>
                  </a:cubicBezTo>
                  <a:cubicBezTo>
                    <a:pt x="304800" y="1149474"/>
                    <a:pt x="303787" y="1135598"/>
                    <a:pt x="296562" y="1124760"/>
                  </a:cubicBezTo>
                  <a:cubicBezTo>
                    <a:pt x="225738" y="1018523"/>
                    <a:pt x="310651" y="1152937"/>
                    <a:pt x="259492" y="1050620"/>
                  </a:cubicBezTo>
                  <a:cubicBezTo>
                    <a:pt x="252851" y="1037337"/>
                    <a:pt x="241420" y="1026833"/>
                    <a:pt x="234779" y="1013550"/>
                  </a:cubicBezTo>
                  <a:cubicBezTo>
                    <a:pt x="183625" y="911240"/>
                    <a:pt x="268528" y="1045636"/>
                    <a:pt x="197708" y="939409"/>
                  </a:cubicBezTo>
                  <a:cubicBezTo>
                    <a:pt x="193589" y="918814"/>
                    <a:pt x="192891" y="897228"/>
                    <a:pt x="185352" y="877625"/>
                  </a:cubicBezTo>
                  <a:cubicBezTo>
                    <a:pt x="172127" y="843240"/>
                    <a:pt x="147575" y="813721"/>
                    <a:pt x="135925" y="778771"/>
                  </a:cubicBezTo>
                  <a:cubicBezTo>
                    <a:pt x="106946" y="691835"/>
                    <a:pt x="144663" y="799158"/>
                    <a:pt x="98854" y="692274"/>
                  </a:cubicBezTo>
                  <a:cubicBezTo>
                    <a:pt x="71109" y="627538"/>
                    <a:pt x="103154" y="680458"/>
                    <a:pt x="74141" y="593420"/>
                  </a:cubicBezTo>
                  <a:cubicBezTo>
                    <a:pt x="68316" y="575945"/>
                    <a:pt x="56683" y="560924"/>
                    <a:pt x="49427" y="543993"/>
                  </a:cubicBezTo>
                  <a:cubicBezTo>
                    <a:pt x="35581" y="511686"/>
                    <a:pt x="35168" y="492342"/>
                    <a:pt x="24714" y="457495"/>
                  </a:cubicBezTo>
                  <a:cubicBezTo>
                    <a:pt x="17229" y="432543"/>
                    <a:pt x="0" y="383355"/>
                    <a:pt x="0" y="383355"/>
                  </a:cubicBezTo>
                  <a:cubicBezTo>
                    <a:pt x="4119" y="342166"/>
                    <a:pt x="3049" y="300122"/>
                    <a:pt x="12357" y="259787"/>
                  </a:cubicBezTo>
                  <a:cubicBezTo>
                    <a:pt x="18387" y="233659"/>
                    <a:pt x="94895" y="164232"/>
                    <a:pt x="98854" y="160933"/>
                  </a:cubicBezTo>
                  <a:cubicBezTo>
                    <a:pt x="126074" y="138250"/>
                    <a:pt x="157929" y="121587"/>
                    <a:pt x="185352" y="99150"/>
                  </a:cubicBezTo>
                  <a:cubicBezTo>
                    <a:pt x="203385" y="84396"/>
                    <a:pt x="215021" y="62072"/>
                    <a:pt x="234779" y="49723"/>
                  </a:cubicBezTo>
                  <a:cubicBezTo>
                    <a:pt x="242991" y="44591"/>
                    <a:pt x="343720" y="25463"/>
                    <a:pt x="345989" y="25009"/>
                  </a:cubicBezTo>
                  <a:cubicBezTo>
                    <a:pt x="358346" y="16771"/>
                    <a:pt x="368497" y="-2618"/>
                    <a:pt x="383060" y="295"/>
                  </a:cubicBezTo>
                  <a:cubicBezTo>
                    <a:pt x="427973" y="9278"/>
                    <a:pt x="401089" y="57417"/>
                    <a:pt x="395416" y="74436"/>
                  </a:cubicBezTo>
                  <a:cubicBezTo>
                    <a:pt x="403654" y="107387"/>
                    <a:pt x="409389" y="141068"/>
                    <a:pt x="420130" y="173290"/>
                  </a:cubicBezTo>
                  <a:cubicBezTo>
                    <a:pt x="424249" y="185647"/>
                    <a:pt x="426662" y="198710"/>
                    <a:pt x="432487" y="210360"/>
                  </a:cubicBezTo>
                  <a:cubicBezTo>
                    <a:pt x="439129" y="223643"/>
                    <a:pt x="450558" y="234148"/>
                    <a:pt x="457200" y="247431"/>
                  </a:cubicBezTo>
                  <a:cubicBezTo>
                    <a:pt x="463025" y="259081"/>
                    <a:pt x="463231" y="273115"/>
                    <a:pt x="469557" y="284501"/>
                  </a:cubicBezTo>
                  <a:cubicBezTo>
                    <a:pt x="483982" y="310465"/>
                    <a:pt x="518984" y="358641"/>
                    <a:pt x="518984" y="358641"/>
                  </a:cubicBezTo>
                  <a:lnTo>
                    <a:pt x="543697" y="432782"/>
                  </a:lnTo>
                  <a:cubicBezTo>
                    <a:pt x="557357" y="473761"/>
                    <a:pt x="556054" y="456826"/>
                    <a:pt x="556054" y="482209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9312296" y="2104768"/>
              <a:ext cx="1445741" cy="4497859"/>
            </a:xfrm>
            <a:custGeom>
              <a:avLst/>
              <a:gdLst>
                <a:gd name="connsiteX0" fmla="*/ 1445741 w 1445741"/>
                <a:gd name="connsiteY0" fmla="*/ 4497859 h 4497859"/>
                <a:gd name="connsiteX1" fmla="*/ 1408670 w 1445741"/>
                <a:gd name="connsiteY1" fmla="*/ 4386648 h 4497859"/>
                <a:gd name="connsiteX2" fmla="*/ 1383957 w 1445741"/>
                <a:gd name="connsiteY2" fmla="*/ 4349578 h 4497859"/>
                <a:gd name="connsiteX3" fmla="*/ 1346886 w 1445741"/>
                <a:gd name="connsiteY3" fmla="*/ 4275437 h 4497859"/>
                <a:gd name="connsiteX4" fmla="*/ 1322173 w 1445741"/>
                <a:gd name="connsiteY4" fmla="*/ 4201297 h 4497859"/>
                <a:gd name="connsiteX5" fmla="*/ 1309816 w 1445741"/>
                <a:gd name="connsiteY5" fmla="*/ 4164227 h 4497859"/>
                <a:gd name="connsiteX6" fmla="*/ 1285103 w 1445741"/>
                <a:gd name="connsiteY6" fmla="*/ 4114800 h 4497859"/>
                <a:gd name="connsiteX7" fmla="*/ 1260389 w 1445741"/>
                <a:gd name="connsiteY7" fmla="*/ 4040659 h 4497859"/>
                <a:gd name="connsiteX8" fmla="*/ 1223319 w 1445741"/>
                <a:gd name="connsiteY8" fmla="*/ 3941805 h 4497859"/>
                <a:gd name="connsiteX9" fmla="*/ 1198605 w 1445741"/>
                <a:gd name="connsiteY9" fmla="*/ 3904735 h 4497859"/>
                <a:gd name="connsiteX10" fmla="*/ 1173892 w 1445741"/>
                <a:gd name="connsiteY10" fmla="*/ 3855308 h 4497859"/>
                <a:gd name="connsiteX11" fmla="*/ 1124465 w 1445741"/>
                <a:gd name="connsiteY11" fmla="*/ 3781167 h 4497859"/>
                <a:gd name="connsiteX12" fmla="*/ 1099751 w 1445741"/>
                <a:gd name="connsiteY12" fmla="*/ 3682313 h 4497859"/>
                <a:gd name="connsiteX13" fmla="*/ 1075038 w 1445741"/>
                <a:gd name="connsiteY13" fmla="*/ 3608173 h 4497859"/>
                <a:gd name="connsiteX14" fmla="*/ 1062681 w 1445741"/>
                <a:gd name="connsiteY14" fmla="*/ 3571102 h 4497859"/>
                <a:gd name="connsiteX15" fmla="*/ 1037968 w 1445741"/>
                <a:gd name="connsiteY15" fmla="*/ 3484605 h 4497859"/>
                <a:gd name="connsiteX16" fmla="*/ 1013254 w 1445741"/>
                <a:gd name="connsiteY16" fmla="*/ 3447535 h 4497859"/>
                <a:gd name="connsiteX17" fmla="*/ 963827 w 1445741"/>
                <a:gd name="connsiteY17" fmla="*/ 3336324 h 4497859"/>
                <a:gd name="connsiteX18" fmla="*/ 939113 w 1445741"/>
                <a:gd name="connsiteY18" fmla="*/ 3249827 h 4497859"/>
                <a:gd name="connsiteX19" fmla="*/ 889686 w 1445741"/>
                <a:gd name="connsiteY19" fmla="*/ 3126259 h 4497859"/>
                <a:gd name="connsiteX20" fmla="*/ 864973 w 1445741"/>
                <a:gd name="connsiteY20" fmla="*/ 3052118 h 4497859"/>
                <a:gd name="connsiteX21" fmla="*/ 852616 w 1445741"/>
                <a:gd name="connsiteY21" fmla="*/ 3015048 h 4497859"/>
                <a:gd name="connsiteX22" fmla="*/ 840259 w 1445741"/>
                <a:gd name="connsiteY22" fmla="*/ 2977978 h 4497859"/>
                <a:gd name="connsiteX23" fmla="*/ 815546 w 1445741"/>
                <a:gd name="connsiteY23" fmla="*/ 2940908 h 4497859"/>
                <a:gd name="connsiteX24" fmla="*/ 803189 w 1445741"/>
                <a:gd name="connsiteY24" fmla="*/ 2903837 h 4497859"/>
                <a:gd name="connsiteX25" fmla="*/ 753762 w 1445741"/>
                <a:gd name="connsiteY25" fmla="*/ 2829697 h 4497859"/>
                <a:gd name="connsiteX26" fmla="*/ 741405 w 1445741"/>
                <a:gd name="connsiteY26" fmla="*/ 2792627 h 4497859"/>
                <a:gd name="connsiteX27" fmla="*/ 716692 w 1445741"/>
                <a:gd name="connsiteY27" fmla="*/ 2755556 h 4497859"/>
                <a:gd name="connsiteX28" fmla="*/ 691978 w 1445741"/>
                <a:gd name="connsiteY28" fmla="*/ 2681416 h 4497859"/>
                <a:gd name="connsiteX29" fmla="*/ 654908 w 1445741"/>
                <a:gd name="connsiteY29" fmla="*/ 2607275 h 4497859"/>
                <a:gd name="connsiteX30" fmla="*/ 630195 w 1445741"/>
                <a:gd name="connsiteY30" fmla="*/ 2570205 h 4497859"/>
                <a:gd name="connsiteX31" fmla="*/ 617838 w 1445741"/>
                <a:gd name="connsiteY31" fmla="*/ 2533135 h 4497859"/>
                <a:gd name="connsiteX32" fmla="*/ 593124 w 1445741"/>
                <a:gd name="connsiteY32" fmla="*/ 2496064 h 4497859"/>
                <a:gd name="connsiteX33" fmla="*/ 568411 w 1445741"/>
                <a:gd name="connsiteY33" fmla="*/ 2446637 h 4497859"/>
                <a:gd name="connsiteX34" fmla="*/ 543697 w 1445741"/>
                <a:gd name="connsiteY34" fmla="*/ 2384854 h 4497859"/>
                <a:gd name="connsiteX35" fmla="*/ 518984 w 1445741"/>
                <a:gd name="connsiteY35" fmla="*/ 2347783 h 4497859"/>
                <a:gd name="connsiteX36" fmla="*/ 481913 w 1445741"/>
                <a:gd name="connsiteY36" fmla="*/ 2273643 h 4497859"/>
                <a:gd name="connsiteX37" fmla="*/ 444843 w 1445741"/>
                <a:gd name="connsiteY37" fmla="*/ 2162432 h 4497859"/>
                <a:gd name="connsiteX38" fmla="*/ 432486 w 1445741"/>
                <a:gd name="connsiteY38" fmla="*/ 2125362 h 4497859"/>
                <a:gd name="connsiteX39" fmla="*/ 407773 w 1445741"/>
                <a:gd name="connsiteY39" fmla="*/ 2001794 h 4497859"/>
                <a:gd name="connsiteX40" fmla="*/ 395416 w 1445741"/>
                <a:gd name="connsiteY40" fmla="*/ 1618735 h 4497859"/>
                <a:gd name="connsiteX41" fmla="*/ 383059 w 1445741"/>
                <a:gd name="connsiteY41" fmla="*/ 1569308 h 4497859"/>
                <a:gd name="connsiteX42" fmla="*/ 358346 w 1445741"/>
                <a:gd name="connsiteY42" fmla="*/ 1458097 h 4497859"/>
                <a:gd name="connsiteX43" fmla="*/ 345989 w 1445741"/>
                <a:gd name="connsiteY43" fmla="*/ 1421027 h 4497859"/>
                <a:gd name="connsiteX44" fmla="*/ 333632 w 1445741"/>
                <a:gd name="connsiteY44" fmla="*/ 1371600 h 4497859"/>
                <a:gd name="connsiteX45" fmla="*/ 308919 w 1445741"/>
                <a:gd name="connsiteY45" fmla="*/ 1334529 h 4497859"/>
                <a:gd name="connsiteX46" fmla="*/ 284205 w 1445741"/>
                <a:gd name="connsiteY46" fmla="*/ 1285102 h 4497859"/>
                <a:gd name="connsiteX47" fmla="*/ 247135 w 1445741"/>
                <a:gd name="connsiteY47" fmla="*/ 1235675 h 4497859"/>
                <a:gd name="connsiteX48" fmla="*/ 172995 w 1445741"/>
                <a:gd name="connsiteY48" fmla="*/ 1124464 h 4497859"/>
                <a:gd name="connsiteX49" fmla="*/ 135924 w 1445741"/>
                <a:gd name="connsiteY49" fmla="*/ 1050324 h 4497859"/>
                <a:gd name="connsiteX50" fmla="*/ 111211 w 1445741"/>
                <a:gd name="connsiteY50" fmla="*/ 1013254 h 4497859"/>
                <a:gd name="connsiteX51" fmla="*/ 98854 w 1445741"/>
                <a:gd name="connsiteY51" fmla="*/ 976183 h 4497859"/>
                <a:gd name="connsiteX52" fmla="*/ 61784 w 1445741"/>
                <a:gd name="connsiteY52" fmla="*/ 951470 h 4497859"/>
                <a:gd name="connsiteX53" fmla="*/ 49427 w 1445741"/>
                <a:gd name="connsiteY53" fmla="*/ 914400 h 4497859"/>
                <a:gd name="connsiteX54" fmla="*/ 0 w 1445741"/>
                <a:gd name="connsiteY54" fmla="*/ 840259 h 4497859"/>
                <a:gd name="connsiteX55" fmla="*/ 61784 w 1445741"/>
                <a:gd name="connsiteY55" fmla="*/ 679621 h 4497859"/>
                <a:gd name="connsiteX56" fmla="*/ 98854 w 1445741"/>
                <a:gd name="connsiteY56" fmla="*/ 667264 h 4497859"/>
                <a:gd name="connsiteX57" fmla="*/ 197708 w 1445741"/>
                <a:gd name="connsiteY57" fmla="*/ 580767 h 4497859"/>
                <a:gd name="connsiteX58" fmla="*/ 234778 w 1445741"/>
                <a:gd name="connsiteY58" fmla="*/ 556054 h 4497859"/>
                <a:gd name="connsiteX59" fmla="*/ 271849 w 1445741"/>
                <a:gd name="connsiteY59" fmla="*/ 531340 h 4497859"/>
                <a:gd name="connsiteX60" fmla="*/ 345989 w 1445741"/>
                <a:gd name="connsiteY60" fmla="*/ 506627 h 4497859"/>
                <a:gd name="connsiteX61" fmla="*/ 383059 w 1445741"/>
                <a:gd name="connsiteY61" fmla="*/ 494270 h 4497859"/>
                <a:gd name="connsiteX62" fmla="*/ 432486 w 1445741"/>
                <a:gd name="connsiteY62" fmla="*/ 481913 h 4497859"/>
                <a:gd name="connsiteX63" fmla="*/ 580768 w 1445741"/>
                <a:gd name="connsiteY63" fmla="*/ 358346 h 4497859"/>
                <a:gd name="connsiteX64" fmla="*/ 617838 w 1445741"/>
                <a:gd name="connsiteY64" fmla="*/ 321275 h 4497859"/>
                <a:gd name="connsiteX65" fmla="*/ 704335 w 1445741"/>
                <a:gd name="connsiteY65" fmla="*/ 197708 h 4497859"/>
                <a:gd name="connsiteX66" fmla="*/ 729049 w 1445741"/>
                <a:gd name="connsiteY66" fmla="*/ 160637 h 4497859"/>
                <a:gd name="connsiteX67" fmla="*/ 766119 w 1445741"/>
                <a:gd name="connsiteY67" fmla="*/ 123567 h 4497859"/>
                <a:gd name="connsiteX68" fmla="*/ 790832 w 1445741"/>
                <a:gd name="connsiteY68" fmla="*/ 86497 h 4497859"/>
                <a:gd name="connsiteX69" fmla="*/ 827903 w 1445741"/>
                <a:gd name="connsiteY69" fmla="*/ 0 h 449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45741" h="4497859">
                  <a:moveTo>
                    <a:pt x="1445741" y="4497859"/>
                  </a:moveTo>
                  <a:cubicBezTo>
                    <a:pt x="1433384" y="4460789"/>
                    <a:pt x="1430345" y="4419161"/>
                    <a:pt x="1408670" y="4386648"/>
                  </a:cubicBezTo>
                  <a:cubicBezTo>
                    <a:pt x="1400432" y="4374291"/>
                    <a:pt x="1390598" y="4362861"/>
                    <a:pt x="1383957" y="4349578"/>
                  </a:cubicBezTo>
                  <a:cubicBezTo>
                    <a:pt x="1332799" y="4247263"/>
                    <a:pt x="1417711" y="4381674"/>
                    <a:pt x="1346886" y="4275437"/>
                  </a:cubicBezTo>
                  <a:lnTo>
                    <a:pt x="1322173" y="4201297"/>
                  </a:lnTo>
                  <a:cubicBezTo>
                    <a:pt x="1318054" y="4188940"/>
                    <a:pt x="1315641" y="4175877"/>
                    <a:pt x="1309816" y="4164227"/>
                  </a:cubicBezTo>
                  <a:cubicBezTo>
                    <a:pt x="1301578" y="4147751"/>
                    <a:pt x="1291944" y="4131903"/>
                    <a:pt x="1285103" y="4114800"/>
                  </a:cubicBezTo>
                  <a:cubicBezTo>
                    <a:pt x="1275428" y="4090613"/>
                    <a:pt x="1268627" y="4065373"/>
                    <a:pt x="1260389" y="4040659"/>
                  </a:cubicBezTo>
                  <a:cubicBezTo>
                    <a:pt x="1249696" y="4008580"/>
                    <a:pt x="1238091" y="3971348"/>
                    <a:pt x="1223319" y="3941805"/>
                  </a:cubicBezTo>
                  <a:cubicBezTo>
                    <a:pt x="1216677" y="3928522"/>
                    <a:pt x="1205973" y="3917629"/>
                    <a:pt x="1198605" y="3904735"/>
                  </a:cubicBezTo>
                  <a:cubicBezTo>
                    <a:pt x="1189466" y="3888742"/>
                    <a:pt x="1183369" y="3871103"/>
                    <a:pt x="1173892" y="3855308"/>
                  </a:cubicBezTo>
                  <a:cubicBezTo>
                    <a:pt x="1158611" y="3829839"/>
                    <a:pt x="1124465" y="3781167"/>
                    <a:pt x="1124465" y="3781167"/>
                  </a:cubicBezTo>
                  <a:cubicBezTo>
                    <a:pt x="1116227" y="3748216"/>
                    <a:pt x="1110492" y="3714536"/>
                    <a:pt x="1099751" y="3682313"/>
                  </a:cubicBezTo>
                  <a:lnTo>
                    <a:pt x="1075038" y="3608173"/>
                  </a:lnTo>
                  <a:cubicBezTo>
                    <a:pt x="1070919" y="3595816"/>
                    <a:pt x="1065840" y="3583739"/>
                    <a:pt x="1062681" y="3571102"/>
                  </a:cubicBezTo>
                  <a:cubicBezTo>
                    <a:pt x="1058723" y="3555272"/>
                    <a:pt x="1046829" y="3502328"/>
                    <a:pt x="1037968" y="3484605"/>
                  </a:cubicBezTo>
                  <a:cubicBezTo>
                    <a:pt x="1031326" y="3471322"/>
                    <a:pt x="1021492" y="3459892"/>
                    <a:pt x="1013254" y="3447535"/>
                  </a:cubicBezTo>
                  <a:cubicBezTo>
                    <a:pt x="949501" y="3256270"/>
                    <a:pt x="1022570" y="3453808"/>
                    <a:pt x="963827" y="3336324"/>
                  </a:cubicBezTo>
                  <a:cubicBezTo>
                    <a:pt x="953445" y="3315561"/>
                    <a:pt x="945051" y="3269622"/>
                    <a:pt x="939113" y="3249827"/>
                  </a:cubicBezTo>
                  <a:cubicBezTo>
                    <a:pt x="889930" y="3085882"/>
                    <a:pt x="939234" y="3250131"/>
                    <a:pt x="889686" y="3126259"/>
                  </a:cubicBezTo>
                  <a:cubicBezTo>
                    <a:pt x="880011" y="3102072"/>
                    <a:pt x="873211" y="3076832"/>
                    <a:pt x="864973" y="3052118"/>
                  </a:cubicBezTo>
                  <a:lnTo>
                    <a:pt x="852616" y="3015048"/>
                  </a:lnTo>
                  <a:cubicBezTo>
                    <a:pt x="848497" y="3002691"/>
                    <a:pt x="847484" y="2988816"/>
                    <a:pt x="840259" y="2977978"/>
                  </a:cubicBezTo>
                  <a:cubicBezTo>
                    <a:pt x="832021" y="2965621"/>
                    <a:pt x="822187" y="2954191"/>
                    <a:pt x="815546" y="2940908"/>
                  </a:cubicBezTo>
                  <a:cubicBezTo>
                    <a:pt x="809721" y="2929258"/>
                    <a:pt x="809515" y="2915223"/>
                    <a:pt x="803189" y="2903837"/>
                  </a:cubicBezTo>
                  <a:cubicBezTo>
                    <a:pt x="788765" y="2877873"/>
                    <a:pt x="763155" y="2857875"/>
                    <a:pt x="753762" y="2829697"/>
                  </a:cubicBezTo>
                  <a:cubicBezTo>
                    <a:pt x="749643" y="2817340"/>
                    <a:pt x="747230" y="2804277"/>
                    <a:pt x="741405" y="2792627"/>
                  </a:cubicBezTo>
                  <a:cubicBezTo>
                    <a:pt x="734763" y="2779344"/>
                    <a:pt x="722724" y="2769127"/>
                    <a:pt x="716692" y="2755556"/>
                  </a:cubicBezTo>
                  <a:cubicBezTo>
                    <a:pt x="706112" y="2731751"/>
                    <a:pt x="706428" y="2703091"/>
                    <a:pt x="691978" y="2681416"/>
                  </a:cubicBezTo>
                  <a:cubicBezTo>
                    <a:pt x="621155" y="2575180"/>
                    <a:pt x="706066" y="2709593"/>
                    <a:pt x="654908" y="2607275"/>
                  </a:cubicBezTo>
                  <a:cubicBezTo>
                    <a:pt x="648267" y="2593992"/>
                    <a:pt x="636836" y="2583488"/>
                    <a:pt x="630195" y="2570205"/>
                  </a:cubicBezTo>
                  <a:cubicBezTo>
                    <a:pt x="624370" y="2558555"/>
                    <a:pt x="623663" y="2544785"/>
                    <a:pt x="617838" y="2533135"/>
                  </a:cubicBezTo>
                  <a:cubicBezTo>
                    <a:pt x="611196" y="2519852"/>
                    <a:pt x="600492" y="2508959"/>
                    <a:pt x="593124" y="2496064"/>
                  </a:cubicBezTo>
                  <a:cubicBezTo>
                    <a:pt x="583985" y="2480071"/>
                    <a:pt x="575892" y="2463470"/>
                    <a:pt x="568411" y="2446637"/>
                  </a:cubicBezTo>
                  <a:cubicBezTo>
                    <a:pt x="559402" y="2426368"/>
                    <a:pt x="553617" y="2404693"/>
                    <a:pt x="543697" y="2384854"/>
                  </a:cubicBezTo>
                  <a:cubicBezTo>
                    <a:pt x="537055" y="2371571"/>
                    <a:pt x="525626" y="2361066"/>
                    <a:pt x="518984" y="2347783"/>
                  </a:cubicBezTo>
                  <a:cubicBezTo>
                    <a:pt x="467832" y="2245478"/>
                    <a:pt x="552731" y="2379867"/>
                    <a:pt x="481913" y="2273643"/>
                  </a:cubicBezTo>
                  <a:lnTo>
                    <a:pt x="444843" y="2162432"/>
                  </a:lnTo>
                  <a:cubicBezTo>
                    <a:pt x="440724" y="2150075"/>
                    <a:pt x="435645" y="2137998"/>
                    <a:pt x="432486" y="2125362"/>
                  </a:cubicBezTo>
                  <a:cubicBezTo>
                    <a:pt x="414054" y="2051628"/>
                    <a:pt x="422922" y="2092687"/>
                    <a:pt x="407773" y="2001794"/>
                  </a:cubicBezTo>
                  <a:cubicBezTo>
                    <a:pt x="403654" y="1874108"/>
                    <a:pt x="402704" y="1746280"/>
                    <a:pt x="395416" y="1618735"/>
                  </a:cubicBezTo>
                  <a:cubicBezTo>
                    <a:pt x="394447" y="1601780"/>
                    <a:pt x="386743" y="1585886"/>
                    <a:pt x="383059" y="1569308"/>
                  </a:cubicBezTo>
                  <a:cubicBezTo>
                    <a:pt x="370316" y="1511964"/>
                    <a:pt x="373417" y="1510844"/>
                    <a:pt x="358346" y="1458097"/>
                  </a:cubicBezTo>
                  <a:cubicBezTo>
                    <a:pt x="354768" y="1445573"/>
                    <a:pt x="349567" y="1433551"/>
                    <a:pt x="345989" y="1421027"/>
                  </a:cubicBezTo>
                  <a:cubicBezTo>
                    <a:pt x="341323" y="1404698"/>
                    <a:pt x="340322" y="1387210"/>
                    <a:pt x="333632" y="1371600"/>
                  </a:cubicBezTo>
                  <a:cubicBezTo>
                    <a:pt x="327782" y="1357950"/>
                    <a:pt x="316287" y="1347423"/>
                    <a:pt x="308919" y="1334529"/>
                  </a:cubicBezTo>
                  <a:cubicBezTo>
                    <a:pt x="299780" y="1318536"/>
                    <a:pt x="293968" y="1300722"/>
                    <a:pt x="284205" y="1285102"/>
                  </a:cubicBezTo>
                  <a:cubicBezTo>
                    <a:pt x="273290" y="1267638"/>
                    <a:pt x="258945" y="1252547"/>
                    <a:pt x="247135" y="1235675"/>
                  </a:cubicBezTo>
                  <a:cubicBezTo>
                    <a:pt x="247060" y="1235568"/>
                    <a:pt x="185388" y="1143053"/>
                    <a:pt x="172995" y="1124464"/>
                  </a:cubicBezTo>
                  <a:cubicBezTo>
                    <a:pt x="102167" y="1018221"/>
                    <a:pt x="187085" y="1152646"/>
                    <a:pt x="135924" y="1050324"/>
                  </a:cubicBezTo>
                  <a:cubicBezTo>
                    <a:pt x="129283" y="1037041"/>
                    <a:pt x="117852" y="1026537"/>
                    <a:pt x="111211" y="1013254"/>
                  </a:cubicBezTo>
                  <a:cubicBezTo>
                    <a:pt x="105386" y="1001604"/>
                    <a:pt x="106991" y="986354"/>
                    <a:pt x="98854" y="976183"/>
                  </a:cubicBezTo>
                  <a:cubicBezTo>
                    <a:pt x="89577" y="964586"/>
                    <a:pt x="74141" y="959708"/>
                    <a:pt x="61784" y="951470"/>
                  </a:cubicBezTo>
                  <a:cubicBezTo>
                    <a:pt x="57665" y="939113"/>
                    <a:pt x="55753" y="925786"/>
                    <a:pt x="49427" y="914400"/>
                  </a:cubicBezTo>
                  <a:cubicBezTo>
                    <a:pt x="35002" y="888436"/>
                    <a:pt x="0" y="840259"/>
                    <a:pt x="0" y="840259"/>
                  </a:cubicBezTo>
                  <a:cubicBezTo>
                    <a:pt x="15795" y="761283"/>
                    <a:pt x="146" y="720712"/>
                    <a:pt x="61784" y="679621"/>
                  </a:cubicBezTo>
                  <a:cubicBezTo>
                    <a:pt x="72622" y="672396"/>
                    <a:pt x="86497" y="671383"/>
                    <a:pt x="98854" y="667264"/>
                  </a:cubicBezTo>
                  <a:cubicBezTo>
                    <a:pt x="140044" y="605481"/>
                    <a:pt x="111212" y="638431"/>
                    <a:pt x="197708" y="580767"/>
                  </a:cubicBezTo>
                  <a:lnTo>
                    <a:pt x="234778" y="556054"/>
                  </a:lnTo>
                  <a:cubicBezTo>
                    <a:pt x="247135" y="547816"/>
                    <a:pt x="257760" y="536036"/>
                    <a:pt x="271849" y="531340"/>
                  </a:cubicBezTo>
                  <a:lnTo>
                    <a:pt x="345989" y="506627"/>
                  </a:lnTo>
                  <a:cubicBezTo>
                    <a:pt x="358346" y="502508"/>
                    <a:pt x="370423" y="497429"/>
                    <a:pt x="383059" y="494270"/>
                  </a:cubicBezTo>
                  <a:lnTo>
                    <a:pt x="432486" y="481913"/>
                  </a:lnTo>
                  <a:cubicBezTo>
                    <a:pt x="535704" y="413101"/>
                    <a:pt x="485628" y="453486"/>
                    <a:pt x="580768" y="358346"/>
                  </a:cubicBezTo>
                  <a:cubicBezTo>
                    <a:pt x="593125" y="345989"/>
                    <a:pt x="607353" y="335255"/>
                    <a:pt x="617838" y="321275"/>
                  </a:cubicBezTo>
                  <a:cubicBezTo>
                    <a:pt x="672728" y="248088"/>
                    <a:pt x="643485" y="288982"/>
                    <a:pt x="704335" y="197708"/>
                  </a:cubicBezTo>
                  <a:cubicBezTo>
                    <a:pt x="712573" y="185351"/>
                    <a:pt x="718548" y="171138"/>
                    <a:pt x="729049" y="160637"/>
                  </a:cubicBezTo>
                  <a:cubicBezTo>
                    <a:pt x="741406" y="148280"/>
                    <a:pt x="754932" y="136992"/>
                    <a:pt x="766119" y="123567"/>
                  </a:cubicBezTo>
                  <a:cubicBezTo>
                    <a:pt x="775626" y="112158"/>
                    <a:pt x="784801" y="100068"/>
                    <a:pt x="790832" y="86497"/>
                  </a:cubicBezTo>
                  <a:cubicBezTo>
                    <a:pt x="833320" y="-9100"/>
                    <a:pt x="793562" y="34338"/>
                    <a:pt x="827903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60826" y="1537727"/>
              <a:ext cx="215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MAPVIEW</a:t>
              </a:r>
              <a:endParaRPr lang="ko-KR" altLang="en-US" dirty="0"/>
            </a:p>
          </p:txBody>
        </p:sp>
        <p:pic>
          <p:nvPicPr>
            <p:cNvPr id="33" name="그림 32"/>
            <p:cNvPicPr>
              <a:picLocks noChangeAspect="1"/>
            </p:cNvPicPr>
            <p:nvPr>
              <p:custDataLst>
                <p:custData r:id="rId1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970" y="1615457"/>
              <a:ext cx="310765" cy="310766"/>
            </a:xfrm>
            <a:prstGeom prst="rect">
              <a:avLst/>
            </a:prstGeom>
          </p:spPr>
        </p:pic>
      </p:grpSp>
      <p:pic>
        <p:nvPicPr>
          <p:cNvPr id="45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66" y="1510357"/>
            <a:ext cx="213843" cy="185950"/>
          </a:xfrm>
          <a:prstGeom prst="rect">
            <a:avLst/>
          </a:prstGeom>
        </p:spPr>
      </p:pic>
      <p:sp>
        <p:nvSpPr>
          <p:cNvPr id="46" name="Oval"/>
          <p:cNvSpPr/>
          <p:nvPr/>
        </p:nvSpPr>
        <p:spPr>
          <a:xfrm>
            <a:off x="3704393" y="1144515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dirty="0" smtClean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1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058" y="1841805"/>
            <a:ext cx="213843" cy="18595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33" y="2047037"/>
            <a:ext cx="268037" cy="268037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11" y="2855669"/>
            <a:ext cx="268037" cy="26803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77" y="3993137"/>
            <a:ext cx="268037" cy="26803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157" y="2238716"/>
            <a:ext cx="268037" cy="26803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80" y="2750522"/>
            <a:ext cx="268037" cy="26803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911" y="3709693"/>
            <a:ext cx="268037" cy="2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56429"/>
              </p:ext>
            </p:extLst>
          </p:nvPr>
        </p:nvGraphicFramePr>
        <p:xfrm>
          <a:off x="6253985" y="912136"/>
          <a:ext cx="3015746" cy="5427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596"/>
                <a:gridCol w="2680150"/>
              </a:tblGrid>
              <a:tr h="358226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경로 중 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하 난이도 선택 가능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검색 가능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경로 중 하나를 선택 시 지도에서 하나의 경로만을 나타낸다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우측 화면 참고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경로 선택 후 이벤트 버튼은 해당 경로에 해당하는 이벤트만을 활성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비활성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이전화면으로의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MAP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카테고리의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화면으로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21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9" name="StreetMap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91" y="2086300"/>
            <a:ext cx="2276181" cy="37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50" name="Content"/>
          <p:cNvSpPr/>
          <p:nvPr/>
        </p:nvSpPr>
        <p:spPr>
          <a:xfrm>
            <a:off x="9480391" y="1717730"/>
            <a:ext cx="2276182" cy="358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5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63726" y="1802630"/>
            <a:ext cx="190480" cy="1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자유형 52"/>
          <p:cNvSpPr/>
          <p:nvPr/>
        </p:nvSpPr>
        <p:spPr>
          <a:xfrm>
            <a:off x="9529017" y="2105932"/>
            <a:ext cx="1128113" cy="3651449"/>
          </a:xfrm>
          <a:custGeom>
            <a:avLst/>
            <a:gdLst>
              <a:gd name="connsiteX0" fmla="*/ 1186344 w 1408766"/>
              <a:gd name="connsiteY0" fmla="*/ 0 h 4596714"/>
              <a:gd name="connsiteX1" fmla="*/ 1211057 w 1408766"/>
              <a:gd name="connsiteY1" fmla="*/ 61784 h 4596714"/>
              <a:gd name="connsiteX2" fmla="*/ 1235771 w 1408766"/>
              <a:gd name="connsiteY2" fmla="*/ 98854 h 4596714"/>
              <a:gd name="connsiteX3" fmla="*/ 1248128 w 1408766"/>
              <a:gd name="connsiteY3" fmla="*/ 135924 h 4596714"/>
              <a:gd name="connsiteX4" fmla="*/ 1272841 w 1408766"/>
              <a:gd name="connsiteY4" fmla="*/ 172995 h 4596714"/>
              <a:gd name="connsiteX5" fmla="*/ 1309911 w 1408766"/>
              <a:gd name="connsiteY5" fmla="*/ 308919 h 4596714"/>
              <a:gd name="connsiteX6" fmla="*/ 1322268 w 1408766"/>
              <a:gd name="connsiteY6" fmla="*/ 345989 h 4596714"/>
              <a:gd name="connsiteX7" fmla="*/ 1334625 w 1408766"/>
              <a:gd name="connsiteY7" fmla="*/ 395416 h 4596714"/>
              <a:gd name="connsiteX8" fmla="*/ 1359339 w 1408766"/>
              <a:gd name="connsiteY8" fmla="*/ 469557 h 4596714"/>
              <a:gd name="connsiteX9" fmla="*/ 1384052 w 1408766"/>
              <a:gd name="connsiteY9" fmla="*/ 543697 h 4596714"/>
              <a:gd name="connsiteX10" fmla="*/ 1396409 w 1408766"/>
              <a:gd name="connsiteY10" fmla="*/ 580768 h 4596714"/>
              <a:gd name="connsiteX11" fmla="*/ 1408766 w 1408766"/>
              <a:gd name="connsiteY11" fmla="*/ 654908 h 4596714"/>
              <a:gd name="connsiteX12" fmla="*/ 1396409 w 1408766"/>
              <a:gd name="connsiteY12" fmla="*/ 704335 h 4596714"/>
              <a:gd name="connsiteX13" fmla="*/ 1359339 w 1408766"/>
              <a:gd name="connsiteY13" fmla="*/ 716692 h 4596714"/>
              <a:gd name="connsiteX14" fmla="*/ 1272841 w 1408766"/>
              <a:gd name="connsiteY14" fmla="*/ 741405 h 4596714"/>
              <a:gd name="connsiteX15" fmla="*/ 1248128 w 1408766"/>
              <a:gd name="connsiteY15" fmla="*/ 778476 h 4596714"/>
              <a:gd name="connsiteX16" fmla="*/ 1161630 w 1408766"/>
              <a:gd name="connsiteY16" fmla="*/ 815546 h 4596714"/>
              <a:gd name="connsiteX17" fmla="*/ 1124560 w 1408766"/>
              <a:gd name="connsiteY17" fmla="*/ 840259 h 4596714"/>
              <a:gd name="connsiteX18" fmla="*/ 1038063 w 1408766"/>
              <a:gd name="connsiteY18" fmla="*/ 864973 h 4596714"/>
              <a:gd name="connsiteX19" fmla="*/ 963922 w 1408766"/>
              <a:gd name="connsiteY19" fmla="*/ 902043 h 4596714"/>
              <a:gd name="connsiteX20" fmla="*/ 926852 w 1408766"/>
              <a:gd name="connsiteY20" fmla="*/ 939114 h 4596714"/>
              <a:gd name="connsiteX21" fmla="*/ 889782 w 1408766"/>
              <a:gd name="connsiteY21" fmla="*/ 963827 h 4596714"/>
              <a:gd name="connsiteX22" fmla="*/ 865068 w 1408766"/>
              <a:gd name="connsiteY22" fmla="*/ 1000897 h 4596714"/>
              <a:gd name="connsiteX23" fmla="*/ 790928 w 1408766"/>
              <a:gd name="connsiteY23" fmla="*/ 1050324 h 4596714"/>
              <a:gd name="connsiteX24" fmla="*/ 753857 w 1408766"/>
              <a:gd name="connsiteY24" fmla="*/ 1087395 h 4596714"/>
              <a:gd name="connsiteX25" fmla="*/ 729144 w 1408766"/>
              <a:gd name="connsiteY25" fmla="*/ 1124465 h 4596714"/>
              <a:gd name="connsiteX26" fmla="*/ 655003 w 1408766"/>
              <a:gd name="connsiteY26" fmla="*/ 1186249 h 4596714"/>
              <a:gd name="connsiteX27" fmla="*/ 580863 w 1408766"/>
              <a:gd name="connsiteY27" fmla="*/ 1297459 h 4596714"/>
              <a:gd name="connsiteX28" fmla="*/ 556149 w 1408766"/>
              <a:gd name="connsiteY28" fmla="*/ 1334530 h 4596714"/>
              <a:gd name="connsiteX29" fmla="*/ 519079 w 1408766"/>
              <a:gd name="connsiteY29" fmla="*/ 1359243 h 4596714"/>
              <a:gd name="connsiteX30" fmla="*/ 506722 w 1408766"/>
              <a:gd name="connsiteY30" fmla="*/ 1396314 h 4596714"/>
              <a:gd name="connsiteX31" fmla="*/ 444939 w 1408766"/>
              <a:gd name="connsiteY31" fmla="*/ 1470454 h 4596714"/>
              <a:gd name="connsiteX32" fmla="*/ 407868 w 1408766"/>
              <a:gd name="connsiteY32" fmla="*/ 1495168 h 4596714"/>
              <a:gd name="connsiteX33" fmla="*/ 370798 w 1408766"/>
              <a:gd name="connsiteY33" fmla="*/ 1532238 h 4596714"/>
              <a:gd name="connsiteX34" fmla="*/ 296657 w 1408766"/>
              <a:gd name="connsiteY34" fmla="*/ 1569308 h 4596714"/>
              <a:gd name="connsiteX35" fmla="*/ 234874 w 1408766"/>
              <a:gd name="connsiteY35" fmla="*/ 1643449 h 4596714"/>
              <a:gd name="connsiteX36" fmla="*/ 185447 w 1408766"/>
              <a:gd name="connsiteY36" fmla="*/ 1717589 h 4596714"/>
              <a:gd name="connsiteX37" fmla="*/ 197803 w 1408766"/>
              <a:gd name="connsiteY37" fmla="*/ 1853514 h 4596714"/>
              <a:gd name="connsiteX38" fmla="*/ 222517 w 1408766"/>
              <a:gd name="connsiteY38" fmla="*/ 1927654 h 4596714"/>
              <a:gd name="connsiteX39" fmla="*/ 271944 w 1408766"/>
              <a:gd name="connsiteY39" fmla="*/ 2001795 h 4596714"/>
              <a:gd name="connsiteX40" fmla="*/ 296657 w 1408766"/>
              <a:gd name="connsiteY40" fmla="*/ 2038865 h 4596714"/>
              <a:gd name="connsiteX41" fmla="*/ 321371 w 1408766"/>
              <a:gd name="connsiteY41" fmla="*/ 2088292 h 4596714"/>
              <a:gd name="connsiteX42" fmla="*/ 333728 w 1408766"/>
              <a:gd name="connsiteY42" fmla="*/ 2125362 h 4596714"/>
              <a:gd name="connsiteX43" fmla="*/ 358441 w 1408766"/>
              <a:gd name="connsiteY43" fmla="*/ 2162432 h 4596714"/>
              <a:gd name="connsiteX44" fmla="*/ 370798 w 1408766"/>
              <a:gd name="connsiteY44" fmla="*/ 2199503 h 4596714"/>
              <a:gd name="connsiteX45" fmla="*/ 407868 w 1408766"/>
              <a:gd name="connsiteY45" fmla="*/ 2248930 h 4596714"/>
              <a:gd name="connsiteX46" fmla="*/ 444939 w 1408766"/>
              <a:gd name="connsiteY46" fmla="*/ 2335427 h 4596714"/>
              <a:gd name="connsiteX47" fmla="*/ 494366 w 1408766"/>
              <a:gd name="connsiteY47" fmla="*/ 2421924 h 4596714"/>
              <a:gd name="connsiteX48" fmla="*/ 519079 w 1408766"/>
              <a:gd name="connsiteY48" fmla="*/ 2496065 h 4596714"/>
              <a:gd name="connsiteX49" fmla="*/ 531436 w 1408766"/>
              <a:gd name="connsiteY49" fmla="*/ 2533135 h 4596714"/>
              <a:gd name="connsiteX50" fmla="*/ 580863 w 1408766"/>
              <a:gd name="connsiteY50" fmla="*/ 2631989 h 4596714"/>
              <a:gd name="connsiteX51" fmla="*/ 605576 w 1408766"/>
              <a:gd name="connsiteY51" fmla="*/ 2706130 h 4596714"/>
              <a:gd name="connsiteX52" fmla="*/ 630290 w 1408766"/>
              <a:gd name="connsiteY52" fmla="*/ 2743200 h 4596714"/>
              <a:gd name="connsiteX53" fmla="*/ 655003 w 1408766"/>
              <a:gd name="connsiteY53" fmla="*/ 2817341 h 4596714"/>
              <a:gd name="connsiteX54" fmla="*/ 679717 w 1408766"/>
              <a:gd name="connsiteY54" fmla="*/ 2854411 h 4596714"/>
              <a:gd name="connsiteX55" fmla="*/ 692074 w 1408766"/>
              <a:gd name="connsiteY55" fmla="*/ 2891481 h 4596714"/>
              <a:gd name="connsiteX56" fmla="*/ 741501 w 1408766"/>
              <a:gd name="connsiteY56" fmla="*/ 2965622 h 4596714"/>
              <a:gd name="connsiteX57" fmla="*/ 790928 w 1408766"/>
              <a:gd name="connsiteY57" fmla="*/ 3039762 h 4596714"/>
              <a:gd name="connsiteX58" fmla="*/ 815641 w 1408766"/>
              <a:gd name="connsiteY58" fmla="*/ 3076832 h 4596714"/>
              <a:gd name="connsiteX59" fmla="*/ 877425 w 1408766"/>
              <a:gd name="connsiteY59" fmla="*/ 3188043 h 4596714"/>
              <a:gd name="connsiteX60" fmla="*/ 951566 w 1408766"/>
              <a:gd name="connsiteY60" fmla="*/ 3262184 h 4596714"/>
              <a:gd name="connsiteX61" fmla="*/ 1000993 w 1408766"/>
              <a:gd name="connsiteY61" fmla="*/ 3336324 h 4596714"/>
              <a:gd name="connsiteX62" fmla="*/ 1013349 w 1408766"/>
              <a:gd name="connsiteY62" fmla="*/ 3373395 h 4596714"/>
              <a:gd name="connsiteX63" fmla="*/ 1000993 w 1408766"/>
              <a:gd name="connsiteY63" fmla="*/ 3435178 h 4596714"/>
              <a:gd name="connsiteX64" fmla="*/ 926852 w 1408766"/>
              <a:gd name="connsiteY64" fmla="*/ 3509319 h 4596714"/>
              <a:gd name="connsiteX65" fmla="*/ 852711 w 1408766"/>
              <a:gd name="connsiteY65" fmla="*/ 3558746 h 4596714"/>
              <a:gd name="connsiteX66" fmla="*/ 753857 w 1408766"/>
              <a:gd name="connsiteY66" fmla="*/ 3632886 h 4596714"/>
              <a:gd name="connsiteX67" fmla="*/ 704430 w 1408766"/>
              <a:gd name="connsiteY67" fmla="*/ 3669957 h 4596714"/>
              <a:gd name="connsiteX68" fmla="*/ 655003 w 1408766"/>
              <a:gd name="connsiteY68" fmla="*/ 3719384 h 4596714"/>
              <a:gd name="connsiteX69" fmla="*/ 593220 w 1408766"/>
              <a:gd name="connsiteY69" fmla="*/ 3793524 h 4596714"/>
              <a:gd name="connsiteX70" fmla="*/ 519079 w 1408766"/>
              <a:gd name="connsiteY70" fmla="*/ 3855308 h 4596714"/>
              <a:gd name="connsiteX71" fmla="*/ 494366 w 1408766"/>
              <a:gd name="connsiteY71" fmla="*/ 3892378 h 4596714"/>
              <a:gd name="connsiteX72" fmla="*/ 420225 w 1408766"/>
              <a:gd name="connsiteY72" fmla="*/ 3954162 h 4596714"/>
              <a:gd name="connsiteX73" fmla="*/ 358441 w 1408766"/>
              <a:gd name="connsiteY73" fmla="*/ 4028303 h 4596714"/>
              <a:gd name="connsiteX74" fmla="*/ 333728 w 1408766"/>
              <a:gd name="connsiteY74" fmla="*/ 4102443 h 4596714"/>
              <a:gd name="connsiteX75" fmla="*/ 321371 w 1408766"/>
              <a:gd name="connsiteY75" fmla="*/ 4139514 h 4596714"/>
              <a:gd name="connsiteX76" fmla="*/ 296657 w 1408766"/>
              <a:gd name="connsiteY76" fmla="*/ 4176584 h 4596714"/>
              <a:gd name="connsiteX77" fmla="*/ 284301 w 1408766"/>
              <a:gd name="connsiteY77" fmla="*/ 4226011 h 4596714"/>
              <a:gd name="connsiteX78" fmla="*/ 210160 w 1408766"/>
              <a:gd name="connsiteY78" fmla="*/ 4349578 h 4596714"/>
              <a:gd name="connsiteX79" fmla="*/ 185447 w 1408766"/>
              <a:gd name="connsiteY79" fmla="*/ 4386649 h 4596714"/>
              <a:gd name="connsiteX80" fmla="*/ 148376 w 1408766"/>
              <a:gd name="connsiteY80" fmla="*/ 4423719 h 4596714"/>
              <a:gd name="connsiteX81" fmla="*/ 123663 w 1408766"/>
              <a:gd name="connsiteY81" fmla="*/ 4460789 h 4596714"/>
              <a:gd name="connsiteX82" fmla="*/ 49522 w 1408766"/>
              <a:gd name="connsiteY82" fmla="*/ 4497859 h 4596714"/>
              <a:gd name="connsiteX83" fmla="*/ 95 w 1408766"/>
              <a:gd name="connsiteY83" fmla="*/ 4596714 h 45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08766" h="4596714">
                <a:moveTo>
                  <a:pt x="1186344" y="0"/>
                </a:moveTo>
                <a:cubicBezTo>
                  <a:pt x="1194582" y="20595"/>
                  <a:pt x="1201137" y="41945"/>
                  <a:pt x="1211057" y="61784"/>
                </a:cubicBezTo>
                <a:cubicBezTo>
                  <a:pt x="1217699" y="75067"/>
                  <a:pt x="1229129" y="85571"/>
                  <a:pt x="1235771" y="98854"/>
                </a:cubicBezTo>
                <a:cubicBezTo>
                  <a:pt x="1241596" y="110504"/>
                  <a:pt x="1242303" y="124274"/>
                  <a:pt x="1248128" y="135924"/>
                </a:cubicBezTo>
                <a:cubicBezTo>
                  <a:pt x="1254770" y="149207"/>
                  <a:pt x="1266809" y="159424"/>
                  <a:pt x="1272841" y="172995"/>
                </a:cubicBezTo>
                <a:cubicBezTo>
                  <a:pt x="1303141" y="241171"/>
                  <a:pt x="1293297" y="242463"/>
                  <a:pt x="1309911" y="308919"/>
                </a:cubicBezTo>
                <a:cubicBezTo>
                  <a:pt x="1313070" y="321555"/>
                  <a:pt x="1318690" y="333465"/>
                  <a:pt x="1322268" y="345989"/>
                </a:cubicBezTo>
                <a:cubicBezTo>
                  <a:pt x="1326934" y="362318"/>
                  <a:pt x="1329745" y="379149"/>
                  <a:pt x="1334625" y="395416"/>
                </a:cubicBezTo>
                <a:cubicBezTo>
                  <a:pt x="1342111" y="420368"/>
                  <a:pt x="1351101" y="444843"/>
                  <a:pt x="1359339" y="469557"/>
                </a:cubicBezTo>
                <a:lnTo>
                  <a:pt x="1384052" y="543697"/>
                </a:lnTo>
                <a:cubicBezTo>
                  <a:pt x="1388171" y="556054"/>
                  <a:pt x="1394268" y="567920"/>
                  <a:pt x="1396409" y="580768"/>
                </a:cubicBezTo>
                <a:lnTo>
                  <a:pt x="1408766" y="654908"/>
                </a:lnTo>
                <a:cubicBezTo>
                  <a:pt x="1404647" y="671384"/>
                  <a:pt x="1407018" y="691074"/>
                  <a:pt x="1396409" y="704335"/>
                </a:cubicBezTo>
                <a:cubicBezTo>
                  <a:pt x="1388272" y="714506"/>
                  <a:pt x="1371863" y="713114"/>
                  <a:pt x="1359339" y="716692"/>
                </a:cubicBezTo>
                <a:cubicBezTo>
                  <a:pt x="1250702" y="747732"/>
                  <a:pt x="1361742" y="711773"/>
                  <a:pt x="1272841" y="741405"/>
                </a:cubicBezTo>
                <a:cubicBezTo>
                  <a:pt x="1264603" y="753762"/>
                  <a:pt x="1259537" y="768969"/>
                  <a:pt x="1248128" y="778476"/>
                </a:cubicBezTo>
                <a:cubicBezTo>
                  <a:pt x="1209563" y="810614"/>
                  <a:pt x="1200257" y="796233"/>
                  <a:pt x="1161630" y="815546"/>
                </a:cubicBezTo>
                <a:cubicBezTo>
                  <a:pt x="1148347" y="822187"/>
                  <a:pt x="1138210" y="834409"/>
                  <a:pt x="1124560" y="840259"/>
                </a:cubicBezTo>
                <a:cubicBezTo>
                  <a:pt x="1069130" y="864015"/>
                  <a:pt x="1086157" y="840926"/>
                  <a:pt x="1038063" y="864973"/>
                </a:cubicBezTo>
                <a:cubicBezTo>
                  <a:pt x="942250" y="912880"/>
                  <a:pt x="1057099" y="870984"/>
                  <a:pt x="963922" y="902043"/>
                </a:cubicBezTo>
                <a:cubicBezTo>
                  <a:pt x="951565" y="914400"/>
                  <a:pt x="940277" y="927927"/>
                  <a:pt x="926852" y="939114"/>
                </a:cubicBezTo>
                <a:cubicBezTo>
                  <a:pt x="915443" y="948621"/>
                  <a:pt x="900283" y="953326"/>
                  <a:pt x="889782" y="963827"/>
                </a:cubicBezTo>
                <a:cubicBezTo>
                  <a:pt x="879281" y="974328"/>
                  <a:pt x="876245" y="991118"/>
                  <a:pt x="865068" y="1000897"/>
                </a:cubicBezTo>
                <a:cubicBezTo>
                  <a:pt x="842715" y="1020456"/>
                  <a:pt x="811930" y="1029322"/>
                  <a:pt x="790928" y="1050324"/>
                </a:cubicBezTo>
                <a:cubicBezTo>
                  <a:pt x="778571" y="1062681"/>
                  <a:pt x="765044" y="1073970"/>
                  <a:pt x="753857" y="1087395"/>
                </a:cubicBezTo>
                <a:cubicBezTo>
                  <a:pt x="744350" y="1098804"/>
                  <a:pt x="739645" y="1113964"/>
                  <a:pt x="729144" y="1124465"/>
                </a:cubicBezTo>
                <a:cubicBezTo>
                  <a:pt x="657745" y="1195864"/>
                  <a:pt x="725861" y="1095147"/>
                  <a:pt x="655003" y="1186249"/>
                </a:cubicBezTo>
                <a:cubicBezTo>
                  <a:pt x="654994" y="1186261"/>
                  <a:pt x="593224" y="1278918"/>
                  <a:pt x="580863" y="1297459"/>
                </a:cubicBezTo>
                <a:cubicBezTo>
                  <a:pt x="572625" y="1309816"/>
                  <a:pt x="568506" y="1326292"/>
                  <a:pt x="556149" y="1334530"/>
                </a:cubicBezTo>
                <a:lnTo>
                  <a:pt x="519079" y="1359243"/>
                </a:lnTo>
                <a:cubicBezTo>
                  <a:pt x="514960" y="1371600"/>
                  <a:pt x="512547" y="1384664"/>
                  <a:pt x="506722" y="1396314"/>
                </a:cubicBezTo>
                <a:cubicBezTo>
                  <a:pt x="492836" y="1424086"/>
                  <a:pt x="468363" y="1450934"/>
                  <a:pt x="444939" y="1470454"/>
                </a:cubicBezTo>
                <a:cubicBezTo>
                  <a:pt x="433530" y="1479962"/>
                  <a:pt x="419277" y="1485660"/>
                  <a:pt x="407868" y="1495168"/>
                </a:cubicBezTo>
                <a:cubicBezTo>
                  <a:pt x="394443" y="1506355"/>
                  <a:pt x="384223" y="1521051"/>
                  <a:pt x="370798" y="1532238"/>
                </a:cubicBezTo>
                <a:cubicBezTo>
                  <a:pt x="338860" y="1558853"/>
                  <a:pt x="333810" y="1556924"/>
                  <a:pt x="296657" y="1569308"/>
                </a:cubicBezTo>
                <a:cubicBezTo>
                  <a:pt x="208355" y="1701762"/>
                  <a:pt x="345864" y="1500746"/>
                  <a:pt x="234874" y="1643449"/>
                </a:cubicBezTo>
                <a:cubicBezTo>
                  <a:pt x="216639" y="1666894"/>
                  <a:pt x="185447" y="1717589"/>
                  <a:pt x="185447" y="1717589"/>
                </a:cubicBezTo>
                <a:cubicBezTo>
                  <a:pt x="189566" y="1762897"/>
                  <a:pt x="189897" y="1808711"/>
                  <a:pt x="197803" y="1853514"/>
                </a:cubicBezTo>
                <a:cubicBezTo>
                  <a:pt x="202330" y="1879168"/>
                  <a:pt x="208067" y="1905979"/>
                  <a:pt x="222517" y="1927654"/>
                </a:cubicBezTo>
                <a:lnTo>
                  <a:pt x="271944" y="2001795"/>
                </a:lnTo>
                <a:cubicBezTo>
                  <a:pt x="280182" y="2014152"/>
                  <a:pt x="290015" y="2025582"/>
                  <a:pt x="296657" y="2038865"/>
                </a:cubicBezTo>
                <a:cubicBezTo>
                  <a:pt x="304895" y="2055341"/>
                  <a:pt x="314115" y="2071361"/>
                  <a:pt x="321371" y="2088292"/>
                </a:cubicBezTo>
                <a:cubicBezTo>
                  <a:pt x="326502" y="2100264"/>
                  <a:pt x="327903" y="2113712"/>
                  <a:pt x="333728" y="2125362"/>
                </a:cubicBezTo>
                <a:cubicBezTo>
                  <a:pt x="340369" y="2138645"/>
                  <a:pt x="351800" y="2149149"/>
                  <a:pt x="358441" y="2162432"/>
                </a:cubicBezTo>
                <a:cubicBezTo>
                  <a:pt x="364266" y="2174082"/>
                  <a:pt x="364336" y="2188194"/>
                  <a:pt x="370798" y="2199503"/>
                </a:cubicBezTo>
                <a:cubicBezTo>
                  <a:pt x="381016" y="2217384"/>
                  <a:pt x="396953" y="2231466"/>
                  <a:pt x="407868" y="2248930"/>
                </a:cubicBezTo>
                <a:cubicBezTo>
                  <a:pt x="445124" y="2308539"/>
                  <a:pt x="422008" y="2281920"/>
                  <a:pt x="444939" y="2335427"/>
                </a:cubicBezTo>
                <a:cubicBezTo>
                  <a:pt x="463754" y="2379328"/>
                  <a:pt x="469544" y="2384692"/>
                  <a:pt x="494366" y="2421924"/>
                </a:cubicBezTo>
                <a:lnTo>
                  <a:pt x="519079" y="2496065"/>
                </a:lnTo>
                <a:cubicBezTo>
                  <a:pt x="523198" y="2508422"/>
                  <a:pt x="525611" y="2521485"/>
                  <a:pt x="531436" y="2533135"/>
                </a:cubicBezTo>
                <a:cubicBezTo>
                  <a:pt x="547912" y="2566086"/>
                  <a:pt x="569213" y="2597039"/>
                  <a:pt x="580863" y="2631989"/>
                </a:cubicBezTo>
                <a:cubicBezTo>
                  <a:pt x="589101" y="2656703"/>
                  <a:pt x="591126" y="2684455"/>
                  <a:pt x="605576" y="2706130"/>
                </a:cubicBezTo>
                <a:cubicBezTo>
                  <a:pt x="613814" y="2718487"/>
                  <a:pt x="624258" y="2729629"/>
                  <a:pt x="630290" y="2743200"/>
                </a:cubicBezTo>
                <a:cubicBezTo>
                  <a:pt x="640870" y="2767005"/>
                  <a:pt x="640553" y="2795666"/>
                  <a:pt x="655003" y="2817341"/>
                </a:cubicBezTo>
                <a:cubicBezTo>
                  <a:pt x="663241" y="2829698"/>
                  <a:pt x="673075" y="2841128"/>
                  <a:pt x="679717" y="2854411"/>
                </a:cubicBezTo>
                <a:cubicBezTo>
                  <a:pt x="685542" y="2866061"/>
                  <a:pt x="685748" y="2880095"/>
                  <a:pt x="692074" y="2891481"/>
                </a:cubicBezTo>
                <a:cubicBezTo>
                  <a:pt x="706499" y="2917445"/>
                  <a:pt x="725025" y="2940908"/>
                  <a:pt x="741501" y="2965622"/>
                </a:cubicBezTo>
                <a:lnTo>
                  <a:pt x="790928" y="3039762"/>
                </a:lnTo>
                <a:cubicBezTo>
                  <a:pt x="799166" y="3052119"/>
                  <a:pt x="810945" y="3062743"/>
                  <a:pt x="815641" y="3076832"/>
                </a:cubicBezTo>
                <a:cubicBezTo>
                  <a:pt x="831180" y="3123448"/>
                  <a:pt x="834936" y="3145554"/>
                  <a:pt x="877425" y="3188043"/>
                </a:cubicBezTo>
                <a:cubicBezTo>
                  <a:pt x="902139" y="3212757"/>
                  <a:pt x="932179" y="3233104"/>
                  <a:pt x="951566" y="3262184"/>
                </a:cubicBezTo>
                <a:lnTo>
                  <a:pt x="1000993" y="3336324"/>
                </a:lnTo>
                <a:cubicBezTo>
                  <a:pt x="1005112" y="3348681"/>
                  <a:pt x="1013349" y="3360370"/>
                  <a:pt x="1013349" y="3373395"/>
                </a:cubicBezTo>
                <a:cubicBezTo>
                  <a:pt x="1013349" y="3394397"/>
                  <a:pt x="1008367" y="3415513"/>
                  <a:pt x="1000993" y="3435178"/>
                </a:cubicBezTo>
                <a:cubicBezTo>
                  <a:pt x="987417" y="3471381"/>
                  <a:pt x="956873" y="3488304"/>
                  <a:pt x="926852" y="3509319"/>
                </a:cubicBezTo>
                <a:cubicBezTo>
                  <a:pt x="902519" y="3526352"/>
                  <a:pt x="876473" y="3540925"/>
                  <a:pt x="852711" y="3558746"/>
                </a:cubicBezTo>
                <a:lnTo>
                  <a:pt x="753857" y="3632886"/>
                </a:lnTo>
                <a:cubicBezTo>
                  <a:pt x="737381" y="3645243"/>
                  <a:pt x="718993" y="3655394"/>
                  <a:pt x="704430" y="3669957"/>
                </a:cubicBezTo>
                <a:cubicBezTo>
                  <a:pt x="687954" y="3686433"/>
                  <a:pt x="670166" y="3701693"/>
                  <a:pt x="655003" y="3719384"/>
                </a:cubicBezTo>
                <a:cubicBezTo>
                  <a:pt x="606403" y="3776084"/>
                  <a:pt x="657493" y="3739964"/>
                  <a:pt x="593220" y="3793524"/>
                </a:cubicBezTo>
                <a:cubicBezTo>
                  <a:pt x="540203" y="3837705"/>
                  <a:pt x="568305" y="3796236"/>
                  <a:pt x="519079" y="3855308"/>
                </a:cubicBezTo>
                <a:cubicBezTo>
                  <a:pt x="509572" y="3866717"/>
                  <a:pt x="504867" y="3881877"/>
                  <a:pt x="494366" y="3892378"/>
                </a:cubicBezTo>
                <a:cubicBezTo>
                  <a:pt x="397160" y="3989584"/>
                  <a:pt x="521446" y="3832698"/>
                  <a:pt x="420225" y="3954162"/>
                </a:cubicBezTo>
                <a:cubicBezTo>
                  <a:pt x="334200" y="4057391"/>
                  <a:pt x="466750" y="3919991"/>
                  <a:pt x="358441" y="4028303"/>
                </a:cubicBezTo>
                <a:lnTo>
                  <a:pt x="333728" y="4102443"/>
                </a:lnTo>
                <a:cubicBezTo>
                  <a:pt x="329609" y="4114800"/>
                  <a:pt x="328596" y="4128676"/>
                  <a:pt x="321371" y="4139514"/>
                </a:cubicBezTo>
                <a:lnTo>
                  <a:pt x="296657" y="4176584"/>
                </a:lnTo>
                <a:cubicBezTo>
                  <a:pt x="292538" y="4193060"/>
                  <a:pt x="290264" y="4210110"/>
                  <a:pt x="284301" y="4226011"/>
                </a:cubicBezTo>
                <a:cubicBezTo>
                  <a:pt x="268018" y="4269434"/>
                  <a:pt x="234793" y="4312629"/>
                  <a:pt x="210160" y="4349578"/>
                </a:cubicBezTo>
                <a:cubicBezTo>
                  <a:pt x="201922" y="4361935"/>
                  <a:pt x="195948" y="4376148"/>
                  <a:pt x="185447" y="4386649"/>
                </a:cubicBezTo>
                <a:cubicBezTo>
                  <a:pt x="173090" y="4399006"/>
                  <a:pt x="159563" y="4410294"/>
                  <a:pt x="148376" y="4423719"/>
                </a:cubicBezTo>
                <a:cubicBezTo>
                  <a:pt x="138869" y="4435128"/>
                  <a:pt x="134164" y="4450288"/>
                  <a:pt x="123663" y="4460789"/>
                </a:cubicBezTo>
                <a:cubicBezTo>
                  <a:pt x="99708" y="4484745"/>
                  <a:pt x="79674" y="4487809"/>
                  <a:pt x="49522" y="4497859"/>
                </a:cubicBezTo>
                <a:cubicBezTo>
                  <a:pt x="-4475" y="4578854"/>
                  <a:pt x="95" y="4542298"/>
                  <a:pt x="95" y="4596714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796260" y="1753654"/>
            <a:ext cx="1721740" cy="29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MAPVIEW</a:t>
            </a:r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176" y="1815400"/>
            <a:ext cx="248855" cy="246860"/>
          </a:xfrm>
          <a:prstGeom prst="rect">
            <a:avLst/>
          </a:prstGeom>
        </p:spPr>
      </p:pic>
      <p:pic>
        <p:nvPicPr>
          <p:cNvPr id="61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058" y="1841805"/>
            <a:ext cx="213843" cy="185950"/>
          </a:xfrm>
          <a:prstGeom prst="rect">
            <a:avLst/>
          </a:prstGeom>
        </p:spPr>
      </p:pic>
      <p:pic>
        <p:nvPicPr>
          <p:cNvPr id="100" name="StreetMap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2" y="1804086"/>
            <a:ext cx="2842451" cy="467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101" name="Content"/>
          <p:cNvSpPr/>
          <p:nvPr/>
        </p:nvSpPr>
        <p:spPr>
          <a:xfrm>
            <a:off x="227712" y="1340103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779" y="1446981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자유형 102"/>
          <p:cNvSpPr/>
          <p:nvPr/>
        </p:nvSpPr>
        <p:spPr>
          <a:xfrm>
            <a:off x="646876" y="2224216"/>
            <a:ext cx="1445741" cy="2669060"/>
          </a:xfrm>
          <a:custGeom>
            <a:avLst/>
            <a:gdLst>
              <a:gd name="connsiteX0" fmla="*/ 0 w 1445741"/>
              <a:gd name="connsiteY0" fmla="*/ 0 h 2669060"/>
              <a:gd name="connsiteX1" fmla="*/ 12357 w 1445741"/>
              <a:gd name="connsiteY1" fmla="*/ 98854 h 2669060"/>
              <a:gd name="connsiteX2" fmla="*/ 37070 w 1445741"/>
              <a:gd name="connsiteY2" fmla="*/ 420130 h 2669060"/>
              <a:gd name="connsiteX3" fmla="*/ 74141 w 1445741"/>
              <a:gd name="connsiteY3" fmla="*/ 543698 h 2669060"/>
              <a:gd name="connsiteX4" fmla="*/ 86498 w 1445741"/>
              <a:gd name="connsiteY4" fmla="*/ 580768 h 2669060"/>
              <a:gd name="connsiteX5" fmla="*/ 111211 w 1445741"/>
              <a:gd name="connsiteY5" fmla="*/ 617838 h 2669060"/>
              <a:gd name="connsiteX6" fmla="*/ 135925 w 1445741"/>
              <a:gd name="connsiteY6" fmla="*/ 704335 h 2669060"/>
              <a:gd name="connsiteX7" fmla="*/ 172995 w 1445741"/>
              <a:gd name="connsiteY7" fmla="*/ 815546 h 2669060"/>
              <a:gd name="connsiteX8" fmla="*/ 197708 w 1445741"/>
              <a:gd name="connsiteY8" fmla="*/ 889687 h 2669060"/>
              <a:gd name="connsiteX9" fmla="*/ 210065 w 1445741"/>
              <a:gd name="connsiteY9" fmla="*/ 926757 h 2669060"/>
              <a:gd name="connsiteX10" fmla="*/ 308919 w 1445741"/>
              <a:gd name="connsiteY10" fmla="*/ 864973 h 2669060"/>
              <a:gd name="connsiteX11" fmla="*/ 345989 w 1445741"/>
              <a:gd name="connsiteY11" fmla="*/ 852616 h 2669060"/>
              <a:gd name="connsiteX12" fmla="*/ 494270 w 1445741"/>
              <a:gd name="connsiteY12" fmla="*/ 753762 h 2669060"/>
              <a:gd name="connsiteX13" fmla="*/ 568411 w 1445741"/>
              <a:gd name="connsiteY13" fmla="*/ 704335 h 2669060"/>
              <a:gd name="connsiteX14" fmla="*/ 642552 w 1445741"/>
              <a:gd name="connsiteY14" fmla="*/ 679622 h 2669060"/>
              <a:gd name="connsiteX15" fmla="*/ 679622 w 1445741"/>
              <a:gd name="connsiteY15" fmla="*/ 691979 h 2669060"/>
              <a:gd name="connsiteX16" fmla="*/ 716692 w 1445741"/>
              <a:gd name="connsiteY16" fmla="*/ 815546 h 2669060"/>
              <a:gd name="connsiteX17" fmla="*/ 741406 w 1445741"/>
              <a:gd name="connsiteY17" fmla="*/ 889687 h 2669060"/>
              <a:gd name="connsiteX18" fmla="*/ 753762 w 1445741"/>
              <a:gd name="connsiteY18" fmla="*/ 926757 h 2669060"/>
              <a:gd name="connsiteX19" fmla="*/ 778476 w 1445741"/>
              <a:gd name="connsiteY19" fmla="*/ 963827 h 2669060"/>
              <a:gd name="connsiteX20" fmla="*/ 803189 w 1445741"/>
              <a:gd name="connsiteY20" fmla="*/ 1050325 h 2669060"/>
              <a:gd name="connsiteX21" fmla="*/ 827903 w 1445741"/>
              <a:gd name="connsiteY21" fmla="*/ 1087395 h 2669060"/>
              <a:gd name="connsiteX22" fmla="*/ 840260 w 1445741"/>
              <a:gd name="connsiteY22" fmla="*/ 1136822 h 2669060"/>
              <a:gd name="connsiteX23" fmla="*/ 889687 w 1445741"/>
              <a:gd name="connsiteY23" fmla="*/ 1235676 h 2669060"/>
              <a:gd name="connsiteX24" fmla="*/ 914400 w 1445741"/>
              <a:gd name="connsiteY24" fmla="*/ 1285103 h 2669060"/>
              <a:gd name="connsiteX25" fmla="*/ 951470 w 1445741"/>
              <a:gd name="connsiteY25" fmla="*/ 1371600 h 2669060"/>
              <a:gd name="connsiteX26" fmla="*/ 976184 w 1445741"/>
              <a:gd name="connsiteY26" fmla="*/ 1408670 h 2669060"/>
              <a:gd name="connsiteX27" fmla="*/ 1000898 w 1445741"/>
              <a:gd name="connsiteY27" fmla="*/ 1458098 h 2669060"/>
              <a:gd name="connsiteX28" fmla="*/ 1050325 w 1445741"/>
              <a:gd name="connsiteY28" fmla="*/ 1532238 h 2669060"/>
              <a:gd name="connsiteX29" fmla="*/ 1075038 w 1445741"/>
              <a:gd name="connsiteY29" fmla="*/ 1569308 h 2669060"/>
              <a:gd name="connsiteX30" fmla="*/ 1136822 w 1445741"/>
              <a:gd name="connsiteY30" fmla="*/ 1680519 h 2669060"/>
              <a:gd name="connsiteX31" fmla="*/ 1210962 w 1445741"/>
              <a:gd name="connsiteY31" fmla="*/ 1754660 h 2669060"/>
              <a:gd name="connsiteX32" fmla="*/ 1248033 w 1445741"/>
              <a:gd name="connsiteY32" fmla="*/ 1767016 h 2669060"/>
              <a:gd name="connsiteX33" fmla="*/ 1322173 w 1445741"/>
              <a:gd name="connsiteY33" fmla="*/ 1841157 h 2669060"/>
              <a:gd name="connsiteX34" fmla="*/ 1346887 w 1445741"/>
              <a:gd name="connsiteY34" fmla="*/ 1878227 h 2669060"/>
              <a:gd name="connsiteX35" fmla="*/ 1383957 w 1445741"/>
              <a:gd name="connsiteY35" fmla="*/ 1915298 h 2669060"/>
              <a:gd name="connsiteX36" fmla="*/ 1445741 w 1445741"/>
              <a:gd name="connsiteY36" fmla="*/ 2014152 h 2669060"/>
              <a:gd name="connsiteX37" fmla="*/ 1408670 w 1445741"/>
              <a:gd name="connsiteY37" fmla="*/ 2038865 h 2669060"/>
              <a:gd name="connsiteX38" fmla="*/ 1346887 w 1445741"/>
              <a:gd name="connsiteY38" fmla="*/ 2100649 h 2669060"/>
              <a:gd name="connsiteX39" fmla="*/ 1285103 w 1445741"/>
              <a:gd name="connsiteY39" fmla="*/ 2162433 h 2669060"/>
              <a:gd name="connsiteX40" fmla="*/ 1248033 w 1445741"/>
              <a:gd name="connsiteY40" fmla="*/ 2199503 h 2669060"/>
              <a:gd name="connsiteX41" fmla="*/ 1173892 w 1445741"/>
              <a:gd name="connsiteY41" fmla="*/ 2236573 h 2669060"/>
              <a:gd name="connsiteX42" fmla="*/ 1099752 w 1445741"/>
              <a:gd name="connsiteY42" fmla="*/ 2286000 h 2669060"/>
              <a:gd name="connsiteX43" fmla="*/ 1025611 w 1445741"/>
              <a:gd name="connsiteY43" fmla="*/ 2335427 h 2669060"/>
              <a:gd name="connsiteX44" fmla="*/ 988541 w 1445741"/>
              <a:gd name="connsiteY44" fmla="*/ 2360141 h 2669060"/>
              <a:gd name="connsiteX45" fmla="*/ 1013254 w 1445741"/>
              <a:gd name="connsiteY45" fmla="*/ 2446638 h 2669060"/>
              <a:gd name="connsiteX46" fmla="*/ 1037968 w 1445741"/>
              <a:gd name="connsiteY46" fmla="*/ 2483708 h 2669060"/>
              <a:gd name="connsiteX47" fmla="*/ 1112108 w 1445741"/>
              <a:gd name="connsiteY47" fmla="*/ 2533135 h 2669060"/>
              <a:gd name="connsiteX48" fmla="*/ 1173892 w 1445741"/>
              <a:gd name="connsiteY48" fmla="*/ 2607276 h 2669060"/>
              <a:gd name="connsiteX49" fmla="*/ 1223319 w 1445741"/>
              <a:gd name="connsiteY49" fmla="*/ 2669060 h 266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45741" h="2669060">
                <a:moveTo>
                  <a:pt x="0" y="0"/>
                </a:moveTo>
                <a:cubicBezTo>
                  <a:pt x="4119" y="32951"/>
                  <a:pt x="9350" y="65783"/>
                  <a:pt x="12357" y="98854"/>
                </a:cubicBezTo>
                <a:cubicBezTo>
                  <a:pt x="17469" y="155089"/>
                  <a:pt x="29160" y="356851"/>
                  <a:pt x="37070" y="420130"/>
                </a:cubicBezTo>
                <a:cubicBezTo>
                  <a:pt x="40805" y="450009"/>
                  <a:pt x="66974" y="522199"/>
                  <a:pt x="74141" y="543698"/>
                </a:cubicBezTo>
                <a:cubicBezTo>
                  <a:pt x="78260" y="556055"/>
                  <a:pt x="79273" y="569930"/>
                  <a:pt x="86498" y="580768"/>
                </a:cubicBezTo>
                <a:cubicBezTo>
                  <a:pt x="94736" y="593125"/>
                  <a:pt x="104570" y="604555"/>
                  <a:pt x="111211" y="617838"/>
                </a:cubicBezTo>
                <a:cubicBezTo>
                  <a:pt x="121593" y="638602"/>
                  <a:pt x="129986" y="684538"/>
                  <a:pt x="135925" y="704335"/>
                </a:cubicBezTo>
                <a:cubicBezTo>
                  <a:pt x="135939" y="704382"/>
                  <a:pt x="166809" y="796988"/>
                  <a:pt x="172995" y="815546"/>
                </a:cubicBezTo>
                <a:lnTo>
                  <a:pt x="197708" y="889687"/>
                </a:lnTo>
                <a:lnTo>
                  <a:pt x="210065" y="926757"/>
                </a:lnTo>
                <a:cubicBezTo>
                  <a:pt x="371776" y="862072"/>
                  <a:pt x="190222" y="944105"/>
                  <a:pt x="308919" y="864973"/>
                </a:cubicBezTo>
                <a:cubicBezTo>
                  <a:pt x="319757" y="857748"/>
                  <a:pt x="334554" y="858853"/>
                  <a:pt x="345989" y="852616"/>
                </a:cubicBezTo>
                <a:cubicBezTo>
                  <a:pt x="451601" y="795010"/>
                  <a:pt x="419432" y="806149"/>
                  <a:pt x="494270" y="753762"/>
                </a:cubicBezTo>
                <a:cubicBezTo>
                  <a:pt x="518603" y="736729"/>
                  <a:pt x="540233" y="713727"/>
                  <a:pt x="568411" y="704335"/>
                </a:cubicBezTo>
                <a:lnTo>
                  <a:pt x="642552" y="679622"/>
                </a:lnTo>
                <a:cubicBezTo>
                  <a:pt x="654909" y="683741"/>
                  <a:pt x="672051" y="681380"/>
                  <a:pt x="679622" y="691979"/>
                </a:cubicBezTo>
                <a:cubicBezTo>
                  <a:pt x="694685" y="713068"/>
                  <a:pt x="707809" y="785935"/>
                  <a:pt x="716692" y="815546"/>
                </a:cubicBezTo>
                <a:cubicBezTo>
                  <a:pt x="724178" y="840498"/>
                  <a:pt x="733168" y="864973"/>
                  <a:pt x="741406" y="889687"/>
                </a:cubicBezTo>
                <a:cubicBezTo>
                  <a:pt x="745525" y="902044"/>
                  <a:pt x="746537" y="915920"/>
                  <a:pt x="753762" y="926757"/>
                </a:cubicBezTo>
                <a:lnTo>
                  <a:pt x="778476" y="963827"/>
                </a:lnTo>
                <a:cubicBezTo>
                  <a:pt x="782433" y="979656"/>
                  <a:pt x="794328" y="1032604"/>
                  <a:pt x="803189" y="1050325"/>
                </a:cubicBezTo>
                <a:cubicBezTo>
                  <a:pt x="809830" y="1063608"/>
                  <a:pt x="819665" y="1075038"/>
                  <a:pt x="827903" y="1087395"/>
                </a:cubicBezTo>
                <a:cubicBezTo>
                  <a:pt x="832022" y="1103871"/>
                  <a:pt x="833728" y="1121146"/>
                  <a:pt x="840260" y="1136822"/>
                </a:cubicBezTo>
                <a:cubicBezTo>
                  <a:pt x="854430" y="1170829"/>
                  <a:pt x="873211" y="1202725"/>
                  <a:pt x="889687" y="1235676"/>
                </a:cubicBezTo>
                <a:cubicBezTo>
                  <a:pt x="897925" y="1252152"/>
                  <a:pt x="908575" y="1267628"/>
                  <a:pt x="914400" y="1285103"/>
                </a:cubicBezTo>
                <a:cubicBezTo>
                  <a:pt x="928262" y="1326689"/>
                  <a:pt x="927041" y="1328850"/>
                  <a:pt x="951470" y="1371600"/>
                </a:cubicBezTo>
                <a:cubicBezTo>
                  <a:pt x="958838" y="1384494"/>
                  <a:pt x="968816" y="1395776"/>
                  <a:pt x="976184" y="1408670"/>
                </a:cubicBezTo>
                <a:cubicBezTo>
                  <a:pt x="985323" y="1424664"/>
                  <a:pt x="991421" y="1442302"/>
                  <a:pt x="1000898" y="1458098"/>
                </a:cubicBezTo>
                <a:cubicBezTo>
                  <a:pt x="1016179" y="1483567"/>
                  <a:pt x="1033849" y="1507525"/>
                  <a:pt x="1050325" y="1532238"/>
                </a:cubicBezTo>
                <a:cubicBezTo>
                  <a:pt x="1058563" y="1544595"/>
                  <a:pt x="1070342" y="1555219"/>
                  <a:pt x="1075038" y="1569308"/>
                </a:cubicBezTo>
                <a:cubicBezTo>
                  <a:pt x="1096788" y="1634557"/>
                  <a:pt x="1080169" y="1595540"/>
                  <a:pt x="1136822" y="1680519"/>
                </a:cubicBezTo>
                <a:cubicBezTo>
                  <a:pt x="1164457" y="1721971"/>
                  <a:pt x="1161445" y="1726365"/>
                  <a:pt x="1210962" y="1754660"/>
                </a:cubicBezTo>
                <a:cubicBezTo>
                  <a:pt x="1222271" y="1761122"/>
                  <a:pt x="1235676" y="1762897"/>
                  <a:pt x="1248033" y="1767016"/>
                </a:cubicBezTo>
                <a:cubicBezTo>
                  <a:pt x="1306271" y="1854376"/>
                  <a:pt x="1230217" y="1749202"/>
                  <a:pt x="1322173" y="1841157"/>
                </a:cubicBezTo>
                <a:cubicBezTo>
                  <a:pt x="1332674" y="1851658"/>
                  <a:pt x="1337380" y="1866818"/>
                  <a:pt x="1346887" y="1878227"/>
                </a:cubicBezTo>
                <a:cubicBezTo>
                  <a:pt x="1358074" y="1891652"/>
                  <a:pt x="1373679" y="1901165"/>
                  <a:pt x="1383957" y="1915298"/>
                </a:cubicBezTo>
                <a:cubicBezTo>
                  <a:pt x="1406812" y="1946724"/>
                  <a:pt x="1445741" y="2014152"/>
                  <a:pt x="1445741" y="2014152"/>
                </a:cubicBezTo>
                <a:cubicBezTo>
                  <a:pt x="1433384" y="2022390"/>
                  <a:pt x="1419171" y="2028364"/>
                  <a:pt x="1408670" y="2038865"/>
                </a:cubicBezTo>
                <a:cubicBezTo>
                  <a:pt x="1326284" y="2121249"/>
                  <a:pt x="1445749" y="2034739"/>
                  <a:pt x="1346887" y="2100649"/>
                </a:cubicBezTo>
                <a:cubicBezTo>
                  <a:pt x="1301578" y="2168611"/>
                  <a:pt x="1346887" y="2110946"/>
                  <a:pt x="1285103" y="2162433"/>
                </a:cubicBezTo>
                <a:cubicBezTo>
                  <a:pt x="1271678" y="2173620"/>
                  <a:pt x="1261458" y="2188316"/>
                  <a:pt x="1248033" y="2199503"/>
                </a:cubicBezTo>
                <a:cubicBezTo>
                  <a:pt x="1182206" y="2254358"/>
                  <a:pt x="1240766" y="2199420"/>
                  <a:pt x="1173892" y="2236573"/>
                </a:cubicBezTo>
                <a:cubicBezTo>
                  <a:pt x="1147928" y="2250998"/>
                  <a:pt x="1124465" y="2269524"/>
                  <a:pt x="1099752" y="2286000"/>
                </a:cubicBezTo>
                <a:lnTo>
                  <a:pt x="1025611" y="2335427"/>
                </a:lnTo>
                <a:lnTo>
                  <a:pt x="988541" y="2360141"/>
                </a:lnTo>
                <a:cubicBezTo>
                  <a:pt x="992499" y="2375971"/>
                  <a:pt x="1004393" y="2428915"/>
                  <a:pt x="1013254" y="2446638"/>
                </a:cubicBezTo>
                <a:cubicBezTo>
                  <a:pt x="1019896" y="2459921"/>
                  <a:pt x="1026791" y="2473929"/>
                  <a:pt x="1037968" y="2483708"/>
                </a:cubicBezTo>
                <a:cubicBezTo>
                  <a:pt x="1060321" y="2503267"/>
                  <a:pt x="1091106" y="2512133"/>
                  <a:pt x="1112108" y="2533135"/>
                </a:cubicBezTo>
                <a:cubicBezTo>
                  <a:pt x="1220412" y="2641439"/>
                  <a:pt x="1087875" y="2504055"/>
                  <a:pt x="1173892" y="2607276"/>
                </a:cubicBezTo>
                <a:cubicBezTo>
                  <a:pt x="1228371" y="2672651"/>
                  <a:pt x="1197404" y="2617230"/>
                  <a:pt x="1223319" y="266906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 103"/>
          <p:cNvSpPr/>
          <p:nvPr/>
        </p:nvSpPr>
        <p:spPr>
          <a:xfrm>
            <a:off x="288435" y="1828800"/>
            <a:ext cx="1408766" cy="4596714"/>
          </a:xfrm>
          <a:custGeom>
            <a:avLst/>
            <a:gdLst>
              <a:gd name="connsiteX0" fmla="*/ 1186344 w 1408766"/>
              <a:gd name="connsiteY0" fmla="*/ 0 h 4596714"/>
              <a:gd name="connsiteX1" fmla="*/ 1211057 w 1408766"/>
              <a:gd name="connsiteY1" fmla="*/ 61784 h 4596714"/>
              <a:gd name="connsiteX2" fmla="*/ 1235771 w 1408766"/>
              <a:gd name="connsiteY2" fmla="*/ 98854 h 4596714"/>
              <a:gd name="connsiteX3" fmla="*/ 1248128 w 1408766"/>
              <a:gd name="connsiteY3" fmla="*/ 135924 h 4596714"/>
              <a:gd name="connsiteX4" fmla="*/ 1272841 w 1408766"/>
              <a:gd name="connsiteY4" fmla="*/ 172995 h 4596714"/>
              <a:gd name="connsiteX5" fmla="*/ 1309911 w 1408766"/>
              <a:gd name="connsiteY5" fmla="*/ 308919 h 4596714"/>
              <a:gd name="connsiteX6" fmla="*/ 1322268 w 1408766"/>
              <a:gd name="connsiteY6" fmla="*/ 345989 h 4596714"/>
              <a:gd name="connsiteX7" fmla="*/ 1334625 w 1408766"/>
              <a:gd name="connsiteY7" fmla="*/ 395416 h 4596714"/>
              <a:gd name="connsiteX8" fmla="*/ 1359339 w 1408766"/>
              <a:gd name="connsiteY8" fmla="*/ 469557 h 4596714"/>
              <a:gd name="connsiteX9" fmla="*/ 1384052 w 1408766"/>
              <a:gd name="connsiteY9" fmla="*/ 543697 h 4596714"/>
              <a:gd name="connsiteX10" fmla="*/ 1396409 w 1408766"/>
              <a:gd name="connsiteY10" fmla="*/ 580768 h 4596714"/>
              <a:gd name="connsiteX11" fmla="*/ 1408766 w 1408766"/>
              <a:gd name="connsiteY11" fmla="*/ 654908 h 4596714"/>
              <a:gd name="connsiteX12" fmla="*/ 1396409 w 1408766"/>
              <a:gd name="connsiteY12" fmla="*/ 704335 h 4596714"/>
              <a:gd name="connsiteX13" fmla="*/ 1359339 w 1408766"/>
              <a:gd name="connsiteY13" fmla="*/ 716692 h 4596714"/>
              <a:gd name="connsiteX14" fmla="*/ 1272841 w 1408766"/>
              <a:gd name="connsiteY14" fmla="*/ 741405 h 4596714"/>
              <a:gd name="connsiteX15" fmla="*/ 1248128 w 1408766"/>
              <a:gd name="connsiteY15" fmla="*/ 778476 h 4596714"/>
              <a:gd name="connsiteX16" fmla="*/ 1161630 w 1408766"/>
              <a:gd name="connsiteY16" fmla="*/ 815546 h 4596714"/>
              <a:gd name="connsiteX17" fmla="*/ 1124560 w 1408766"/>
              <a:gd name="connsiteY17" fmla="*/ 840259 h 4596714"/>
              <a:gd name="connsiteX18" fmla="*/ 1038063 w 1408766"/>
              <a:gd name="connsiteY18" fmla="*/ 864973 h 4596714"/>
              <a:gd name="connsiteX19" fmla="*/ 963922 w 1408766"/>
              <a:gd name="connsiteY19" fmla="*/ 902043 h 4596714"/>
              <a:gd name="connsiteX20" fmla="*/ 926852 w 1408766"/>
              <a:gd name="connsiteY20" fmla="*/ 939114 h 4596714"/>
              <a:gd name="connsiteX21" fmla="*/ 889782 w 1408766"/>
              <a:gd name="connsiteY21" fmla="*/ 963827 h 4596714"/>
              <a:gd name="connsiteX22" fmla="*/ 865068 w 1408766"/>
              <a:gd name="connsiteY22" fmla="*/ 1000897 h 4596714"/>
              <a:gd name="connsiteX23" fmla="*/ 790928 w 1408766"/>
              <a:gd name="connsiteY23" fmla="*/ 1050324 h 4596714"/>
              <a:gd name="connsiteX24" fmla="*/ 753857 w 1408766"/>
              <a:gd name="connsiteY24" fmla="*/ 1087395 h 4596714"/>
              <a:gd name="connsiteX25" fmla="*/ 729144 w 1408766"/>
              <a:gd name="connsiteY25" fmla="*/ 1124465 h 4596714"/>
              <a:gd name="connsiteX26" fmla="*/ 655003 w 1408766"/>
              <a:gd name="connsiteY26" fmla="*/ 1186249 h 4596714"/>
              <a:gd name="connsiteX27" fmla="*/ 580863 w 1408766"/>
              <a:gd name="connsiteY27" fmla="*/ 1297459 h 4596714"/>
              <a:gd name="connsiteX28" fmla="*/ 556149 w 1408766"/>
              <a:gd name="connsiteY28" fmla="*/ 1334530 h 4596714"/>
              <a:gd name="connsiteX29" fmla="*/ 519079 w 1408766"/>
              <a:gd name="connsiteY29" fmla="*/ 1359243 h 4596714"/>
              <a:gd name="connsiteX30" fmla="*/ 506722 w 1408766"/>
              <a:gd name="connsiteY30" fmla="*/ 1396314 h 4596714"/>
              <a:gd name="connsiteX31" fmla="*/ 444939 w 1408766"/>
              <a:gd name="connsiteY31" fmla="*/ 1470454 h 4596714"/>
              <a:gd name="connsiteX32" fmla="*/ 407868 w 1408766"/>
              <a:gd name="connsiteY32" fmla="*/ 1495168 h 4596714"/>
              <a:gd name="connsiteX33" fmla="*/ 370798 w 1408766"/>
              <a:gd name="connsiteY33" fmla="*/ 1532238 h 4596714"/>
              <a:gd name="connsiteX34" fmla="*/ 296657 w 1408766"/>
              <a:gd name="connsiteY34" fmla="*/ 1569308 h 4596714"/>
              <a:gd name="connsiteX35" fmla="*/ 234874 w 1408766"/>
              <a:gd name="connsiteY35" fmla="*/ 1643449 h 4596714"/>
              <a:gd name="connsiteX36" fmla="*/ 185447 w 1408766"/>
              <a:gd name="connsiteY36" fmla="*/ 1717589 h 4596714"/>
              <a:gd name="connsiteX37" fmla="*/ 197803 w 1408766"/>
              <a:gd name="connsiteY37" fmla="*/ 1853514 h 4596714"/>
              <a:gd name="connsiteX38" fmla="*/ 222517 w 1408766"/>
              <a:gd name="connsiteY38" fmla="*/ 1927654 h 4596714"/>
              <a:gd name="connsiteX39" fmla="*/ 271944 w 1408766"/>
              <a:gd name="connsiteY39" fmla="*/ 2001795 h 4596714"/>
              <a:gd name="connsiteX40" fmla="*/ 296657 w 1408766"/>
              <a:gd name="connsiteY40" fmla="*/ 2038865 h 4596714"/>
              <a:gd name="connsiteX41" fmla="*/ 321371 w 1408766"/>
              <a:gd name="connsiteY41" fmla="*/ 2088292 h 4596714"/>
              <a:gd name="connsiteX42" fmla="*/ 333728 w 1408766"/>
              <a:gd name="connsiteY42" fmla="*/ 2125362 h 4596714"/>
              <a:gd name="connsiteX43" fmla="*/ 358441 w 1408766"/>
              <a:gd name="connsiteY43" fmla="*/ 2162432 h 4596714"/>
              <a:gd name="connsiteX44" fmla="*/ 370798 w 1408766"/>
              <a:gd name="connsiteY44" fmla="*/ 2199503 h 4596714"/>
              <a:gd name="connsiteX45" fmla="*/ 407868 w 1408766"/>
              <a:gd name="connsiteY45" fmla="*/ 2248930 h 4596714"/>
              <a:gd name="connsiteX46" fmla="*/ 444939 w 1408766"/>
              <a:gd name="connsiteY46" fmla="*/ 2335427 h 4596714"/>
              <a:gd name="connsiteX47" fmla="*/ 494366 w 1408766"/>
              <a:gd name="connsiteY47" fmla="*/ 2421924 h 4596714"/>
              <a:gd name="connsiteX48" fmla="*/ 519079 w 1408766"/>
              <a:gd name="connsiteY48" fmla="*/ 2496065 h 4596714"/>
              <a:gd name="connsiteX49" fmla="*/ 531436 w 1408766"/>
              <a:gd name="connsiteY49" fmla="*/ 2533135 h 4596714"/>
              <a:gd name="connsiteX50" fmla="*/ 580863 w 1408766"/>
              <a:gd name="connsiteY50" fmla="*/ 2631989 h 4596714"/>
              <a:gd name="connsiteX51" fmla="*/ 605576 w 1408766"/>
              <a:gd name="connsiteY51" fmla="*/ 2706130 h 4596714"/>
              <a:gd name="connsiteX52" fmla="*/ 630290 w 1408766"/>
              <a:gd name="connsiteY52" fmla="*/ 2743200 h 4596714"/>
              <a:gd name="connsiteX53" fmla="*/ 655003 w 1408766"/>
              <a:gd name="connsiteY53" fmla="*/ 2817341 h 4596714"/>
              <a:gd name="connsiteX54" fmla="*/ 679717 w 1408766"/>
              <a:gd name="connsiteY54" fmla="*/ 2854411 h 4596714"/>
              <a:gd name="connsiteX55" fmla="*/ 692074 w 1408766"/>
              <a:gd name="connsiteY55" fmla="*/ 2891481 h 4596714"/>
              <a:gd name="connsiteX56" fmla="*/ 741501 w 1408766"/>
              <a:gd name="connsiteY56" fmla="*/ 2965622 h 4596714"/>
              <a:gd name="connsiteX57" fmla="*/ 790928 w 1408766"/>
              <a:gd name="connsiteY57" fmla="*/ 3039762 h 4596714"/>
              <a:gd name="connsiteX58" fmla="*/ 815641 w 1408766"/>
              <a:gd name="connsiteY58" fmla="*/ 3076832 h 4596714"/>
              <a:gd name="connsiteX59" fmla="*/ 877425 w 1408766"/>
              <a:gd name="connsiteY59" fmla="*/ 3188043 h 4596714"/>
              <a:gd name="connsiteX60" fmla="*/ 951566 w 1408766"/>
              <a:gd name="connsiteY60" fmla="*/ 3262184 h 4596714"/>
              <a:gd name="connsiteX61" fmla="*/ 1000993 w 1408766"/>
              <a:gd name="connsiteY61" fmla="*/ 3336324 h 4596714"/>
              <a:gd name="connsiteX62" fmla="*/ 1013349 w 1408766"/>
              <a:gd name="connsiteY62" fmla="*/ 3373395 h 4596714"/>
              <a:gd name="connsiteX63" fmla="*/ 1000993 w 1408766"/>
              <a:gd name="connsiteY63" fmla="*/ 3435178 h 4596714"/>
              <a:gd name="connsiteX64" fmla="*/ 926852 w 1408766"/>
              <a:gd name="connsiteY64" fmla="*/ 3509319 h 4596714"/>
              <a:gd name="connsiteX65" fmla="*/ 852711 w 1408766"/>
              <a:gd name="connsiteY65" fmla="*/ 3558746 h 4596714"/>
              <a:gd name="connsiteX66" fmla="*/ 753857 w 1408766"/>
              <a:gd name="connsiteY66" fmla="*/ 3632886 h 4596714"/>
              <a:gd name="connsiteX67" fmla="*/ 704430 w 1408766"/>
              <a:gd name="connsiteY67" fmla="*/ 3669957 h 4596714"/>
              <a:gd name="connsiteX68" fmla="*/ 655003 w 1408766"/>
              <a:gd name="connsiteY68" fmla="*/ 3719384 h 4596714"/>
              <a:gd name="connsiteX69" fmla="*/ 593220 w 1408766"/>
              <a:gd name="connsiteY69" fmla="*/ 3793524 h 4596714"/>
              <a:gd name="connsiteX70" fmla="*/ 519079 w 1408766"/>
              <a:gd name="connsiteY70" fmla="*/ 3855308 h 4596714"/>
              <a:gd name="connsiteX71" fmla="*/ 494366 w 1408766"/>
              <a:gd name="connsiteY71" fmla="*/ 3892378 h 4596714"/>
              <a:gd name="connsiteX72" fmla="*/ 420225 w 1408766"/>
              <a:gd name="connsiteY72" fmla="*/ 3954162 h 4596714"/>
              <a:gd name="connsiteX73" fmla="*/ 358441 w 1408766"/>
              <a:gd name="connsiteY73" fmla="*/ 4028303 h 4596714"/>
              <a:gd name="connsiteX74" fmla="*/ 333728 w 1408766"/>
              <a:gd name="connsiteY74" fmla="*/ 4102443 h 4596714"/>
              <a:gd name="connsiteX75" fmla="*/ 321371 w 1408766"/>
              <a:gd name="connsiteY75" fmla="*/ 4139514 h 4596714"/>
              <a:gd name="connsiteX76" fmla="*/ 296657 w 1408766"/>
              <a:gd name="connsiteY76" fmla="*/ 4176584 h 4596714"/>
              <a:gd name="connsiteX77" fmla="*/ 284301 w 1408766"/>
              <a:gd name="connsiteY77" fmla="*/ 4226011 h 4596714"/>
              <a:gd name="connsiteX78" fmla="*/ 210160 w 1408766"/>
              <a:gd name="connsiteY78" fmla="*/ 4349578 h 4596714"/>
              <a:gd name="connsiteX79" fmla="*/ 185447 w 1408766"/>
              <a:gd name="connsiteY79" fmla="*/ 4386649 h 4596714"/>
              <a:gd name="connsiteX80" fmla="*/ 148376 w 1408766"/>
              <a:gd name="connsiteY80" fmla="*/ 4423719 h 4596714"/>
              <a:gd name="connsiteX81" fmla="*/ 123663 w 1408766"/>
              <a:gd name="connsiteY81" fmla="*/ 4460789 h 4596714"/>
              <a:gd name="connsiteX82" fmla="*/ 49522 w 1408766"/>
              <a:gd name="connsiteY82" fmla="*/ 4497859 h 4596714"/>
              <a:gd name="connsiteX83" fmla="*/ 95 w 1408766"/>
              <a:gd name="connsiteY83" fmla="*/ 4596714 h 45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08766" h="4596714">
                <a:moveTo>
                  <a:pt x="1186344" y="0"/>
                </a:moveTo>
                <a:cubicBezTo>
                  <a:pt x="1194582" y="20595"/>
                  <a:pt x="1201137" y="41945"/>
                  <a:pt x="1211057" y="61784"/>
                </a:cubicBezTo>
                <a:cubicBezTo>
                  <a:pt x="1217699" y="75067"/>
                  <a:pt x="1229129" y="85571"/>
                  <a:pt x="1235771" y="98854"/>
                </a:cubicBezTo>
                <a:cubicBezTo>
                  <a:pt x="1241596" y="110504"/>
                  <a:pt x="1242303" y="124274"/>
                  <a:pt x="1248128" y="135924"/>
                </a:cubicBezTo>
                <a:cubicBezTo>
                  <a:pt x="1254770" y="149207"/>
                  <a:pt x="1266809" y="159424"/>
                  <a:pt x="1272841" y="172995"/>
                </a:cubicBezTo>
                <a:cubicBezTo>
                  <a:pt x="1303141" y="241171"/>
                  <a:pt x="1293297" y="242463"/>
                  <a:pt x="1309911" y="308919"/>
                </a:cubicBezTo>
                <a:cubicBezTo>
                  <a:pt x="1313070" y="321555"/>
                  <a:pt x="1318690" y="333465"/>
                  <a:pt x="1322268" y="345989"/>
                </a:cubicBezTo>
                <a:cubicBezTo>
                  <a:pt x="1326934" y="362318"/>
                  <a:pt x="1329745" y="379149"/>
                  <a:pt x="1334625" y="395416"/>
                </a:cubicBezTo>
                <a:cubicBezTo>
                  <a:pt x="1342111" y="420368"/>
                  <a:pt x="1351101" y="444843"/>
                  <a:pt x="1359339" y="469557"/>
                </a:cubicBezTo>
                <a:lnTo>
                  <a:pt x="1384052" y="543697"/>
                </a:lnTo>
                <a:cubicBezTo>
                  <a:pt x="1388171" y="556054"/>
                  <a:pt x="1394268" y="567920"/>
                  <a:pt x="1396409" y="580768"/>
                </a:cubicBezTo>
                <a:lnTo>
                  <a:pt x="1408766" y="654908"/>
                </a:lnTo>
                <a:cubicBezTo>
                  <a:pt x="1404647" y="671384"/>
                  <a:pt x="1407018" y="691074"/>
                  <a:pt x="1396409" y="704335"/>
                </a:cubicBezTo>
                <a:cubicBezTo>
                  <a:pt x="1388272" y="714506"/>
                  <a:pt x="1371863" y="713114"/>
                  <a:pt x="1359339" y="716692"/>
                </a:cubicBezTo>
                <a:cubicBezTo>
                  <a:pt x="1250702" y="747732"/>
                  <a:pt x="1361742" y="711773"/>
                  <a:pt x="1272841" y="741405"/>
                </a:cubicBezTo>
                <a:cubicBezTo>
                  <a:pt x="1264603" y="753762"/>
                  <a:pt x="1259537" y="768969"/>
                  <a:pt x="1248128" y="778476"/>
                </a:cubicBezTo>
                <a:cubicBezTo>
                  <a:pt x="1209563" y="810614"/>
                  <a:pt x="1200257" y="796233"/>
                  <a:pt x="1161630" y="815546"/>
                </a:cubicBezTo>
                <a:cubicBezTo>
                  <a:pt x="1148347" y="822187"/>
                  <a:pt x="1138210" y="834409"/>
                  <a:pt x="1124560" y="840259"/>
                </a:cubicBezTo>
                <a:cubicBezTo>
                  <a:pt x="1069130" y="864015"/>
                  <a:pt x="1086157" y="840926"/>
                  <a:pt x="1038063" y="864973"/>
                </a:cubicBezTo>
                <a:cubicBezTo>
                  <a:pt x="942250" y="912880"/>
                  <a:pt x="1057099" y="870984"/>
                  <a:pt x="963922" y="902043"/>
                </a:cubicBezTo>
                <a:cubicBezTo>
                  <a:pt x="951565" y="914400"/>
                  <a:pt x="940277" y="927927"/>
                  <a:pt x="926852" y="939114"/>
                </a:cubicBezTo>
                <a:cubicBezTo>
                  <a:pt x="915443" y="948621"/>
                  <a:pt x="900283" y="953326"/>
                  <a:pt x="889782" y="963827"/>
                </a:cubicBezTo>
                <a:cubicBezTo>
                  <a:pt x="879281" y="974328"/>
                  <a:pt x="876245" y="991118"/>
                  <a:pt x="865068" y="1000897"/>
                </a:cubicBezTo>
                <a:cubicBezTo>
                  <a:pt x="842715" y="1020456"/>
                  <a:pt x="811930" y="1029322"/>
                  <a:pt x="790928" y="1050324"/>
                </a:cubicBezTo>
                <a:cubicBezTo>
                  <a:pt x="778571" y="1062681"/>
                  <a:pt x="765044" y="1073970"/>
                  <a:pt x="753857" y="1087395"/>
                </a:cubicBezTo>
                <a:cubicBezTo>
                  <a:pt x="744350" y="1098804"/>
                  <a:pt x="739645" y="1113964"/>
                  <a:pt x="729144" y="1124465"/>
                </a:cubicBezTo>
                <a:cubicBezTo>
                  <a:pt x="657745" y="1195864"/>
                  <a:pt x="725861" y="1095147"/>
                  <a:pt x="655003" y="1186249"/>
                </a:cubicBezTo>
                <a:cubicBezTo>
                  <a:pt x="654994" y="1186261"/>
                  <a:pt x="593224" y="1278918"/>
                  <a:pt x="580863" y="1297459"/>
                </a:cubicBezTo>
                <a:cubicBezTo>
                  <a:pt x="572625" y="1309816"/>
                  <a:pt x="568506" y="1326292"/>
                  <a:pt x="556149" y="1334530"/>
                </a:cubicBezTo>
                <a:lnTo>
                  <a:pt x="519079" y="1359243"/>
                </a:lnTo>
                <a:cubicBezTo>
                  <a:pt x="514960" y="1371600"/>
                  <a:pt x="512547" y="1384664"/>
                  <a:pt x="506722" y="1396314"/>
                </a:cubicBezTo>
                <a:cubicBezTo>
                  <a:pt x="492836" y="1424086"/>
                  <a:pt x="468363" y="1450934"/>
                  <a:pt x="444939" y="1470454"/>
                </a:cubicBezTo>
                <a:cubicBezTo>
                  <a:pt x="433530" y="1479962"/>
                  <a:pt x="419277" y="1485660"/>
                  <a:pt x="407868" y="1495168"/>
                </a:cubicBezTo>
                <a:cubicBezTo>
                  <a:pt x="394443" y="1506355"/>
                  <a:pt x="384223" y="1521051"/>
                  <a:pt x="370798" y="1532238"/>
                </a:cubicBezTo>
                <a:cubicBezTo>
                  <a:pt x="338860" y="1558853"/>
                  <a:pt x="333810" y="1556924"/>
                  <a:pt x="296657" y="1569308"/>
                </a:cubicBezTo>
                <a:cubicBezTo>
                  <a:pt x="208355" y="1701762"/>
                  <a:pt x="345864" y="1500746"/>
                  <a:pt x="234874" y="1643449"/>
                </a:cubicBezTo>
                <a:cubicBezTo>
                  <a:pt x="216639" y="1666894"/>
                  <a:pt x="185447" y="1717589"/>
                  <a:pt x="185447" y="1717589"/>
                </a:cubicBezTo>
                <a:cubicBezTo>
                  <a:pt x="189566" y="1762897"/>
                  <a:pt x="189897" y="1808711"/>
                  <a:pt x="197803" y="1853514"/>
                </a:cubicBezTo>
                <a:cubicBezTo>
                  <a:pt x="202330" y="1879168"/>
                  <a:pt x="208067" y="1905979"/>
                  <a:pt x="222517" y="1927654"/>
                </a:cubicBezTo>
                <a:lnTo>
                  <a:pt x="271944" y="2001795"/>
                </a:lnTo>
                <a:cubicBezTo>
                  <a:pt x="280182" y="2014152"/>
                  <a:pt x="290015" y="2025582"/>
                  <a:pt x="296657" y="2038865"/>
                </a:cubicBezTo>
                <a:cubicBezTo>
                  <a:pt x="304895" y="2055341"/>
                  <a:pt x="314115" y="2071361"/>
                  <a:pt x="321371" y="2088292"/>
                </a:cubicBezTo>
                <a:cubicBezTo>
                  <a:pt x="326502" y="2100264"/>
                  <a:pt x="327903" y="2113712"/>
                  <a:pt x="333728" y="2125362"/>
                </a:cubicBezTo>
                <a:cubicBezTo>
                  <a:pt x="340369" y="2138645"/>
                  <a:pt x="351800" y="2149149"/>
                  <a:pt x="358441" y="2162432"/>
                </a:cubicBezTo>
                <a:cubicBezTo>
                  <a:pt x="364266" y="2174082"/>
                  <a:pt x="364336" y="2188194"/>
                  <a:pt x="370798" y="2199503"/>
                </a:cubicBezTo>
                <a:cubicBezTo>
                  <a:pt x="381016" y="2217384"/>
                  <a:pt x="396953" y="2231466"/>
                  <a:pt x="407868" y="2248930"/>
                </a:cubicBezTo>
                <a:cubicBezTo>
                  <a:pt x="445124" y="2308539"/>
                  <a:pt x="422008" y="2281920"/>
                  <a:pt x="444939" y="2335427"/>
                </a:cubicBezTo>
                <a:cubicBezTo>
                  <a:pt x="463754" y="2379328"/>
                  <a:pt x="469544" y="2384692"/>
                  <a:pt x="494366" y="2421924"/>
                </a:cubicBezTo>
                <a:lnTo>
                  <a:pt x="519079" y="2496065"/>
                </a:lnTo>
                <a:cubicBezTo>
                  <a:pt x="523198" y="2508422"/>
                  <a:pt x="525611" y="2521485"/>
                  <a:pt x="531436" y="2533135"/>
                </a:cubicBezTo>
                <a:cubicBezTo>
                  <a:pt x="547912" y="2566086"/>
                  <a:pt x="569213" y="2597039"/>
                  <a:pt x="580863" y="2631989"/>
                </a:cubicBezTo>
                <a:cubicBezTo>
                  <a:pt x="589101" y="2656703"/>
                  <a:pt x="591126" y="2684455"/>
                  <a:pt x="605576" y="2706130"/>
                </a:cubicBezTo>
                <a:cubicBezTo>
                  <a:pt x="613814" y="2718487"/>
                  <a:pt x="624258" y="2729629"/>
                  <a:pt x="630290" y="2743200"/>
                </a:cubicBezTo>
                <a:cubicBezTo>
                  <a:pt x="640870" y="2767005"/>
                  <a:pt x="640553" y="2795666"/>
                  <a:pt x="655003" y="2817341"/>
                </a:cubicBezTo>
                <a:cubicBezTo>
                  <a:pt x="663241" y="2829698"/>
                  <a:pt x="673075" y="2841128"/>
                  <a:pt x="679717" y="2854411"/>
                </a:cubicBezTo>
                <a:cubicBezTo>
                  <a:pt x="685542" y="2866061"/>
                  <a:pt x="685748" y="2880095"/>
                  <a:pt x="692074" y="2891481"/>
                </a:cubicBezTo>
                <a:cubicBezTo>
                  <a:pt x="706499" y="2917445"/>
                  <a:pt x="725025" y="2940908"/>
                  <a:pt x="741501" y="2965622"/>
                </a:cubicBezTo>
                <a:lnTo>
                  <a:pt x="790928" y="3039762"/>
                </a:lnTo>
                <a:cubicBezTo>
                  <a:pt x="799166" y="3052119"/>
                  <a:pt x="810945" y="3062743"/>
                  <a:pt x="815641" y="3076832"/>
                </a:cubicBezTo>
                <a:cubicBezTo>
                  <a:pt x="831180" y="3123448"/>
                  <a:pt x="834936" y="3145554"/>
                  <a:pt x="877425" y="3188043"/>
                </a:cubicBezTo>
                <a:cubicBezTo>
                  <a:pt x="902139" y="3212757"/>
                  <a:pt x="932179" y="3233104"/>
                  <a:pt x="951566" y="3262184"/>
                </a:cubicBezTo>
                <a:lnTo>
                  <a:pt x="1000993" y="3336324"/>
                </a:lnTo>
                <a:cubicBezTo>
                  <a:pt x="1005112" y="3348681"/>
                  <a:pt x="1013349" y="3360370"/>
                  <a:pt x="1013349" y="3373395"/>
                </a:cubicBezTo>
                <a:cubicBezTo>
                  <a:pt x="1013349" y="3394397"/>
                  <a:pt x="1008367" y="3415513"/>
                  <a:pt x="1000993" y="3435178"/>
                </a:cubicBezTo>
                <a:cubicBezTo>
                  <a:pt x="987417" y="3471381"/>
                  <a:pt x="956873" y="3488304"/>
                  <a:pt x="926852" y="3509319"/>
                </a:cubicBezTo>
                <a:cubicBezTo>
                  <a:pt x="902519" y="3526352"/>
                  <a:pt x="876473" y="3540925"/>
                  <a:pt x="852711" y="3558746"/>
                </a:cubicBezTo>
                <a:lnTo>
                  <a:pt x="753857" y="3632886"/>
                </a:lnTo>
                <a:cubicBezTo>
                  <a:pt x="737381" y="3645243"/>
                  <a:pt x="718993" y="3655394"/>
                  <a:pt x="704430" y="3669957"/>
                </a:cubicBezTo>
                <a:cubicBezTo>
                  <a:pt x="687954" y="3686433"/>
                  <a:pt x="670166" y="3701693"/>
                  <a:pt x="655003" y="3719384"/>
                </a:cubicBezTo>
                <a:cubicBezTo>
                  <a:pt x="606403" y="3776084"/>
                  <a:pt x="657493" y="3739964"/>
                  <a:pt x="593220" y="3793524"/>
                </a:cubicBezTo>
                <a:cubicBezTo>
                  <a:pt x="540203" y="3837705"/>
                  <a:pt x="568305" y="3796236"/>
                  <a:pt x="519079" y="3855308"/>
                </a:cubicBezTo>
                <a:cubicBezTo>
                  <a:pt x="509572" y="3866717"/>
                  <a:pt x="504867" y="3881877"/>
                  <a:pt x="494366" y="3892378"/>
                </a:cubicBezTo>
                <a:cubicBezTo>
                  <a:pt x="397160" y="3989584"/>
                  <a:pt x="521446" y="3832698"/>
                  <a:pt x="420225" y="3954162"/>
                </a:cubicBezTo>
                <a:cubicBezTo>
                  <a:pt x="334200" y="4057391"/>
                  <a:pt x="466750" y="3919991"/>
                  <a:pt x="358441" y="4028303"/>
                </a:cubicBezTo>
                <a:lnTo>
                  <a:pt x="333728" y="4102443"/>
                </a:lnTo>
                <a:cubicBezTo>
                  <a:pt x="329609" y="4114800"/>
                  <a:pt x="328596" y="4128676"/>
                  <a:pt x="321371" y="4139514"/>
                </a:cubicBezTo>
                <a:lnTo>
                  <a:pt x="296657" y="4176584"/>
                </a:lnTo>
                <a:cubicBezTo>
                  <a:pt x="292538" y="4193060"/>
                  <a:pt x="290264" y="4210110"/>
                  <a:pt x="284301" y="4226011"/>
                </a:cubicBezTo>
                <a:cubicBezTo>
                  <a:pt x="268018" y="4269434"/>
                  <a:pt x="234793" y="4312629"/>
                  <a:pt x="210160" y="4349578"/>
                </a:cubicBezTo>
                <a:cubicBezTo>
                  <a:pt x="201922" y="4361935"/>
                  <a:pt x="195948" y="4376148"/>
                  <a:pt x="185447" y="4386649"/>
                </a:cubicBezTo>
                <a:cubicBezTo>
                  <a:pt x="173090" y="4399006"/>
                  <a:pt x="159563" y="4410294"/>
                  <a:pt x="148376" y="4423719"/>
                </a:cubicBezTo>
                <a:cubicBezTo>
                  <a:pt x="138869" y="4435128"/>
                  <a:pt x="134164" y="4450288"/>
                  <a:pt x="123663" y="4460789"/>
                </a:cubicBezTo>
                <a:cubicBezTo>
                  <a:pt x="99708" y="4484745"/>
                  <a:pt x="79674" y="4487809"/>
                  <a:pt x="49522" y="4497859"/>
                </a:cubicBezTo>
                <a:cubicBezTo>
                  <a:pt x="-4475" y="4578854"/>
                  <a:pt x="95" y="4542298"/>
                  <a:pt x="95" y="4596714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597449" y="3175391"/>
            <a:ext cx="2384854" cy="1693171"/>
          </a:xfrm>
          <a:custGeom>
            <a:avLst/>
            <a:gdLst>
              <a:gd name="connsiteX0" fmla="*/ 2384854 w 2384854"/>
              <a:gd name="connsiteY0" fmla="*/ 877625 h 1693171"/>
              <a:gd name="connsiteX1" fmla="*/ 2248930 w 2384854"/>
              <a:gd name="connsiteY1" fmla="*/ 988836 h 1693171"/>
              <a:gd name="connsiteX2" fmla="*/ 2174789 w 2384854"/>
              <a:gd name="connsiteY2" fmla="*/ 1025906 h 1693171"/>
              <a:gd name="connsiteX3" fmla="*/ 2137719 w 2384854"/>
              <a:gd name="connsiteY3" fmla="*/ 1062977 h 1693171"/>
              <a:gd name="connsiteX4" fmla="*/ 2100649 w 2384854"/>
              <a:gd name="connsiteY4" fmla="*/ 1087690 h 1693171"/>
              <a:gd name="connsiteX5" fmla="*/ 2063579 w 2384854"/>
              <a:gd name="connsiteY5" fmla="*/ 1124760 h 1693171"/>
              <a:gd name="connsiteX6" fmla="*/ 2026508 w 2384854"/>
              <a:gd name="connsiteY6" fmla="*/ 1149474 h 1693171"/>
              <a:gd name="connsiteX7" fmla="*/ 1952368 w 2384854"/>
              <a:gd name="connsiteY7" fmla="*/ 1211258 h 1693171"/>
              <a:gd name="connsiteX8" fmla="*/ 1927654 w 2384854"/>
              <a:gd name="connsiteY8" fmla="*/ 1248328 h 1693171"/>
              <a:gd name="connsiteX9" fmla="*/ 1853514 w 2384854"/>
              <a:gd name="connsiteY9" fmla="*/ 1297755 h 1693171"/>
              <a:gd name="connsiteX10" fmla="*/ 1816443 w 2384854"/>
              <a:gd name="connsiteY10" fmla="*/ 1322468 h 1693171"/>
              <a:gd name="connsiteX11" fmla="*/ 1767016 w 2384854"/>
              <a:gd name="connsiteY11" fmla="*/ 1347182 h 1693171"/>
              <a:gd name="connsiteX12" fmla="*/ 1729946 w 2384854"/>
              <a:gd name="connsiteY12" fmla="*/ 1371895 h 1693171"/>
              <a:gd name="connsiteX13" fmla="*/ 1655806 w 2384854"/>
              <a:gd name="connsiteY13" fmla="*/ 1396609 h 1693171"/>
              <a:gd name="connsiteX14" fmla="*/ 1581665 w 2384854"/>
              <a:gd name="connsiteY14" fmla="*/ 1433679 h 1693171"/>
              <a:gd name="connsiteX15" fmla="*/ 1544595 w 2384854"/>
              <a:gd name="connsiteY15" fmla="*/ 1470750 h 1693171"/>
              <a:gd name="connsiteX16" fmla="*/ 1470454 w 2384854"/>
              <a:gd name="connsiteY16" fmla="*/ 1421323 h 1693171"/>
              <a:gd name="connsiteX17" fmla="*/ 1421027 w 2384854"/>
              <a:gd name="connsiteY17" fmla="*/ 1347182 h 1693171"/>
              <a:gd name="connsiteX18" fmla="*/ 1408670 w 2384854"/>
              <a:gd name="connsiteY18" fmla="*/ 1310112 h 1693171"/>
              <a:gd name="connsiteX19" fmla="*/ 1334530 w 2384854"/>
              <a:gd name="connsiteY19" fmla="*/ 1235971 h 1693171"/>
              <a:gd name="connsiteX20" fmla="*/ 1285103 w 2384854"/>
              <a:gd name="connsiteY20" fmla="*/ 1161831 h 1693171"/>
              <a:gd name="connsiteX21" fmla="*/ 1260389 w 2384854"/>
              <a:gd name="connsiteY21" fmla="*/ 1124760 h 1693171"/>
              <a:gd name="connsiteX22" fmla="*/ 1248033 w 2384854"/>
              <a:gd name="connsiteY22" fmla="*/ 1087690 h 1693171"/>
              <a:gd name="connsiteX23" fmla="*/ 1149179 w 2384854"/>
              <a:gd name="connsiteY23" fmla="*/ 1137117 h 1693171"/>
              <a:gd name="connsiteX24" fmla="*/ 1062681 w 2384854"/>
              <a:gd name="connsiteY24" fmla="*/ 1198901 h 1693171"/>
              <a:gd name="connsiteX25" fmla="*/ 1000897 w 2384854"/>
              <a:gd name="connsiteY25" fmla="*/ 1310112 h 1693171"/>
              <a:gd name="connsiteX26" fmla="*/ 963827 w 2384854"/>
              <a:gd name="connsiteY26" fmla="*/ 1347182 h 1693171"/>
              <a:gd name="connsiteX27" fmla="*/ 939114 w 2384854"/>
              <a:gd name="connsiteY27" fmla="*/ 1384252 h 1693171"/>
              <a:gd name="connsiteX28" fmla="*/ 902043 w 2384854"/>
              <a:gd name="connsiteY28" fmla="*/ 1408966 h 1693171"/>
              <a:gd name="connsiteX29" fmla="*/ 864973 w 2384854"/>
              <a:gd name="connsiteY29" fmla="*/ 1446036 h 1693171"/>
              <a:gd name="connsiteX30" fmla="*/ 778476 w 2384854"/>
              <a:gd name="connsiteY30" fmla="*/ 1483106 h 1693171"/>
              <a:gd name="connsiteX31" fmla="*/ 729049 w 2384854"/>
              <a:gd name="connsiteY31" fmla="*/ 1507820 h 1693171"/>
              <a:gd name="connsiteX32" fmla="*/ 654908 w 2384854"/>
              <a:gd name="connsiteY32" fmla="*/ 1569604 h 1693171"/>
              <a:gd name="connsiteX33" fmla="*/ 617838 w 2384854"/>
              <a:gd name="connsiteY33" fmla="*/ 1594317 h 1693171"/>
              <a:gd name="connsiteX34" fmla="*/ 568411 w 2384854"/>
              <a:gd name="connsiteY34" fmla="*/ 1668458 h 1693171"/>
              <a:gd name="connsiteX35" fmla="*/ 494270 w 2384854"/>
              <a:gd name="connsiteY35" fmla="*/ 1693171 h 1693171"/>
              <a:gd name="connsiteX36" fmla="*/ 469557 w 2384854"/>
              <a:gd name="connsiteY36" fmla="*/ 1643744 h 1693171"/>
              <a:gd name="connsiteX37" fmla="*/ 420130 w 2384854"/>
              <a:gd name="connsiteY37" fmla="*/ 1557247 h 1693171"/>
              <a:gd name="connsiteX38" fmla="*/ 383060 w 2384854"/>
              <a:gd name="connsiteY38" fmla="*/ 1421323 h 1693171"/>
              <a:gd name="connsiteX39" fmla="*/ 383060 w 2384854"/>
              <a:gd name="connsiteY39" fmla="*/ 1421323 h 1693171"/>
              <a:gd name="connsiteX40" fmla="*/ 358346 w 2384854"/>
              <a:gd name="connsiteY40" fmla="*/ 1322468 h 1693171"/>
              <a:gd name="connsiteX41" fmla="*/ 345989 w 2384854"/>
              <a:gd name="connsiteY41" fmla="*/ 1285398 h 1693171"/>
              <a:gd name="connsiteX42" fmla="*/ 333633 w 2384854"/>
              <a:gd name="connsiteY42" fmla="*/ 1235971 h 1693171"/>
              <a:gd name="connsiteX43" fmla="*/ 308919 w 2384854"/>
              <a:gd name="connsiteY43" fmla="*/ 1161831 h 1693171"/>
              <a:gd name="connsiteX44" fmla="*/ 296562 w 2384854"/>
              <a:gd name="connsiteY44" fmla="*/ 1124760 h 1693171"/>
              <a:gd name="connsiteX45" fmla="*/ 259492 w 2384854"/>
              <a:gd name="connsiteY45" fmla="*/ 1050620 h 1693171"/>
              <a:gd name="connsiteX46" fmla="*/ 234779 w 2384854"/>
              <a:gd name="connsiteY46" fmla="*/ 1013550 h 1693171"/>
              <a:gd name="connsiteX47" fmla="*/ 197708 w 2384854"/>
              <a:gd name="connsiteY47" fmla="*/ 939409 h 1693171"/>
              <a:gd name="connsiteX48" fmla="*/ 185352 w 2384854"/>
              <a:gd name="connsiteY48" fmla="*/ 877625 h 1693171"/>
              <a:gd name="connsiteX49" fmla="*/ 135925 w 2384854"/>
              <a:gd name="connsiteY49" fmla="*/ 778771 h 1693171"/>
              <a:gd name="connsiteX50" fmla="*/ 98854 w 2384854"/>
              <a:gd name="connsiteY50" fmla="*/ 692274 h 1693171"/>
              <a:gd name="connsiteX51" fmla="*/ 74141 w 2384854"/>
              <a:gd name="connsiteY51" fmla="*/ 593420 h 1693171"/>
              <a:gd name="connsiteX52" fmla="*/ 49427 w 2384854"/>
              <a:gd name="connsiteY52" fmla="*/ 543993 h 1693171"/>
              <a:gd name="connsiteX53" fmla="*/ 24714 w 2384854"/>
              <a:gd name="connsiteY53" fmla="*/ 457495 h 1693171"/>
              <a:gd name="connsiteX54" fmla="*/ 0 w 2384854"/>
              <a:gd name="connsiteY54" fmla="*/ 383355 h 1693171"/>
              <a:gd name="connsiteX55" fmla="*/ 12357 w 2384854"/>
              <a:gd name="connsiteY55" fmla="*/ 259787 h 1693171"/>
              <a:gd name="connsiteX56" fmla="*/ 98854 w 2384854"/>
              <a:gd name="connsiteY56" fmla="*/ 160933 h 1693171"/>
              <a:gd name="connsiteX57" fmla="*/ 185352 w 2384854"/>
              <a:gd name="connsiteY57" fmla="*/ 99150 h 1693171"/>
              <a:gd name="connsiteX58" fmla="*/ 234779 w 2384854"/>
              <a:gd name="connsiteY58" fmla="*/ 49723 h 1693171"/>
              <a:gd name="connsiteX59" fmla="*/ 345989 w 2384854"/>
              <a:gd name="connsiteY59" fmla="*/ 25009 h 1693171"/>
              <a:gd name="connsiteX60" fmla="*/ 383060 w 2384854"/>
              <a:gd name="connsiteY60" fmla="*/ 295 h 1693171"/>
              <a:gd name="connsiteX61" fmla="*/ 395416 w 2384854"/>
              <a:gd name="connsiteY61" fmla="*/ 74436 h 1693171"/>
              <a:gd name="connsiteX62" fmla="*/ 420130 w 2384854"/>
              <a:gd name="connsiteY62" fmla="*/ 173290 h 1693171"/>
              <a:gd name="connsiteX63" fmla="*/ 432487 w 2384854"/>
              <a:gd name="connsiteY63" fmla="*/ 210360 h 1693171"/>
              <a:gd name="connsiteX64" fmla="*/ 457200 w 2384854"/>
              <a:gd name="connsiteY64" fmla="*/ 247431 h 1693171"/>
              <a:gd name="connsiteX65" fmla="*/ 469557 w 2384854"/>
              <a:gd name="connsiteY65" fmla="*/ 284501 h 1693171"/>
              <a:gd name="connsiteX66" fmla="*/ 518984 w 2384854"/>
              <a:gd name="connsiteY66" fmla="*/ 358641 h 1693171"/>
              <a:gd name="connsiteX67" fmla="*/ 543697 w 2384854"/>
              <a:gd name="connsiteY67" fmla="*/ 432782 h 1693171"/>
              <a:gd name="connsiteX68" fmla="*/ 556054 w 2384854"/>
              <a:gd name="connsiteY68" fmla="*/ 482209 h 169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384854" h="1693171">
                <a:moveTo>
                  <a:pt x="2384854" y="877625"/>
                </a:moveTo>
                <a:cubicBezTo>
                  <a:pt x="2350300" y="912179"/>
                  <a:pt x="2298117" y="972440"/>
                  <a:pt x="2248930" y="988836"/>
                </a:cubicBezTo>
                <a:cubicBezTo>
                  <a:pt x="2211780" y="1001220"/>
                  <a:pt x="2206725" y="999292"/>
                  <a:pt x="2174789" y="1025906"/>
                </a:cubicBezTo>
                <a:cubicBezTo>
                  <a:pt x="2161364" y="1037093"/>
                  <a:pt x="2151144" y="1051790"/>
                  <a:pt x="2137719" y="1062977"/>
                </a:cubicBezTo>
                <a:cubicBezTo>
                  <a:pt x="2126310" y="1072484"/>
                  <a:pt x="2112058" y="1078183"/>
                  <a:pt x="2100649" y="1087690"/>
                </a:cubicBezTo>
                <a:cubicBezTo>
                  <a:pt x="2087224" y="1098877"/>
                  <a:pt x="2077004" y="1113573"/>
                  <a:pt x="2063579" y="1124760"/>
                </a:cubicBezTo>
                <a:cubicBezTo>
                  <a:pt x="2052170" y="1134268"/>
                  <a:pt x="2037917" y="1139966"/>
                  <a:pt x="2026508" y="1149474"/>
                </a:cubicBezTo>
                <a:cubicBezTo>
                  <a:pt x="1931359" y="1228765"/>
                  <a:pt x="2044411" y="1149894"/>
                  <a:pt x="1952368" y="1211258"/>
                </a:cubicBezTo>
                <a:cubicBezTo>
                  <a:pt x="1944130" y="1223615"/>
                  <a:pt x="1938831" y="1238549"/>
                  <a:pt x="1927654" y="1248328"/>
                </a:cubicBezTo>
                <a:cubicBezTo>
                  <a:pt x="1905301" y="1267887"/>
                  <a:pt x="1878227" y="1281280"/>
                  <a:pt x="1853514" y="1297755"/>
                </a:cubicBezTo>
                <a:cubicBezTo>
                  <a:pt x="1841157" y="1305993"/>
                  <a:pt x="1829726" y="1315826"/>
                  <a:pt x="1816443" y="1322468"/>
                </a:cubicBezTo>
                <a:cubicBezTo>
                  <a:pt x="1799967" y="1330706"/>
                  <a:pt x="1783009" y="1338043"/>
                  <a:pt x="1767016" y="1347182"/>
                </a:cubicBezTo>
                <a:cubicBezTo>
                  <a:pt x="1754122" y="1354550"/>
                  <a:pt x="1743517" y="1365863"/>
                  <a:pt x="1729946" y="1371895"/>
                </a:cubicBezTo>
                <a:cubicBezTo>
                  <a:pt x="1706141" y="1382475"/>
                  <a:pt x="1677481" y="1382159"/>
                  <a:pt x="1655806" y="1396609"/>
                </a:cubicBezTo>
                <a:cubicBezTo>
                  <a:pt x="1607898" y="1428548"/>
                  <a:pt x="1632824" y="1416627"/>
                  <a:pt x="1581665" y="1433679"/>
                </a:cubicBezTo>
                <a:cubicBezTo>
                  <a:pt x="1569308" y="1446036"/>
                  <a:pt x="1561548" y="1466512"/>
                  <a:pt x="1544595" y="1470750"/>
                </a:cubicBezTo>
                <a:cubicBezTo>
                  <a:pt x="1468474" y="1489781"/>
                  <a:pt x="1490423" y="1457268"/>
                  <a:pt x="1470454" y="1421323"/>
                </a:cubicBezTo>
                <a:cubicBezTo>
                  <a:pt x="1456029" y="1395359"/>
                  <a:pt x="1430420" y="1375360"/>
                  <a:pt x="1421027" y="1347182"/>
                </a:cubicBezTo>
                <a:cubicBezTo>
                  <a:pt x="1416908" y="1334825"/>
                  <a:pt x="1416667" y="1320393"/>
                  <a:pt x="1408670" y="1310112"/>
                </a:cubicBezTo>
                <a:cubicBezTo>
                  <a:pt x="1387213" y="1282524"/>
                  <a:pt x="1353917" y="1265051"/>
                  <a:pt x="1334530" y="1235971"/>
                </a:cubicBezTo>
                <a:lnTo>
                  <a:pt x="1285103" y="1161831"/>
                </a:lnTo>
                <a:lnTo>
                  <a:pt x="1260389" y="1124760"/>
                </a:lnTo>
                <a:cubicBezTo>
                  <a:pt x="1256270" y="1112403"/>
                  <a:pt x="1260978" y="1086252"/>
                  <a:pt x="1248033" y="1087690"/>
                </a:cubicBezTo>
                <a:cubicBezTo>
                  <a:pt x="1211418" y="1091758"/>
                  <a:pt x="1182130" y="1120641"/>
                  <a:pt x="1149179" y="1137117"/>
                </a:cubicBezTo>
                <a:cubicBezTo>
                  <a:pt x="1084123" y="1169645"/>
                  <a:pt x="1112777" y="1148807"/>
                  <a:pt x="1062681" y="1198901"/>
                </a:cubicBezTo>
                <a:cubicBezTo>
                  <a:pt x="1047143" y="1245518"/>
                  <a:pt x="1043388" y="1267621"/>
                  <a:pt x="1000897" y="1310112"/>
                </a:cubicBezTo>
                <a:cubicBezTo>
                  <a:pt x="988540" y="1322469"/>
                  <a:pt x="975014" y="1333757"/>
                  <a:pt x="963827" y="1347182"/>
                </a:cubicBezTo>
                <a:cubicBezTo>
                  <a:pt x="954320" y="1358591"/>
                  <a:pt x="949615" y="1373751"/>
                  <a:pt x="939114" y="1384252"/>
                </a:cubicBezTo>
                <a:cubicBezTo>
                  <a:pt x="928613" y="1394753"/>
                  <a:pt x="913452" y="1399458"/>
                  <a:pt x="902043" y="1408966"/>
                </a:cubicBezTo>
                <a:cubicBezTo>
                  <a:pt x="888618" y="1420153"/>
                  <a:pt x="879193" y="1435879"/>
                  <a:pt x="864973" y="1446036"/>
                </a:cubicBezTo>
                <a:cubicBezTo>
                  <a:pt x="823985" y="1475314"/>
                  <a:pt x="818817" y="1465817"/>
                  <a:pt x="778476" y="1483106"/>
                </a:cubicBezTo>
                <a:cubicBezTo>
                  <a:pt x="761545" y="1490362"/>
                  <a:pt x="745042" y="1498681"/>
                  <a:pt x="729049" y="1507820"/>
                </a:cubicBezTo>
                <a:cubicBezTo>
                  <a:pt x="670477" y="1541290"/>
                  <a:pt x="710672" y="1523134"/>
                  <a:pt x="654908" y="1569604"/>
                </a:cubicBezTo>
                <a:cubicBezTo>
                  <a:pt x="643499" y="1579111"/>
                  <a:pt x="630195" y="1586079"/>
                  <a:pt x="617838" y="1594317"/>
                </a:cubicBezTo>
                <a:cubicBezTo>
                  <a:pt x="601362" y="1619031"/>
                  <a:pt x="596589" y="1659066"/>
                  <a:pt x="568411" y="1668458"/>
                </a:cubicBezTo>
                <a:lnTo>
                  <a:pt x="494270" y="1693171"/>
                </a:lnTo>
                <a:cubicBezTo>
                  <a:pt x="486032" y="1676695"/>
                  <a:pt x="478696" y="1659737"/>
                  <a:pt x="469557" y="1643744"/>
                </a:cubicBezTo>
                <a:cubicBezTo>
                  <a:pt x="399695" y="1521485"/>
                  <a:pt x="494810" y="1706610"/>
                  <a:pt x="420130" y="1557247"/>
                </a:cubicBezTo>
                <a:cubicBezTo>
                  <a:pt x="402664" y="1469919"/>
                  <a:pt x="414415" y="1515388"/>
                  <a:pt x="383060" y="1421323"/>
                </a:cubicBezTo>
                <a:lnTo>
                  <a:pt x="383060" y="1421323"/>
                </a:lnTo>
                <a:cubicBezTo>
                  <a:pt x="374822" y="1388371"/>
                  <a:pt x="369087" y="1354691"/>
                  <a:pt x="358346" y="1322468"/>
                </a:cubicBezTo>
                <a:cubicBezTo>
                  <a:pt x="354227" y="1310111"/>
                  <a:pt x="349567" y="1297922"/>
                  <a:pt x="345989" y="1285398"/>
                </a:cubicBezTo>
                <a:cubicBezTo>
                  <a:pt x="341324" y="1269069"/>
                  <a:pt x="338513" y="1252237"/>
                  <a:pt x="333633" y="1235971"/>
                </a:cubicBezTo>
                <a:cubicBezTo>
                  <a:pt x="326148" y="1211019"/>
                  <a:pt x="317157" y="1186544"/>
                  <a:pt x="308919" y="1161831"/>
                </a:cubicBezTo>
                <a:cubicBezTo>
                  <a:pt x="304800" y="1149474"/>
                  <a:pt x="303787" y="1135598"/>
                  <a:pt x="296562" y="1124760"/>
                </a:cubicBezTo>
                <a:cubicBezTo>
                  <a:pt x="225738" y="1018523"/>
                  <a:pt x="310651" y="1152937"/>
                  <a:pt x="259492" y="1050620"/>
                </a:cubicBezTo>
                <a:cubicBezTo>
                  <a:pt x="252851" y="1037337"/>
                  <a:pt x="241420" y="1026833"/>
                  <a:pt x="234779" y="1013550"/>
                </a:cubicBezTo>
                <a:cubicBezTo>
                  <a:pt x="183625" y="911240"/>
                  <a:pt x="268528" y="1045636"/>
                  <a:pt x="197708" y="939409"/>
                </a:cubicBezTo>
                <a:cubicBezTo>
                  <a:pt x="193589" y="918814"/>
                  <a:pt x="192891" y="897228"/>
                  <a:pt x="185352" y="877625"/>
                </a:cubicBezTo>
                <a:cubicBezTo>
                  <a:pt x="172127" y="843240"/>
                  <a:pt x="147575" y="813721"/>
                  <a:pt x="135925" y="778771"/>
                </a:cubicBezTo>
                <a:cubicBezTo>
                  <a:pt x="106946" y="691835"/>
                  <a:pt x="144663" y="799158"/>
                  <a:pt x="98854" y="692274"/>
                </a:cubicBezTo>
                <a:cubicBezTo>
                  <a:pt x="71109" y="627538"/>
                  <a:pt x="103154" y="680458"/>
                  <a:pt x="74141" y="593420"/>
                </a:cubicBezTo>
                <a:cubicBezTo>
                  <a:pt x="68316" y="575945"/>
                  <a:pt x="56683" y="560924"/>
                  <a:pt x="49427" y="543993"/>
                </a:cubicBezTo>
                <a:cubicBezTo>
                  <a:pt x="35581" y="511686"/>
                  <a:pt x="35168" y="492342"/>
                  <a:pt x="24714" y="457495"/>
                </a:cubicBezTo>
                <a:cubicBezTo>
                  <a:pt x="17229" y="432543"/>
                  <a:pt x="0" y="383355"/>
                  <a:pt x="0" y="383355"/>
                </a:cubicBezTo>
                <a:cubicBezTo>
                  <a:pt x="4119" y="342166"/>
                  <a:pt x="3049" y="300122"/>
                  <a:pt x="12357" y="259787"/>
                </a:cubicBezTo>
                <a:cubicBezTo>
                  <a:pt x="18387" y="233659"/>
                  <a:pt x="94895" y="164232"/>
                  <a:pt x="98854" y="160933"/>
                </a:cubicBezTo>
                <a:cubicBezTo>
                  <a:pt x="126074" y="138250"/>
                  <a:pt x="157929" y="121587"/>
                  <a:pt x="185352" y="99150"/>
                </a:cubicBezTo>
                <a:cubicBezTo>
                  <a:pt x="203385" y="84396"/>
                  <a:pt x="215021" y="62072"/>
                  <a:pt x="234779" y="49723"/>
                </a:cubicBezTo>
                <a:cubicBezTo>
                  <a:pt x="242991" y="44591"/>
                  <a:pt x="343720" y="25463"/>
                  <a:pt x="345989" y="25009"/>
                </a:cubicBezTo>
                <a:cubicBezTo>
                  <a:pt x="358346" y="16771"/>
                  <a:pt x="368497" y="-2618"/>
                  <a:pt x="383060" y="295"/>
                </a:cubicBezTo>
                <a:cubicBezTo>
                  <a:pt x="427973" y="9278"/>
                  <a:pt x="401089" y="57417"/>
                  <a:pt x="395416" y="74436"/>
                </a:cubicBezTo>
                <a:cubicBezTo>
                  <a:pt x="403654" y="107387"/>
                  <a:pt x="409389" y="141068"/>
                  <a:pt x="420130" y="173290"/>
                </a:cubicBezTo>
                <a:cubicBezTo>
                  <a:pt x="424249" y="185647"/>
                  <a:pt x="426662" y="198710"/>
                  <a:pt x="432487" y="210360"/>
                </a:cubicBezTo>
                <a:cubicBezTo>
                  <a:pt x="439129" y="223643"/>
                  <a:pt x="450558" y="234148"/>
                  <a:pt x="457200" y="247431"/>
                </a:cubicBezTo>
                <a:cubicBezTo>
                  <a:pt x="463025" y="259081"/>
                  <a:pt x="463231" y="273115"/>
                  <a:pt x="469557" y="284501"/>
                </a:cubicBezTo>
                <a:cubicBezTo>
                  <a:pt x="483982" y="310465"/>
                  <a:pt x="518984" y="358641"/>
                  <a:pt x="518984" y="358641"/>
                </a:cubicBezTo>
                <a:lnTo>
                  <a:pt x="543697" y="432782"/>
                </a:lnTo>
                <a:cubicBezTo>
                  <a:pt x="557357" y="473761"/>
                  <a:pt x="556054" y="456826"/>
                  <a:pt x="556054" y="482209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>
            <a:off x="1573633" y="1952368"/>
            <a:ext cx="1445741" cy="4497859"/>
          </a:xfrm>
          <a:custGeom>
            <a:avLst/>
            <a:gdLst>
              <a:gd name="connsiteX0" fmla="*/ 1445741 w 1445741"/>
              <a:gd name="connsiteY0" fmla="*/ 4497859 h 4497859"/>
              <a:gd name="connsiteX1" fmla="*/ 1408670 w 1445741"/>
              <a:gd name="connsiteY1" fmla="*/ 4386648 h 4497859"/>
              <a:gd name="connsiteX2" fmla="*/ 1383957 w 1445741"/>
              <a:gd name="connsiteY2" fmla="*/ 4349578 h 4497859"/>
              <a:gd name="connsiteX3" fmla="*/ 1346886 w 1445741"/>
              <a:gd name="connsiteY3" fmla="*/ 4275437 h 4497859"/>
              <a:gd name="connsiteX4" fmla="*/ 1322173 w 1445741"/>
              <a:gd name="connsiteY4" fmla="*/ 4201297 h 4497859"/>
              <a:gd name="connsiteX5" fmla="*/ 1309816 w 1445741"/>
              <a:gd name="connsiteY5" fmla="*/ 4164227 h 4497859"/>
              <a:gd name="connsiteX6" fmla="*/ 1285103 w 1445741"/>
              <a:gd name="connsiteY6" fmla="*/ 4114800 h 4497859"/>
              <a:gd name="connsiteX7" fmla="*/ 1260389 w 1445741"/>
              <a:gd name="connsiteY7" fmla="*/ 4040659 h 4497859"/>
              <a:gd name="connsiteX8" fmla="*/ 1223319 w 1445741"/>
              <a:gd name="connsiteY8" fmla="*/ 3941805 h 4497859"/>
              <a:gd name="connsiteX9" fmla="*/ 1198605 w 1445741"/>
              <a:gd name="connsiteY9" fmla="*/ 3904735 h 4497859"/>
              <a:gd name="connsiteX10" fmla="*/ 1173892 w 1445741"/>
              <a:gd name="connsiteY10" fmla="*/ 3855308 h 4497859"/>
              <a:gd name="connsiteX11" fmla="*/ 1124465 w 1445741"/>
              <a:gd name="connsiteY11" fmla="*/ 3781167 h 4497859"/>
              <a:gd name="connsiteX12" fmla="*/ 1099751 w 1445741"/>
              <a:gd name="connsiteY12" fmla="*/ 3682313 h 4497859"/>
              <a:gd name="connsiteX13" fmla="*/ 1075038 w 1445741"/>
              <a:gd name="connsiteY13" fmla="*/ 3608173 h 4497859"/>
              <a:gd name="connsiteX14" fmla="*/ 1062681 w 1445741"/>
              <a:gd name="connsiteY14" fmla="*/ 3571102 h 4497859"/>
              <a:gd name="connsiteX15" fmla="*/ 1037968 w 1445741"/>
              <a:gd name="connsiteY15" fmla="*/ 3484605 h 4497859"/>
              <a:gd name="connsiteX16" fmla="*/ 1013254 w 1445741"/>
              <a:gd name="connsiteY16" fmla="*/ 3447535 h 4497859"/>
              <a:gd name="connsiteX17" fmla="*/ 963827 w 1445741"/>
              <a:gd name="connsiteY17" fmla="*/ 3336324 h 4497859"/>
              <a:gd name="connsiteX18" fmla="*/ 939113 w 1445741"/>
              <a:gd name="connsiteY18" fmla="*/ 3249827 h 4497859"/>
              <a:gd name="connsiteX19" fmla="*/ 889686 w 1445741"/>
              <a:gd name="connsiteY19" fmla="*/ 3126259 h 4497859"/>
              <a:gd name="connsiteX20" fmla="*/ 864973 w 1445741"/>
              <a:gd name="connsiteY20" fmla="*/ 3052118 h 4497859"/>
              <a:gd name="connsiteX21" fmla="*/ 852616 w 1445741"/>
              <a:gd name="connsiteY21" fmla="*/ 3015048 h 4497859"/>
              <a:gd name="connsiteX22" fmla="*/ 840259 w 1445741"/>
              <a:gd name="connsiteY22" fmla="*/ 2977978 h 4497859"/>
              <a:gd name="connsiteX23" fmla="*/ 815546 w 1445741"/>
              <a:gd name="connsiteY23" fmla="*/ 2940908 h 4497859"/>
              <a:gd name="connsiteX24" fmla="*/ 803189 w 1445741"/>
              <a:gd name="connsiteY24" fmla="*/ 2903837 h 4497859"/>
              <a:gd name="connsiteX25" fmla="*/ 753762 w 1445741"/>
              <a:gd name="connsiteY25" fmla="*/ 2829697 h 4497859"/>
              <a:gd name="connsiteX26" fmla="*/ 741405 w 1445741"/>
              <a:gd name="connsiteY26" fmla="*/ 2792627 h 4497859"/>
              <a:gd name="connsiteX27" fmla="*/ 716692 w 1445741"/>
              <a:gd name="connsiteY27" fmla="*/ 2755556 h 4497859"/>
              <a:gd name="connsiteX28" fmla="*/ 691978 w 1445741"/>
              <a:gd name="connsiteY28" fmla="*/ 2681416 h 4497859"/>
              <a:gd name="connsiteX29" fmla="*/ 654908 w 1445741"/>
              <a:gd name="connsiteY29" fmla="*/ 2607275 h 4497859"/>
              <a:gd name="connsiteX30" fmla="*/ 630195 w 1445741"/>
              <a:gd name="connsiteY30" fmla="*/ 2570205 h 4497859"/>
              <a:gd name="connsiteX31" fmla="*/ 617838 w 1445741"/>
              <a:gd name="connsiteY31" fmla="*/ 2533135 h 4497859"/>
              <a:gd name="connsiteX32" fmla="*/ 593124 w 1445741"/>
              <a:gd name="connsiteY32" fmla="*/ 2496064 h 4497859"/>
              <a:gd name="connsiteX33" fmla="*/ 568411 w 1445741"/>
              <a:gd name="connsiteY33" fmla="*/ 2446637 h 4497859"/>
              <a:gd name="connsiteX34" fmla="*/ 543697 w 1445741"/>
              <a:gd name="connsiteY34" fmla="*/ 2384854 h 4497859"/>
              <a:gd name="connsiteX35" fmla="*/ 518984 w 1445741"/>
              <a:gd name="connsiteY35" fmla="*/ 2347783 h 4497859"/>
              <a:gd name="connsiteX36" fmla="*/ 481913 w 1445741"/>
              <a:gd name="connsiteY36" fmla="*/ 2273643 h 4497859"/>
              <a:gd name="connsiteX37" fmla="*/ 444843 w 1445741"/>
              <a:gd name="connsiteY37" fmla="*/ 2162432 h 4497859"/>
              <a:gd name="connsiteX38" fmla="*/ 432486 w 1445741"/>
              <a:gd name="connsiteY38" fmla="*/ 2125362 h 4497859"/>
              <a:gd name="connsiteX39" fmla="*/ 407773 w 1445741"/>
              <a:gd name="connsiteY39" fmla="*/ 2001794 h 4497859"/>
              <a:gd name="connsiteX40" fmla="*/ 395416 w 1445741"/>
              <a:gd name="connsiteY40" fmla="*/ 1618735 h 4497859"/>
              <a:gd name="connsiteX41" fmla="*/ 383059 w 1445741"/>
              <a:gd name="connsiteY41" fmla="*/ 1569308 h 4497859"/>
              <a:gd name="connsiteX42" fmla="*/ 358346 w 1445741"/>
              <a:gd name="connsiteY42" fmla="*/ 1458097 h 4497859"/>
              <a:gd name="connsiteX43" fmla="*/ 345989 w 1445741"/>
              <a:gd name="connsiteY43" fmla="*/ 1421027 h 4497859"/>
              <a:gd name="connsiteX44" fmla="*/ 333632 w 1445741"/>
              <a:gd name="connsiteY44" fmla="*/ 1371600 h 4497859"/>
              <a:gd name="connsiteX45" fmla="*/ 308919 w 1445741"/>
              <a:gd name="connsiteY45" fmla="*/ 1334529 h 4497859"/>
              <a:gd name="connsiteX46" fmla="*/ 284205 w 1445741"/>
              <a:gd name="connsiteY46" fmla="*/ 1285102 h 4497859"/>
              <a:gd name="connsiteX47" fmla="*/ 247135 w 1445741"/>
              <a:gd name="connsiteY47" fmla="*/ 1235675 h 4497859"/>
              <a:gd name="connsiteX48" fmla="*/ 172995 w 1445741"/>
              <a:gd name="connsiteY48" fmla="*/ 1124464 h 4497859"/>
              <a:gd name="connsiteX49" fmla="*/ 135924 w 1445741"/>
              <a:gd name="connsiteY49" fmla="*/ 1050324 h 4497859"/>
              <a:gd name="connsiteX50" fmla="*/ 111211 w 1445741"/>
              <a:gd name="connsiteY50" fmla="*/ 1013254 h 4497859"/>
              <a:gd name="connsiteX51" fmla="*/ 98854 w 1445741"/>
              <a:gd name="connsiteY51" fmla="*/ 976183 h 4497859"/>
              <a:gd name="connsiteX52" fmla="*/ 61784 w 1445741"/>
              <a:gd name="connsiteY52" fmla="*/ 951470 h 4497859"/>
              <a:gd name="connsiteX53" fmla="*/ 49427 w 1445741"/>
              <a:gd name="connsiteY53" fmla="*/ 914400 h 4497859"/>
              <a:gd name="connsiteX54" fmla="*/ 0 w 1445741"/>
              <a:gd name="connsiteY54" fmla="*/ 840259 h 4497859"/>
              <a:gd name="connsiteX55" fmla="*/ 61784 w 1445741"/>
              <a:gd name="connsiteY55" fmla="*/ 679621 h 4497859"/>
              <a:gd name="connsiteX56" fmla="*/ 98854 w 1445741"/>
              <a:gd name="connsiteY56" fmla="*/ 667264 h 4497859"/>
              <a:gd name="connsiteX57" fmla="*/ 197708 w 1445741"/>
              <a:gd name="connsiteY57" fmla="*/ 580767 h 4497859"/>
              <a:gd name="connsiteX58" fmla="*/ 234778 w 1445741"/>
              <a:gd name="connsiteY58" fmla="*/ 556054 h 4497859"/>
              <a:gd name="connsiteX59" fmla="*/ 271849 w 1445741"/>
              <a:gd name="connsiteY59" fmla="*/ 531340 h 4497859"/>
              <a:gd name="connsiteX60" fmla="*/ 345989 w 1445741"/>
              <a:gd name="connsiteY60" fmla="*/ 506627 h 4497859"/>
              <a:gd name="connsiteX61" fmla="*/ 383059 w 1445741"/>
              <a:gd name="connsiteY61" fmla="*/ 494270 h 4497859"/>
              <a:gd name="connsiteX62" fmla="*/ 432486 w 1445741"/>
              <a:gd name="connsiteY62" fmla="*/ 481913 h 4497859"/>
              <a:gd name="connsiteX63" fmla="*/ 580768 w 1445741"/>
              <a:gd name="connsiteY63" fmla="*/ 358346 h 4497859"/>
              <a:gd name="connsiteX64" fmla="*/ 617838 w 1445741"/>
              <a:gd name="connsiteY64" fmla="*/ 321275 h 4497859"/>
              <a:gd name="connsiteX65" fmla="*/ 704335 w 1445741"/>
              <a:gd name="connsiteY65" fmla="*/ 197708 h 4497859"/>
              <a:gd name="connsiteX66" fmla="*/ 729049 w 1445741"/>
              <a:gd name="connsiteY66" fmla="*/ 160637 h 4497859"/>
              <a:gd name="connsiteX67" fmla="*/ 766119 w 1445741"/>
              <a:gd name="connsiteY67" fmla="*/ 123567 h 4497859"/>
              <a:gd name="connsiteX68" fmla="*/ 790832 w 1445741"/>
              <a:gd name="connsiteY68" fmla="*/ 86497 h 4497859"/>
              <a:gd name="connsiteX69" fmla="*/ 827903 w 1445741"/>
              <a:gd name="connsiteY69" fmla="*/ 0 h 44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45741" h="4497859">
                <a:moveTo>
                  <a:pt x="1445741" y="4497859"/>
                </a:moveTo>
                <a:cubicBezTo>
                  <a:pt x="1433384" y="4460789"/>
                  <a:pt x="1430345" y="4419161"/>
                  <a:pt x="1408670" y="4386648"/>
                </a:cubicBezTo>
                <a:cubicBezTo>
                  <a:pt x="1400432" y="4374291"/>
                  <a:pt x="1390598" y="4362861"/>
                  <a:pt x="1383957" y="4349578"/>
                </a:cubicBezTo>
                <a:cubicBezTo>
                  <a:pt x="1332799" y="4247263"/>
                  <a:pt x="1417711" y="4381674"/>
                  <a:pt x="1346886" y="4275437"/>
                </a:cubicBezTo>
                <a:lnTo>
                  <a:pt x="1322173" y="4201297"/>
                </a:lnTo>
                <a:cubicBezTo>
                  <a:pt x="1318054" y="4188940"/>
                  <a:pt x="1315641" y="4175877"/>
                  <a:pt x="1309816" y="4164227"/>
                </a:cubicBezTo>
                <a:cubicBezTo>
                  <a:pt x="1301578" y="4147751"/>
                  <a:pt x="1291944" y="4131903"/>
                  <a:pt x="1285103" y="4114800"/>
                </a:cubicBezTo>
                <a:cubicBezTo>
                  <a:pt x="1275428" y="4090613"/>
                  <a:pt x="1268627" y="4065373"/>
                  <a:pt x="1260389" y="4040659"/>
                </a:cubicBezTo>
                <a:cubicBezTo>
                  <a:pt x="1249696" y="4008580"/>
                  <a:pt x="1238091" y="3971348"/>
                  <a:pt x="1223319" y="3941805"/>
                </a:cubicBezTo>
                <a:cubicBezTo>
                  <a:pt x="1216677" y="3928522"/>
                  <a:pt x="1205973" y="3917629"/>
                  <a:pt x="1198605" y="3904735"/>
                </a:cubicBezTo>
                <a:cubicBezTo>
                  <a:pt x="1189466" y="3888742"/>
                  <a:pt x="1183369" y="3871103"/>
                  <a:pt x="1173892" y="3855308"/>
                </a:cubicBezTo>
                <a:cubicBezTo>
                  <a:pt x="1158611" y="3829839"/>
                  <a:pt x="1124465" y="3781167"/>
                  <a:pt x="1124465" y="3781167"/>
                </a:cubicBezTo>
                <a:cubicBezTo>
                  <a:pt x="1116227" y="3748216"/>
                  <a:pt x="1110492" y="3714536"/>
                  <a:pt x="1099751" y="3682313"/>
                </a:cubicBezTo>
                <a:lnTo>
                  <a:pt x="1075038" y="3608173"/>
                </a:lnTo>
                <a:cubicBezTo>
                  <a:pt x="1070919" y="3595816"/>
                  <a:pt x="1065840" y="3583739"/>
                  <a:pt x="1062681" y="3571102"/>
                </a:cubicBezTo>
                <a:cubicBezTo>
                  <a:pt x="1058723" y="3555272"/>
                  <a:pt x="1046829" y="3502328"/>
                  <a:pt x="1037968" y="3484605"/>
                </a:cubicBezTo>
                <a:cubicBezTo>
                  <a:pt x="1031326" y="3471322"/>
                  <a:pt x="1021492" y="3459892"/>
                  <a:pt x="1013254" y="3447535"/>
                </a:cubicBezTo>
                <a:cubicBezTo>
                  <a:pt x="949501" y="3256270"/>
                  <a:pt x="1022570" y="3453808"/>
                  <a:pt x="963827" y="3336324"/>
                </a:cubicBezTo>
                <a:cubicBezTo>
                  <a:pt x="953445" y="3315561"/>
                  <a:pt x="945051" y="3269622"/>
                  <a:pt x="939113" y="3249827"/>
                </a:cubicBezTo>
                <a:cubicBezTo>
                  <a:pt x="889930" y="3085882"/>
                  <a:pt x="939234" y="3250131"/>
                  <a:pt x="889686" y="3126259"/>
                </a:cubicBezTo>
                <a:cubicBezTo>
                  <a:pt x="880011" y="3102072"/>
                  <a:pt x="873211" y="3076832"/>
                  <a:pt x="864973" y="3052118"/>
                </a:cubicBezTo>
                <a:lnTo>
                  <a:pt x="852616" y="3015048"/>
                </a:lnTo>
                <a:cubicBezTo>
                  <a:pt x="848497" y="3002691"/>
                  <a:pt x="847484" y="2988816"/>
                  <a:pt x="840259" y="2977978"/>
                </a:cubicBezTo>
                <a:cubicBezTo>
                  <a:pt x="832021" y="2965621"/>
                  <a:pt x="822187" y="2954191"/>
                  <a:pt x="815546" y="2940908"/>
                </a:cubicBezTo>
                <a:cubicBezTo>
                  <a:pt x="809721" y="2929258"/>
                  <a:pt x="809515" y="2915223"/>
                  <a:pt x="803189" y="2903837"/>
                </a:cubicBezTo>
                <a:cubicBezTo>
                  <a:pt x="788765" y="2877873"/>
                  <a:pt x="763155" y="2857875"/>
                  <a:pt x="753762" y="2829697"/>
                </a:cubicBezTo>
                <a:cubicBezTo>
                  <a:pt x="749643" y="2817340"/>
                  <a:pt x="747230" y="2804277"/>
                  <a:pt x="741405" y="2792627"/>
                </a:cubicBezTo>
                <a:cubicBezTo>
                  <a:pt x="734763" y="2779344"/>
                  <a:pt x="722724" y="2769127"/>
                  <a:pt x="716692" y="2755556"/>
                </a:cubicBezTo>
                <a:cubicBezTo>
                  <a:pt x="706112" y="2731751"/>
                  <a:pt x="706428" y="2703091"/>
                  <a:pt x="691978" y="2681416"/>
                </a:cubicBezTo>
                <a:cubicBezTo>
                  <a:pt x="621155" y="2575180"/>
                  <a:pt x="706066" y="2709593"/>
                  <a:pt x="654908" y="2607275"/>
                </a:cubicBezTo>
                <a:cubicBezTo>
                  <a:pt x="648267" y="2593992"/>
                  <a:pt x="636836" y="2583488"/>
                  <a:pt x="630195" y="2570205"/>
                </a:cubicBezTo>
                <a:cubicBezTo>
                  <a:pt x="624370" y="2558555"/>
                  <a:pt x="623663" y="2544785"/>
                  <a:pt x="617838" y="2533135"/>
                </a:cubicBezTo>
                <a:cubicBezTo>
                  <a:pt x="611196" y="2519852"/>
                  <a:pt x="600492" y="2508959"/>
                  <a:pt x="593124" y="2496064"/>
                </a:cubicBezTo>
                <a:cubicBezTo>
                  <a:pt x="583985" y="2480071"/>
                  <a:pt x="575892" y="2463470"/>
                  <a:pt x="568411" y="2446637"/>
                </a:cubicBezTo>
                <a:cubicBezTo>
                  <a:pt x="559402" y="2426368"/>
                  <a:pt x="553617" y="2404693"/>
                  <a:pt x="543697" y="2384854"/>
                </a:cubicBezTo>
                <a:cubicBezTo>
                  <a:pt x="537055" y="2371571"/>
                  <a:pt x="525626" y="2361066"/>
                  <a:pt x="518984" y="2347783"/>
                </a:cubicBezTo>
                <a:cubicBezTo>
                  <a:pt x="467832" y="2245478"/>
                  <a:pt x="552731" y="2379867"/>
                  <a:pt x="481913" y="2273643"/>
                </a:cubicBezTo>
                <a:lnTo>
                  <a:pt x="444843" y="2162432"/>
                </a:lnTo>
                <a:cubicBezTo>
                  <a:pt x="440724" y="2150075"/>
                  <a:pt x="435645" y="2137998"/>
                  <a:pt x="432486" y="2125362"/>
                </a:cubicBezTo>
                <a:cubicBezTo>
                  <a:pt x="414054" y="2051628"/>
                  <a:pt x="422922" y="2092687"/>
                  <a:pt x="407773" y="2001794"/>
                </a:cubicBezTo>
                <a:cubicBezTo>
                  <a:pt x="403654" y="1874108"/>
                  <a:pt x="402704" y="1746280"/>
                  <a:pt x="395416" y="1618735"/>
                </a:cubicBezTo>
                <a:cubicBezTo>
                  <a:pt x="394447" y="1601780"/>
                  <a:pt x="386743" y="1585886"/>
                  <a:pt x="383059" y="1569308"/>
                </a:cubicBezTo>
                <a:cubicBezTo>
                  <a:pt x="370316" y="1511964"/>
                  <a:pt x="373417" y="1510844"/>
                  <a:pt x="358346" y="1458097"/>
                </a:cubicBezTo>
                <a:cubicBezTo>
                  <a:pt x="354768" y="1445573"/>
                  <a:pt x="349567" y="1433551"/>
                  <a:pt x="345989" y="1421027"/>
                </a:cubicBezTo>
                <a:cubicBezTo>
                  <a:pt x="341323" y="1404698"/>
                  <a:pt x="340322" y="1387210"/>
                  <a:pt x="333632" y="1371600"/>
                </a:cubicBezTo>
                <a:cubicBezTo>
                  <a:pt x="327782" y="1357950"/>
                  <a:pt x="316287" y="1347423"/>
                  <a:pt x="308919" y="1334529"/>
                </a:cubicBezTo>
                <a:cubicBezTo>
                  <a:pt x="299780" y="1318536"/>
                  <a:pt x="293968" y="1300722"/>
                  <a:pt x="284205" y="1285102"/>
                </a:cubicBezTo>
                <a:cubicBezTo>
                  <a:pt x="273290" y="1267638"/>
                  <a:pt x="258945" y="1252547"/>
                  <a:pt x="247135" y="1235675"/>
                </a:cubicBezTo>
                <a:cubicBezTo>
                  <a:pt x="247060" y="1235568"/>
                  <a:pt x="185388" y="1143053"/>
                  <a:pt x="172995" y="1124464"/>
                </a:cubicBezTo>
                <a:cubicBezTo>
                  <a:pt x="102167" y="1018221"/>
                  <a:pt x="187085" y="1152646"/>
                  <a:pt x="135924" y="1050324"/>
                </a:cubicBezTo>
                <a:cubicBezTo>
                  <a:pt x="129283" y="1037041"/>
                  <a:pt x="117852" y="1026537"/>
                  <a:pt x="111211" y="1013254"/>
                </a:cubicBezTo>
                <a:cubicBezTo>
                  <a:pt x="105386" y="1001604"/>
                  <a:pt x="106991" y="986354"/>
                  <a:pt x="98854" y="976183"/>
                </a:cubicBezTo>
                <a:cubicBezTo>
                  <a:pt x="89577" y="964586"/>
                  <a:pt x="74141" y="959708"/>
                  <a:pt x="61784" y="951470"/>
                </a:cubicBezTo>
                <a:cubicBezTo>
                  <a:pt x="57665" y="939113"/>
                  <a:pt x="55753" y="925786"/>
                  <a:pt x="49427" y="914400"/>
                </a:cubicBezTo>
                <a:cubicBezTo>
                  <a:pt x="35002" y="888436"/>
                  <a:pt x="0" y="840259"/>
                  <a:pt x="0" y="840259"/>
                </a:cubicBezTo>
                <a:cubicBezTo>
                  <a:pt x="15795" y="761283"/>
                  <a:pt x="146" y="720712"/>
                  <a:pt x="61784" y="679621"/>
                </a:cubicBezTo>
                <a:cubicBezTo>
                  <a:pt x="72622" y="672396"/>
                  <a:pt x="86497" y="671383"/>
                  <a:pt x="98854" y="667264"/>
                </a:cubicBezTo>
                <a:cubicBezTo>
                  <a:pt x="140044" y="605481"/>
                  <a:pt x="111212" y="638431"/>
                  <a:pt x="197708" y="580767"/>
                </a:cubicBezTo>
                <a:lnTo>
                  <a:pt x="234778" y="556054"/>
                </a:lnTo>
                <a:cubicBezTo>
                  <a:pt x="247135" y="547816"/>
                  <a:pt x="257760" y="536036"/>
                  <a:pt x="271849" y="531340"/>
                </a:cubicBezTo>
                <a:lnTo>
                  <a:pt x="345989" y="506627"/>
                </a:lnTo>
                <a:cubicBezTo>
                  <a:pt x="358346" y="502508"/>
                  <a:pt x="370423" y="497429"/>
                  <a:pt x="383059" y="494270"/>
                </a:cubicBezTo>
                <a:lnTo>
                  <a:pt x="432486" y="481913"/>
                </a:lnTo>
                <a:cubicBezTo>
                  <a:pt x="535704" y="413101"/>
                  <a:pt x="485628" y="453486"/>
                  <a:pt x="580768" y="358346"/>
                </a:cubicBezTo>
                <a:cubicBezTo>
                  <a:pt x="593125" y="345989"/>
                  <a:pt x="607353" y="335255"/>
                  <a:pt x="617838" y="321275"/>
                </a:cubicBezTo>
                <a:cubicBezTo>
                  <a:pt x="672728" y="248088"/>
                  <a:pt x="643485" y="288982"/>
                  <a:pt x="704335" y="197708"/>
                </a:cubicBezTo>
                <a:cubicBezTo>
                  <a:pt x="712573" y="185351"/>
                  <a:pt x="718548" y="171138"/>
                  <a:pt x="729049" y="160637"/>
                </a:cubicBezTo>
                <a:cubicBezTo>
                  <a:pt x="741406" y="148280"/>
                  <a:pt x="754932" y="136992"/>
                  <a:pt x="766119" y="123567"/>
                </a:cubicBezTo>
                <a:cubicBezTo>
                  <a:pt x="775626" y="112158"/>
                  <a:pt x="784801" y="100068"/>
                  <a:pt x="790832" y="86497"/>
                </a:cubicBezTo>
                <a:cubicBezTo>
                  <a:pt x="833320" y="-9100"/>
                  <a:pt x="793562" y="34338"/>
                  <a:pt x="827903" y="0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22163" y="1385327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MAPVIEW</a:t>
            </a:r>
            <a:endParaRPr lang="ko-KR" altLang="en-US" dirty="0"/>
          </a:p>
        </p:txBody>
      </p:sp>
      <p:pic>
        <p:nvPicPr>
          <p:cNvPr id="108" name="그림 107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94" y="1437556"/>
            <a:ext cx="268037" cy="268037"/>
          </a:xfrm>
          <a:prstGeom prst="rect">
            <a:avLst/>
          </a:prstGeom>
        </p:spPr>
      </p:pic>
      <p:pic>
        <p:nvPicPr>
          <p:cNvPr id="110" name="Picture 1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26" y="1510357"/>
            <a:ext cx="213843" cy="185950"/>
          </a:xfrm>
          <a:prstGeom prst="rect">
            <a:avLst/>
          </a:prstGeom>
        </p:spPr>
      </p:pic>
      <p:sp>
        <p:nvSpPr>
          <p:cNvPr id="111" name="자유형 110"/>
          <p:cNvSpPr/>
          <p:nvPr/>
        </p:nvSpPr>
        <p:spPr>
          <a:xfrm>
            <a:off x="1573633" y="1952368"/>
            <a:ext cx="1445741" cy="4497859"/>
          </a:xfrm>
          <a:custGeom>
            <a:avLst/>
            <a:gdLst>
              <a:gd name="connsiteX0" fmla="*/ 1445741 w 1445741"/>
              <a:gd name="connsiteY0" fmla="*/ 4497859 h 4497859"/>
              <a:gd name="connsiteX1" fmla="*/ 1408670 w 1445741"/>
              <a:gd name="connsiteY1" fmla="*/ 4386648 h 4497859"/>
              <a:gd name="connsiteX2" fmla="*/ 1383957 w 1445741"/>
              <a:gd name="connsiteY2" fmla="*/ 4349578 h 4497859"/>
              <a:gd name="connsiteX3" fmla="*/ 1346886 w 1445741"/>
              <a:gd name="connsiteY3" fmla="*/ 4275437 h 4497859"/>
              <a:gd name="connsiteX4" fmla="*/ 1322173 w 1445741"/>
              <a:gd name="connsiteY4" fmla="*/ 4201297 h 4497859"/>
              <a:gd name="connsiteX5" fmla="*/ 1309816 w 1445741"/>
              <a:gd name="connsiteY5" fmla="*/ 4164227 h 4497859"/>
              <a:gd name="connsiteX6" fmla="*/ 1285103 w 1445741"/>
              <a:gd name="connsiteY6" fmla="*/ 4114800 h 4497859"/>
              <a:gd name="connsiteX7" fmla="*/ 1260389 w 1445741"/>
              <a:gd name="connsiteY7" fmla="*/ 4040659 h 4497859"/>
              <a:gd name="connsiteX8" fmla="*/ 1223319 w 1445741"/>
              <a:gd name="connsiteY8" fmla="*/ 3941805 h 4497859"/>
              <a:gd name="connsiteX9" fmla="*/ 1198605 w 1445741"/>
              <a:gd name="connsiteY9" fmla="*/ 3904735 h 4497859"/>
              <a:gd name="connsiteX10" fmla="*/ 1173892 w 1445741"/>
              <a:gd name="connsiteY10" fmla="*/ 3855308 h 4497859"/>
              <a:gd name="connsiteX11" fmla="*/ 1124465 w 1445741"/>
              <a:gd name="connsiteY11" fmla="*/ 3781167 h 4497859"/>
              <a:gd name="connsiteX12" fmla="*/ 1099751 w 1445741"/>
              <a:gd name="connsiteY12" fmla="*/ 3682313 h 4497859"/>
              <a:gd name="connsiteX13" fmla="*/ 1075038 w 1445741"/>
              <a:gd name="connsiteY13" fmla="*/ 3608173 h 4497859"/>
              <a:gd name="connsiteX14" fmla="*/ 1062681 w 1445741"/>
              <a:gd name="connsiteY14" fmla="*/ 3571102 h 4497859"/>
              <a:gd name="connsiteX15" fmla="*/ 1037968 w 1445741"/>
              <a:gd name="connsiteY15" fmla="*/ 3484605 h 4497859"/>
              <a:gd name="connsiteX16" fmla="*/ 1013254 w 1445741"/>
              <a:gd name="connsiteY16" fmla="*/ 3447535 h 4497859"/>
              <a:gd name="connsiteX17" fmla="*/ 963827 w 1445741"/>
              <a:gd name="connsiteY17" fmla="*/ 3336324 h 4497859"/>
              <a:gd name="connsiteX18" fmla="*/ 939113 w 1445741"/>
              <a:gd name="connsiteY18" fmla="*/ 3249827 h 4497859"/>
              <a:gd name="connsiteX19" fmla="*/ 889686 w 1445741"/>
              <a:gd name="connsiteY19" fmla="*/ 3126259 h 4497859"/>
              <a:gd name="connsiteX20" fmla="*/ 864973 w 1445741"/>
              <a:gd name="connsiteY20" fmla="*/ 3052118 h 4497859"/>
              <a:gd name="connsiteX21" fmla="*/ 852616 w 1445741"/>
              <a:gd name="connsiteY21" fmla="*/ 3015048 h 4497859"/>
              <a:gd name="connsiteX22" fmla="*/ 840259 w 1445741"/>
              <a:gd name="connsiteY22" fmla="*/ 2977978 h 4497859"/>
              <a:gd name="connsiteX23" fmla="*/ 815546 w 1445741"/>
              <a:gd name="connsiteY23" fmla="*/ 2940908 h 4497859"/>
              <a:gd name="connsiteX24" fmla="*/ 803189 w 1445741"/>
              <a:gd name="connsiteY24" fmla="*/ 2903837 h 4497859"/>
              <a:gd name="connsiteX25" fmla="*/ 753762 w 1445741"/>
              <a:gd name="connsiteY25" fmla="*/ 2829697 h 4497859"/>
              <a:gd name="connsiteX26" fmla="*/ 741405 w 1445741"/>
              <a:gd name="connsiteY26" fmla="*/ 2792627 h 4497859"/>
              <a:gd name="connsiteX27" fmla="*/ 716692 w 1445741"/>
              <a:gd name="connsiteY27" fmla="*/ 2755556 h 4497859"/>
              <a:gd name="connsiteX28" fmla="*/ 691978 w 1445741"/>
              <a:gd name="connsiteY28" fmla="*/ 2681416 h 4497859"/>
              <a:gd name="connsiteX29" fmla="*/ 654908 w 1445741"/>
              <a:gd name="connsiteY29" fmla="*/ 2607275 h 4497859"/>
              <a:gd name="connsiteX30" fmla="*/ 630195 w 1445741"/>
              <a:gd name="connsiteY30" fmla="*/ 2570205 h 4497859"/>
              <a:gd name="connsiteX31" fmla="*/ 617838 w 1445741"/>
              <a:gd name="connsiteY31" fmla="*/ 2533135 h 4497859"/>
              <a:gd name="connsiteX32" fmla="*/ 593124 w 1445741"/>
              <a:gd name="connsiteY32" fmla="*/ 2496064 h 4497859"/>
              <a:gd name="connsiteX33" fmla="*/ 568411 w 1445741"/>
              <a:gd name="connsiteY33" fmla="*/ 2446637 h 4497859"/>
              <a:gd name="connsiteX34" fmla="*/ 543697 w 1445741"/>
              <a:gd name="connsiteY34" fmla="*/ 2384854 h 4497859"/>
              <a:gd name="connsiteX35" fmla="*/ 518984 w 1445741"/>
              <a:gd name="connsiteY35" fmla="*/ 2347783 h 4497859"/>
              <a:gd name="connsiteX36" fmla="*/ 481913 w 1445741"/>
              <a:gd name="connsiteY36" fmla="*/ 2273643 h 4497859"/>
              <a:gd name="connsiteX37" fmla="*/ 444843 w 1445741"/>
              <a:gd name="connsiteY37" fmla="*/ 2162432 h 4497859"/>
              <a:gd name="connsiteX38" fmla="*/ 432486 w 1445741"/>
              <a:gd name="connsiteY38" fmla="*/ 2125362 h 4497859"/>
              <a:gd name="connsiteX39" fmla="*/ 407773 w 1445741"/>
              <a:gd name="connsiteY39" fmla="*/ 2001794 h 4497859"/>
              <a:gd name="connsiteX40" fmla="*/ 395416 w 1445741"/>
              <a:gd name="connsiteY40" fmla="*/ 1618735 h 4497859"/>
              <a:gd name="connsiteX41" fmla="*/ 383059 w 1445741"/>
              <a:gd name="connsiteY41" fmla="*/ 1569308 h 4497859"/>
              <a:gd name="connsiteX42" fmla="*/ 358346 w 1445741"/>
              <a:gd name="connsiteY42" fmla="*/ 1458097 h 4497859"/>
              <a:gd name="connsiteX43" fmla="*/ 345989 w 1445741"/>
              <a:gd name="connsiteY43" fmla="*/ 1421027 h 4497859"/>
              <a:gd name="connsiteX44" fmla="*/ 333632 w 1445741"/>
              <a:gd name="connsiteY44" fmla="*/ 1371600 h 4497859"/>
              <a:gd name="connsiteX45" fmla="*/ 308919 w 1445741"/>
              <a:gd name="connsiteY45" fmla="*/ 1334529 h 4497859"/>
              <a:gd name="connsiteX46" fmla="*/ 284205 w 1445741"/>
              <a:gd name="connsiteY46" fmla="*/ 1285102 h 4497859"/>
              <a:gd name="connsiteX47" fmla="*/ 247135 w 1445741"/>
              <a:gd name="connsiteY47" fmla="*/ 1235675 h 4497859"/>
              <a:gd name="connsiteX48" fmla="*/ 172995 w 1445741"/>
              <a:gd name="connsiteY48" fmla="*/ 1124464 h 4497859"/>
              <a:gd name="connsiteX49" fmla="*/ 135924 w 1445741"/>
              <a:gd name="connsiteY49" fmla="*/ 1050324 h 4497859"/>
              <a:gd name="connsiteX50" fmla="*/ 111211 w 1445741"/>
              <a:gd name="connsiteY50" fmla="*/ 1013254 h 4497859"/>
              <a:gd name="connsiteX51" fmla="*/ 98854 w 1445741"/>
              <a:gd name="connsiteY51" fmla="*/ 976183 h 4497859"/>
              <a:gd name="connsiteX52" fmla="*/ 61784 w 1445741"/>
              <a:gd name="connsiteY52" fmla="*/ 951470 h 4497859"/>
              <a:gd name="connsiteX53" fmla="*/ 49427 w 1445741"/>
              <a:gd name="connsiteY53" fmla="*/ 914400 h 4497859"/>
              <a:gd name="connsiteX54" fmla="*/ 0 w 1445741"/>
              <a:gd name="connsiteY54" fmla="*/ 840259 h 4497859"/>
              <a:gd name="connsiteX55" fmla="*/ 61784 w 1445741"/>
              <a:gd name="connsiteY55" fmla="*/ 679621 h 4497859"/>
              <a:gd name="connsiteX56" fmla="*/ 98854 w 1445741"/>
              <a:gd name="connsiteY56" fmla="*/ 667264 h 4497859"/>
              <a:gd name="connsiteX57" fmla="*/ 197708 w 1445741"/>
              <a:gd name="connsiteY57" fmla="*/ 580767 h 4497859"/>
              <a:gd name="connsiteX58" fmla="*/ 234778 w 1445741"/>
              <a:gd name="connsiteY58" fmla="*/ 556054 h 4497859"/>
              <a:gd name="connsiteX59" fmla="*/ 271849 w 1445741"/>
              <a:gd name="connsiteY59" fmla="*/ 531340 h 4497859"/>
              <a:gd name="connsiteX60" fmla="*/ 345989 w 1445741"/>
              <a:gd name="connsiteY60" fmla="*/ 506627 h 4497859"/>
              <a:gd name="connsiteX61" fmla="*/ 383059 w 1445741"/>
              <a:gd name="connsiteY61" fmla="*/ 494270 h 4497859"/>
              <a:gd name="connsiteX62" fmla="*/ 432486 w 1445741"/>
              <a:gd name="connsiteY62" fmla="*/ 481913 h 4497859"/>
              <a:gd name="connsiteX63" fmla="*/ 580768 w 1445741"/>
              <a:gd name="connsiteY63" fmla="*/ 358346 h 4497859"/>
              <a:gd name="connsiteX64" fmla="*/ 617838 w 1445741"/>
              <a:gd name="connsiteY64" fmla="*/ 321275 h 4497859"/>
              <a:gd name="connsiteX65" fmla="*/ 704335 w 1445741"/>
              <a:gd name="connsiteY65" fmla="*/ 197708 h 4497859"/>
              <a:gd name="connsiteX66" fmla="*/ 729049 w 1445741"/>
              <a:gd name="connsiteY66" fmla="*/ 160637 h 4497859"/>
              <a:gd name="connsiteX67" fmla="*/ 766119 w 1445741"/>
              <a:gd name="connsiteY67" fmla="*/ 123567 h 4497859"/>
              <a:gd name="connsiteX68" fmla="*/ 790832 w 1445741"/>
              <a:gd name="connsiteY68" fmla="*/ 86497 h 4497859"/>
              <a:gd name="connsiteX69" fmla="*/ 827903 w 1445741"/>
              <a:gd name="connsiteY69" fmla="*/ 0 h 44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45741" h="4497859">
                <a:moveTo>
                  <a:pt x="1445741" y="4497859"/>
                </a:moveTo>
                <a:cubicBezTo>
                  <a:pt x="1433384" y="4460789"/>
                  <a:pt x="1430345" y="4419161"/>
                  <a:pt x="1408670" y="4386648"/>
                </a:cubicBezTo>
                <a:cubicBezTo>
                  <a:pt x="1400432" y="4374291"/>
                  <a:pt x="1390598" y="4362861"/>
                  <a:pt x="1383957" y="4349578"/>
                </a:cubicBezTo>
                <a:cubicBezTo>
                  <a:pt x="1332799" y="4247263"/>
                  <a:pt x="1417711" y="4381674"/>
                  <a:pt x="1346886" y="4275437"/>
                </a:cubicBezTo>
                <a:lnTo>
                  <a:pt x="1322173" y="4201297"/>
                </a:lnTo>
                <a:cubicBezTo>
                  <a:pt x="1318054" y="4188940"/>
                  <a:pt x="1315641" y="4175877"/>
                  <a:pt x="1309816" y="4164227"/>
                </a:cubicBezTo>
                <a:cubicBezTo>
                  <a:pt x="1301578" y="4147751"/>
                  <a:pt x="1291944" y="4131903"/>
                  <a:pt x="1285103" y="4114800"/>
                </a:cubicBezTo>
                <a:cubicBezTo>
                  <a:pt x="1275428" y="4090613"/>
                  <a:pt x="1268627" y="4065373"/>
                  <a:pt x="1260389" y="4040659"/>
                </a:cubicBezTo>
                <a:cubicBezTo>
                  <a:pt x="1249696" y="4008580"/>
                  <a:pt x="1238091" y="3971348"/>
                  <a:pt x="1223319" y="3941805"/>
                </a:cubicBezTo>
                <a:cubicBezTo>
                  <a:pt x="1216677" y="3928522"/>
                  <a:pt x="1205973" y="3917629"/>
                  <a:pt x="1198605" y="3904735"/>
                </a:cubicBezTo>
                <a:cubicBezTo>
                  <a:pt x="1189466" y="3888742"/>
                  <a:pt x="1183369" y="3871103"/>
                  <a:pt x="1173892" y="3855308"/>
                </a:cubicBezTo>
                <a:cubicBezTo>
                  <a:pt x="1158611" y="3829839"/>
                  <a:pt x="1124465" y="3781167"/>
                  <a:pt x="1124465" y="3781167"/>
                </a:cubicBezTo>
                <a:cubicBezTo>
                  <a:pt x="1116227" y="3748216"/>
                  <a:pt x="1110492" y="3714536"/>
                  <a:pt x="1099751" y="3682313"/>
                </a:cubicBezTo>
                <a:lnTo>
                  <a:pt x="1075038" y="3608173"/>
                </a:lnTo>
                <a:cubicBezTo>
                  <a:pt x="1070919" y="3595816"/>
                  <a:pt x="1065840" y="3583739"/>
                  <a:pt x="1062681" y="3571102"/>
                </a:cubicBezTo>
                <a:cubicBezTo>
                  <a:pt x="1058723" y="3555272"/>
                  <a:pt x="1046829" y="3502328"/>
                  <a:pt x="1037968" y="3484605"/>
                </a:cubicBezTo>
                <a:cubicBezTo>
                  <a:pt x="1031326" y="3471322"/>
                  <a:pt x="1021492" y="3459892"/>
                  <a:pt x="1013254" y="3447535"/>
                </a:cubicBezTo>
                <a:cubicBezTo>
                  <a:pt x="949501" y="3256270"/>
                  <a:pt x="1022570" y="3453808"/>
                  <a:pt x="963827" y="3336324"/>
                </a:cubicBezTo>
                <a:cubicBezTo>
                  <a:pt x="953445" y="3315561"/>
                  <a:pt x="945051" y="3269622"/>
                  <a:pt x="939113" y="3249827"/>
                </a:cubicBezTo>
                <a:cubicBezTo>
                  <a:pt x="889930" y="3085882"/>
                  <a:pt x="939234" y="3250131"/>
                  <a:pt x="889686" y="3126259"/>
                </a:cubicBezTo>
                <a:cubicBezTo>
                  <a:pt x="880011" y="3102072"/>
                  <a:pt x="873211" y="3076832"/>
                  <a:pt x="864973" y="3052118"/>
                </a:cubicBezTo>
                <a:lnTo>
                  <a:pt x="852616" y="3015048"/>
                </a:lnTo>
                <a:cubicBezTo>
                  <a:pt x="848497" y="3002691"/>
                  <a:pt x="847484" y="2988816"/>
                  <a:pt x="840259" y="2977978"/>
                </a:cubicBezTo>
                <a:cubicBezTo>
                  <a:pt x="832021" y="2965621"/>
                  <a:pt x="822187" y="2954191"/>
                  <a:pt x="815546" y="2940908"/>
                </a:cubicBezTo>
                <a:cubicBezTo>
                  <a:pt x="809721" y="2929258"/>
                  <a:pt x="809515" y="2915223"/>
                  <a:pt x="803189" y="2903837"/>
                </a:cubicBezTo>
                <a:cubicBezTo>
                  <a:pt x="788765" y="2877873"/>
                  <a:pt x="763155" y="2857875"/>
                  <a:pt x="753762" y="2829697"/>
                </a:cubicBezTo>
                <a:cubicBezTo>
                  <a:pt x="749643" y="2817340"/>
                  <a:pt x="747230" y="2804277"/>
                  <a:pt x="741405" y="2792627"/>
                </a:cubicBezTo>
                <a:cubicBezTo>
                  <a:pt x="734763" y="2779344"/>
                  <a:pt x="722724" y="2769127"/>
                  <a:pt x="716692" y="2755556"/>
                </a:cubicBezTo>
                <a:cubicBezTo>
                  <a:pt x="706112" y="2731751"/>
                  <a:pt x="706428" y="2703091"/>
                  <a:pt x="691978" y="2681416"/>
                </a:cubicBezTo>
                <a:cubicBezTo>
                  <a:pt x="621155" y="2575180"/>
                  <a:pt x="706066" y="2709593"/>
                  <a:pt x="654908" y="2607275"/>
                </a:cubicBezTo>
                <a:cubicBezTo>
                  <a:pt x="648267" y="2593992"/>
                  <a:pt x="636836" y="2583488"/>
                  <a:pt x="630195" y="2570205"/>
                </a:cubicBezTo>
                <a:cubicBezTo>
                  <a:pt x="624370" y="2558555"/>
                  <a:pt x="623663" y="2544785"/>
                  <a:pt x="617838" y="2533135"/>
                </a:cubicBezTo>
                <a:cubicBezTo>
                  <a:pt x="611196" y="2519852"/>
                  <a:pt x="600492" y="2508959"/>
                  <a:pt x="593124" y="2496064"/>
                </a:cubicBezTo>
                <a:cubicBezTo>
                  <a:pt x="583985" y="2480071"/>
                  <a:pt x="575892" y="2463470"/>
                  <a:pt x="568411" y="2446637"/>
                </a:cubicBezTo>
                <a:cubicBezTo>
                  <a:pt x="559402" y="2426368"/>
                  <a:pt x="553617" y="2404693"/>
                  <a:pt x="543697" y="2384854"/>
                </a:cubicBezTo>
                <a:cubicBezTo>
                  <a:pt x="537055" y="2371571"/>
                  <a:pt x="525626" y="2361066"/>
                  <a:pt x="518984" y="2347783"/>
                </a:cubicBezTo>
                <a:cubicBezTo>
                  <a:pt x="467832" y="2245478"/>
                  <a:pt x="552731" y="2379867"/>
                  <a:pt x="481913" y="2273643"/>
                </a:cubicBezTo>
                <a:lnTo>
                  <a:pt x="444843" y="2162432"/>
                </a:lnTo>
                <a:cubicBezTo>
                  <a:pt x="440724" y="2150075"/>
                  <a:pt x="435645" y="2137998"/>
                  <a:pt x="432486" y="2125362"/>
                </a:cubicBezTo>
                <a:cubicBezTo>
                  <a:pt x="414054" y="2051628"/>
                  <a:pt x="422922" y="2092687"/>
                  <a:pt x="407773" y="2001794"/>
                </a:cubicBezTo>
                <a:cubicBezTo>
                  <a:pt x="403654" y="1874108"/>
                  <a:pt x="402704" y="1746280"/>
                  <a:pt x="395416" y="1618735"/>
                </a:cubicBezTo>
                <a:cubicBezTo>
                  <a:pt x="394447" y="1601780"/>
                  <a:pt x="386743" y="1585886"/>
                  <a:pt x="383059" y="1569308"/>
                </a:cubicBezTo>
                <a:cubicBezTo>
                  <a:pt x="370316" y="1511964"/>
                  <a:pt x="373417" y="1510844"/>
                  <a:pt x="358346" y="1458097"/>
                </a:cubicBezTo>
                <a:cubicBezTo>
                  <a:pt x="354768" y="1445573"/>
                  <a:pt x="349567" y="1433551"/>
                  <a:pt x="345989" y="1421027"/>
                </a:cubicBezTo>
                <a:cubicBezTo>
                  <a:pt x="341323" y="1404698"/>
                  <a:pt x="340322" y="1387210"/>
                  <a:pt x="333632" y="1371600"/>
                </a:cubicBezTo>
                <a:cubicBezTo>
                  <a:pt x="327782" y="1357950"/>
                  <a:pt x="316287" y="1347423"/>
                  <a:pt x="308919" y="1334529"/>
                </a:cubicBezTo>
                <a:cubicBezTo>
                  <a:pt x="299780" y="1318536"/>
                  <a:pt x="293968" y="1300722"/>
                  <a:pt x="284205" y="1285102"/>
                </a:cubicBezTo>
                <a:cubicBezTo>
                  <a:pt x="273290" y="1267638"/>
                  <a:pt x="258945" y="1252547"/>
                  <a:pt x="247135" y="1235675"/>
                </a:cubicBezTo>
                <a:cubicBezTo>
                  <a:pt x="247060" y="1235568"/>
                  <a:pt x="185388" y="1143053"/>
                  <a:pt x="172995" y="1124464"/>
                </a:cubicBezTo>
                <a:cubicBezTo>
                  <a:pt x="102167" y="1018221"/>
                  <a:pt x="187085" y="1152646"/>
                  <a:pt x="135924" y="1050324"/>
                </a:cubicBezTo>
                <a:cubicBezTo>
                  <a:pt x="129283" y="1037041"/>
                  <a:pt x="117852" y="1026537"/>
                  <a:pt x="111211" y="1013254"/>
                </a:cubicBezTo>
                <a:cubicBezTo>
                  <a:pt x="105386" y="1001604"/>
                  <a:pt x="106991" y="986354"/>
                  <a:pt x="98854" y="976183"/>
                </a:cubicBezTo>
                <a:cubicBezTo>
                  <a:pt x="89577" y="964586"/>
                  <a:pt x="74141" y="959708"/>
                  <a:pt x="61784" y="951470"/>
                </a:cubicBezTo>
                <a:cubicBezTo>
                  <a:pt x="57665" y="939113"/>
                  <a:pt x="55753" y="925786"/>
                  <a:pt x="49427" y="914400"/>
                </a:cubicBezTo>
                <a:cubicBezTo>
                  <a:pt x="35002" y="888436"/>
                  <a:pt x="0" y="840259"/>
                  <a:pt x="0" y="840259"/>
                </a:cubicBezTo>
                <a:cubicBezTo>
                  <a:pt x="15795" y="761283"/>
                  <a:pt x="146" y="720712"/>
                  <a:pt x="61784" y="679621"/>
                </a:cubicBezTo>
                <a:cubicBezTo>
                  <a:pt x="72622" y="672396"/>
                  <a:pt x="86497" y="671383"/>
                  <a:pt x="98854" y="667264"/>
                </a:cubicBezTo>
                <a:cubicBezTo>
                  <a:pt x="140044" y="605481"/>
                  <a:pt x="111212" y="638431"/>
                  <a:pt x="197708" y="580767"/>
                </a:cubicBezTo>
                <a:lnTo>
                  <a:pt x="234778" y="556054"/>
                </a:lnTo>
                <a:cubicBezTo>
                  <a:pt x="247135" y="547816"/>
                  <a:pt x="257760" y="536036"/>
                  <a:pt x="271849" y="531340"/>
                </a:cubicBezTo>
                <a:lnTo>
                  <a:pt x="345989" y="506627"/>
                </a:lnTo>
                <a:cubicBezTo>
                  <a:pt x="358346" y="502508"/>
                  <a:pt x="370423" y="497429"/>
                  <a:pt x="383059" y="494270"/>
                </a:cubicBezTo>
                <a:lnTo>
                  <a:pt x="432486" y="481913"/>
                </a:lnTo>
                <a:cubicBezTo>
                  <a:pt x="535704" y="413101"/>
                  <a:pt x="485628" y="453486"/>
                  <a:pt x="580768" y="358346"/>
                </a:cubicBezTo>
                <a:cubicBezTo>
                  <a:pt x="593125" y="345989"/>
                  <a:pt x="607353" y="335255"/>
                  <a:pt x="617838" y="321275"/>
                </a:cubicBezTo>
                <a:cubicBezTo>
                  <a:pt x="672728" y="248088"/>
                  <a:pt x="643485" y="288982"/>
                  <a:pt x="704335" y="197708"/>
                </a:cubicBezTo>
                <a:cubicBezTo>
                  <a:pt x="712573" y="185351"/>
                  <a:pt x="718548" y="171138"/>
                  <a:pt x="729049" y="160637"/>
                </a:cubicBezTo>
                <a:cubicBezTo>
                  <a:pt x="741406" y="148280"/>
                  <a:pt x="754932" y="136992"/>
                  <a:pt x="766119" y="123567"/>
                </a:cubicBezTo>
                <a:cubicBezTo>
                  <a:pt x="775626" y="112158"/>
                  <a:pt x="784801" y="100068"/>
                  <a:pt x="790832" y="86497"/>
                </a:cubicBezTo>
                <a:cubicBezTo>
                  <a:pt x="833320" y="-9100"/>
                  <a:pt x="793562" y="34338"/>
                  <a:pt x="827903" y="0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FileMenu"/>
          <p:cNvGrpSpPr/>
          <p:nvPr>
            <p:custDataLst>
              <p:custData r:id="rId9"/>
            </p:custDataLst>
          </p:nvPr>
        </p:nvGrpSpPr>
        <p:grpSpPr>
          <a:xfrm>
            <a:off x="227712" y="4868562"/>
            <a:ext cx="2824774" cy="1588096"/>
            <a:chOff x="3951265" y="2460940"/>
            <a:chExt cx="1388836" cy="1582546"/>
          </a:xfrm>
        </p:grpSpPr>
        <p:grpSp>
          <p:nvGrpSpPr>
            <p:cNvPr id="113" name="Group 2"/>
            <p:cNvGrpSpPr/>
            <p:nvPr/>
          </p:nvGrpSpPr>
          <p:grpSpPr>
            <a:xfrm>
              <a:off x="3951265" y="2688216"/>
              <a:ext cx="1388835" cy="1355270"/>
              <a:chOff x="144465" y="3546412"/>
              <a:chExt cx="1388835" cy="1666946"/>
            </a:xfrm>
          </p:grpSpPr>
          <p:sp>
            <p:nvSpPr>
              <p:cNvPr id="116" name="Background"/>
              <p:cNvSpPr>
                <a:spLocks/>
              </p:cNvSpPr>
              <p:nvPr/>
            </p:nvSpPr>
            <p:spPr>
              <a:xfrm>
                <a:off x="144465" y="3546951"/>
                <a:ext cx="1388835" cy="166640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17" name="MenuLine"/>
              <p:cNvCxnSpPr>
                <a:cxnSpLocks/>
              </p:cNvCxnSpPr>
              <p:nvPr/>
            </p:nvCxnSpPr>
            <p:spPr>
              <a:xfrm>
                <a:off x="281836" y="3546412"/>
                <a:ext cx="0" cy="166694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14" name="MenuText"/>
            <p:cNvSpPr txBox="1">
              <a:spLocks/>
            </p:cNvSpPr>
            <p:nvPr/>
          </p:nvSpPr>
          <p:spPr>
            <a:xfrm>
              <a:off x="4088480" y="2688213"/>
              <a:ext cx="1251621" cy="13552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별빛 쏟아지는 전망대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자작</a:t>
              </a:r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귀룽나무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군락터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고래바위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하얀설치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개울가 </a:t>
              </a:r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묵논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책읽는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사색의 길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화전민 쉼터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FileText"/>
            <p:cNvSpPr>
              <a:spLocks/>
            </p:cNvSpPr>
            <p:nvPr/>
          </p:nvSpPr>
          <p:spPr>
            <a:xfrm>
              <a:off x="3951265" y="2460940"/>
              <a:ext cx="233318" cy="22139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상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8" name="FileText"/>
          <p:cNvSpPr>
            <a:spLocks/>
          </p:cNvSpPr>
          <p:nvPr/>
        </p:nvSpPr>
        <p:spPr>
          <a:xfrm>
            <a:off x="1207983" y="4872365"/>
            <a:ext cx="452203" cy="22426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하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FileText"/>
          <p:cNvSpPr>
            <a:spLocks/>
          </p:cNvSpPr>
          <p:nvPr/>
        </p:nvSpPr>
        <p:spPr>
          <a:xfrm>
            <a:off x="732316" y="4871995"/>
            <a:ext cx="467079" cy="21955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중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"/>
          <p:cNvSpPr/>
          <p:nvPr/>
        </p:nvSpPr>
        <p:spPr>
          <a:xfrm>
            <a:off x="62380" y="4675672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1" name="Oval"/>
          <p:cNvSpPr/>
          <p:nvPr/>
        </p:nvSpPr>
        <p:spPr>
          <a:xfrm>
            <a:off x="283344" y="5121876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 smtClean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StreetMap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82" y="1815516"/>
            <a:ext cx="2842451" cy="467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123" name="Content"/>
          <p:cNvSpPr/>
          <p:nvPr/>
        </p:nvSpPr>
        <p:spPr>
          <a:xfrm>
            <a:off x="3188082" y="1351533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2149" y="1458411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자유형 124"/>
          <p:cNvSpPr/>
          <p:nvPr/>
        </p:nvSpPr>
        <p:spPr>
          <a:xfrm>
            <a:off x="3248805" y="1840230"/>
            <a:ext cx="1408766" cy="4596714"/>
          </a:xfrm>
          <a:custGeom>
            <a:avLst/>
            <a:gdLst>
              <a:gd name="connsiteX0" fmla="*/ 1186344 w 1408766"/>
              <a:gd name="connsiteY0" fmla="*/ 0 h 4596714"/>
              <a:gd name="connsiteX1" fmla="*/ 1211057 w 1408766"/>
              <a:gd name="connsiteY1" fmla="*/ 61784 h 4596714"/>
              <a:gd name="connsiteX2" fmla="*/ 1235771 w 1408766"/>
              <a:gd name="connsiteY2" fmla="*/ 98854 h 4596714"/>
              <a:gd name="connsiteX3" fmla="*/ 1248128 w 1408766"/>
              <a:gd name="connsiteY3" fmla="*/ 135924 h 4596714"/>
              <a:gd name="connsiteX4" fmla="*/ 1272841 w 1408766"/>
              <a:gd name="connsiteY4" fmla="*/ 172995 h 4596714"/>
              <a:gd name="connsiteX5" fmla="*/ 1309911 w 1408766"/>
              <a:gd name="connsiteY5" fmla="*/ 308919 h 4596714"/>
              <a:gd name="connsiteX6" fmla="*/ 1322268 w 1408766"/>
              <a:gd name="connsiteY6" fmla="*/ 345989 h 4596714"/>
              <a:gd name="connsiteX7" fmla="*/ 1334625 w 1408766"/>
              <a:gd name="connsiteY7" fmla="*/ 395416 h 4596714"/>
              <a:gd name="connsiteX8" fmla="*/ 1359339 w 1408766"/>
              <a:gd name="connsiteY8" fmla="*/ 469557 h 4596714"/>
              <a:gd name="connsiteX9" fmla="*/ 1384052 w 1408766"/>
              <a:gd name="connsiteY9" fmla="*/ 543697 h 4596714"/>
              <a:gd name="connsiteX10" fmla="*/ 1396409 w 1408766"/>
              <a:gd name="connsiteY10" fmla="*/ 580768 h 4596714"/>
              <a:gd name="connsiteX11" fmla="*/ 1408766 w 1408766"/>
              <a:gd name="connsiteY11" fmla="*/ 654908 h 4596714"/>
              <a:gd name="connsiteX12" fmla="*/ 1396409 w 1408766"/>
              <a:gd name="connsiteY12" fmla="*/ 704335 h 4596714"/>
              <a:gd name="connsiteX13" fmla="*/ 1359339 w 1408766"/>
              <a:gd name="connsiteY13" fmla="*/ 716692 h 4596714"/>
              <a:gd name="connsiteX14" fmla="*/ 1272841 w 1408766"/>
              <a:gd name="connsiteY14" fmla="*/ 741405 h 4596714"/>
              <a:gd name="connsiteX15" fmla="*/ 1248128 w 1408766"/>
              <a:gd name="connsiteY15" fmla="*/ 778476 h 4596714"/>
              <a:gd name="connsiteX16" fmla="*/ 1161630 w 1408766"/>
              <a:gd name="connsiteY16" fmla="*/ 815546 h 4596714"/>
              <a:gd name="connsiteX17" fmla="*/ 1124560 w 1408766"/>
              <a:gd name="connsiteY17" fmla="*/ 840259 h 4596714"/>
              <a:gd name="connsiteX18" fmla="*/ 1038063 w 1408766"/>
              <a:gd name="connsiteY18" fmla="*/ 864973 h 4596714"/>
              <a:gd name="connsiteX19" fmla="*/ 963922 w 1408766"/>
              <a:gd name="connsiteY19" fmla="*/ 902043 h 4596714"/>
              <a:gd name="connsiteX20" fmla="*/ 926852 w 1408766"/>
              <a:gd name="connsiteY20" fmla="*/ 939114 h 4596714"/>
              <a:gd name="connsiteX21" fmla="*/ 889782 w 1408766"/>
              <a:gd name="connsiteY21" fmla="*/ 963827 h 4596714"/>
              <a:gd name="connsiteX22" fmla="*/ 865068 w 1408766"/>
              <a:gd name="connsiteY22" fmla="*/ 1000897 h 4596714"/>
              <a:gd name="connsiteX23" fmla="*/ 790928 w 1408766"/>
              <a:gd name="connsiteY23" fmla="*/ 1050324 h 4596714"/>
              <a:gd name="connsiteX24" fmla="*/ 753857 w 1408766"/>
              <a:gd name="connsiteY24" fmla="*/ 1087395 h 4596714"/>
              <a:gd name="connsiteX25" fmla="*/ 729144 w 1408766"/>
              <a:gd name="connsiteY25" fmla="*/ 1124465 h 4596714"/>
              <a:gd name="connsiteX26" fmla="*/ 655003 w 1408766"/>
              <a:gd name="connsiteY26" fmla="*/ 1186249 h 4596714"/>
              <a:gd name="connsiteX27" fmla="*/ 580863 w 1408766"/>
              <a:gd name="connsiteY27" fmla="*/ 1297459 h 4596714"/>
              <a:gd name="connsiteX28" fmla="*/ 556149 w 1408766"/>
              <a:gd name="connsiteY28" fmla="*/ 1334530 h 4596714"/>
              <a:gd name="connsiteX29" fmla="*/ 519079 w 1408766"/>
              <a:gd name="connsiteY29" fmla="*/ 1359243 h 4596714"/>
              <a:gd name="connsiteX30" fmla="*/ 506722 w 1408766"/>
              <a:gd name="connsiteY30" fmla="*/ 1396314 h 4596714"/>
              <a:gd name="connsiteX31" fmla="*/ 444939 w 1408766"/>
              <a:gd name="connsiteY31" fmla="*/ 1470454 h 4596714"/>
              <a:gd name="connsiteX32" fmla="*/ 407868 w 1408766"/>
              <a:gd name="connsiteY32" fmla="*/ 1495168 h 4596714"/>
              <a:gd name="connsiteX33" fmla="*/ 370798 w 1408766"/>
              <a:gd name="connsiteY33" fmla="*/ 1532238 h 4596714"/>
              <a:gd name="connsiteX34" fmla="*/ 296657 w 1408766"/>
              <a:gd name="connsiteY34" fmla="*/ 1569308 h 4596714"/>
              <a:gd name="connsiteX35" fmla="*/ 234874 w 1408766"/>
              <a:gd name="connsiteY35" fmla="*/ 1643449 h 4596714"/>
              <a:gd name="connsiteX36" fmla="*/ 185447 w 1408766"/>
              <a:gd name="connsiteY36" fmla="*/ 1717589 h 4596714"/>
              <a:gd name="connsiteX37" fmla="*/ 197803 w 1408766"/>
              <a:gd name="connsiteY37" fmla="*/ 1853514 h 4596714"/>
              <a:gd name="connsiteX38" fmla="*/ 222517 w 1408766"/>
              <a:gd name="connsiteY38" fmla="*/ 1927654 h 4596714"/>
              <a:gd name="connsiteX39" fmla="*/ 271944 w 1408766"/>
              <a:gd name="connsiteY39" fmla="*/ 2001795 h 4596714"/>
              <a:gd name="connsiteX40" fmla="*/ 296657 w 1408766"/>
              <a:gd name="connsiteY40" fmla="*/ 2038865 h 4596714"/>
              <a:gd name="connsiteX41" fmla="*/ 321371 w 1408766"/>
              <a:gd name="connsiteY41" fmla="*/ 2088292 h 4596714"/>
              <a:gd name="connsiteX42" fmla="*/ 333728 w 1408766"/>
              <a:gd name="connsiteY42" fmla="*/ 2125362 h 4596714"/>
              <a:gd name="connsiteX43" fmla="*/ 358441 w 1408766"/>
              <a:gd name="connsiteY43" fmla="*/ 2162432 h 4596714"/>
              <a:gd name="connsiteX44" fmla="*/ 370798 w 1408766"/>
              <a:gd name="connsiteY44" fmla="*/ 2199503 h 4596714"/>
              <a:gd name="connsiteX45" fmla="*/ 407868 w 1408766"/>
              <a:gd name="connsiteY45" fmla="*/ 2248930 h 4596714"/>
              <a:gd name="connsiteX46" fmla="*/ 444939 w 1408766"/>
              <a:gd name="connsiteY46" fmla="*/ 2335427 h 4596714"/>
              <a:gd name="connsiteX47" fmla="*/ 494366 w 1408766"/>
              <a:gd name="connsiteY47" fmla="*/ 2421924 h 4596714"/>
              <a:gd name="connsiteX48" fmla="*/ 519079 w 1408766"/>
              <a:gd name="connsiteY48" fmla="*/ 2496065 h 4596714"/>
              <a:gd name="connsiteX49" fmla="*/ 531436 w 1408766"/>
              <a:gd name="connsiteY49" fmla="*/ 2533135 h 4596714"/>
              <a:gd name="connsiteX50" fmla="*/ 580863 w 1408766"/>
              <a:gd name="connsiteY50" fmla="*/ 2631989 h 4596714"/>
              <a:gd name="connsiteX51" fmla="*/ 605576 w 1408766"/>
              <a:gd name="connsiteY51" fmla="*/ 2706130 h 4596714"/>
              <a:gd name="connsiteX52" fmla="*/ 630290 w 1408766"/>
              <a:gd name="connsiteY52" fmla="*/ 2743200 h 4596714"/>
              <a:gd name="connsiteX53" fmla="*/ 655003 w 1408766"/>
              <a:gd name="connsiteY53" fmla="*/ 2817341 h 4596714"/>
              <a:gd name="connsiteX54" fmla="*/ 679717 w 1408766"/>
              <a:gd name="connsiteY54" fmla="*/ 2854411 h 4596714"/>
              <a:gd name="connsiteX55" fmla="*/ 692074 w 1408766"/>
              <a:gd name="connsiteY55" fmla="*/ 2891481 h 4596714"/>
              <a:gd name="connsiteX56" fmla="*/ 741501 w 1408766"/>
              <a:gd name="connsiteY56" fmla="*/ 2965622 h 4596714"/>
              <a:gd name="connsiteX57" fmla="*/ 790928 w 1408766"/>
              <a:gd name="connsiteY57" fmla="*/ 3039762 h 4596714"/>
              <a:gd name="connsiteX58" fmla="*/ 815641 w 1408766"/>
              <a:gd name="connsiteY58" fmla="*/ 3076832 h 4596714"/>
              <a:gd name="connsiteX59" fmla="*/ 877425 w 1408766"/>
              <a:gd name="connsiteY59" fmla="*/ 3188043 h 4596714"/>
              <a:gd name="connsiteX60" fmla="*/ 951566 w 1408766"/>
              <a:gd name="connsiteY60" fmla="*/ 3262184 h 4596714"/>
              <a:gd name="connsiteX61" fmla="*/ 1000993 w 1408766"/>
              <a:gd name="connsiteY61" fmla="*/ 3336324 h 4596714"/>
              <a:gd name="connsiteX62" fmla="*/ 1013349 w 1408766"/>
              <a:gd name="connsiteY62" fmla="*/ 3373395 h 4596714"/>
              <a:gd name="connsiteX63" fmla="*/ 1000993 w 1408766"/>
              <a:gd name="connsiteY63" fmla="*/ 3435178 h 4596714"/>
              <a:gd name="connsiteX64" fmla="*/ 926852 w 1408766"/>
              <a:gd name="connsiteY64" fmla="*/ 3509319 h 4596714"/>
              <a:gd name="connsiteX65" fmla="*/ 852711 w 1408766"/>
              <a:gd name="connsiteY65" fmla="*/ 3558746 h 4596714"/>
              <a:gd name="connsiteX66" fmla="*/ 753857 w 1408766"/>
              <a:gd name="connsiteY66" fmla="*/ 3632886 h 4596714"/>
              <a:gd name="connsiteX67" fmla="*/ 704430 w 1408766"/>
              <a:gd name="connsiteY67" fmla="*/ 3669957 h 4596714"/>
              <a:gd name="connsiteX68" fmla="*/ 655003 w 1408766"/>
              <a:gd name="connsiteY68" fmla="*/ 3719384 h 4596714"/>
              <a:gd name="connsiteX69" fmla="*/ 593220 w 1408766"/>
              <a:gd name="connsiteY69" fmla="*/ 3793524 h 4596714"/>
              <a:gd name="connsiteX70" fmla="*/ 519079 w 1408766"/>
              <a:gd name="connsiteY70" fmla="*/ 3855308 h 4596714"/>
              <a:gd name="connsiteX71" fmla="*/ 494366 w 1408766"/>
              <a:gd name="connsiteY71" fmla="*/ 3892378 h 4596714"/>
              <a:gd name="connsiteX72" fmla="*/ 420225 w 1408766"/>
              <a:gd name="connsiteY72" fmla="*/ 3954162 h 4596714"/>
              <a:gd name="connsiteX73" fmla="*/ 358441 w 1408766"/>
              <a:gd name="connsiteY73" fmla="*/ 4028303 h 4596714"/>
              <a:gd name="connsiteX74" fmla="*/ 333728 w 1408766"/>
              <a:gd name="connsiteY74" fmla="*/ 4102443 h 4596714"/>
              <a:gd name="connsiteX75" fmla="*/ 321371 w 1408766"/>
              <a:gd name="connsiteY75" fmla="*/ 4139514 h 4596714"/>
              <a:gd name="connsiteX76" fmla="*/ 296657 w 1408766"/>
              <a:gd name="connsiteY76" fmla="*/ 4176584 h 4596714"/>
              <a:gd name="connsiteX77" fmla="*/ 284301 w 1408766"/>
              <a:gd name="connsiteY77" fmla="*/ 4226011 h 4596714"/>
              <a:gd name="connsiteX78" fmla="*/ 210160 w 1408766"/>
              <a:gd name="connsiteY78" fmla="*/ 4349578 h 4596714"/>
              <a:gd name="connsiteX79" fmla="*/ 185447 w 1408766"/>
              <a:gd name="connsiteY79" fmla="*/ 4386649 h 4596714"/>
              <a:gd name="connsiteX80" fmla="*/ 148376 w 1408766"/>
              <a:gd name="connsiteY80" fmla="*/ 4423719 h 4596714"/>
              <a:gd name="connsiteX81" fmla="*/ 123663 w 1408766"/>
              <a:gd name="connsiteY81" fmla="*/ 4460789 h 4596714"/>
              <a:gd name="connsiteX82" fmla="*/ 49522 w 1408766"/>
              <a:gd name="connsiteY82" fmla="*/ 4497859 h 4596714"/>
              <a:gd name="connsiteX83" fmla="*/ 95 w 1408766"/>
              <a:gd name="connsiteY83" fmla="*/ 4596714 h 45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08766" h="4596714">
                <a:moveTo>
                  <a:pt x="1186344" y="0"/>
                </a:moveTo>
                <a:cubicBezTo>
                  <a:pt x="1194582" y="20595"/>
                  <a:pt x="1201137" y="41945"/>
                  <a:pt x="1211057" y="61784"/>
                </a:cubicBezTo>
                <a:cubicBezTo>
                  <a:pt x="1217699" y="75067"/>
                  <a:pt x="1229129" y="85571"/>
                  <a:pt x="1235771" y="98854"/>
                </a:cubicBezTo>
                <a:cubicBezTo>
                  <a:pt x="1241596" y="110504"/>
                  <a:pt x="1242303" y="124274"/>
                  <a:pt x="1248128" y="135924"/>
                </a:cubicBezTo>
                <a:cubicBezTo>
                  <a:pt x="1254770" y="149207"/>
                  <a:pt x="1266809" y="159424"/>
                  <a:pt x="1272841" y="172995"/>
                </a:cubicBezTo>
                <a:cubicBezTo>
                  <a:pt x="1303141" y="241171"/>
                  <a:pt x="1293297" y="242463"/>
                  <a:pt x="1309911" y="308919"/>
                </a:cubicBezTo>
                <a:cubicBezTo>
                  <a:pt x="1313070" y="321555"/>
                  <a:pt x="1318690" y="333465"/>
                  <a:pt x="1322268" y="345989"/>
                </a:cubicBezTo>
                <a:cubicBezTo>
                  <a:pt x="1326934" y="362318"/>
                  <a:pt x="1329745" y="379149"/>
                  <a:pt x="1334625" y="395416"/>
                </a:cubicBezTo>
                <a:cubicBezTo>
                  <a:pt x="1342111" y="420368"/>
                  <a:pt x="1351101" y="444843"/>
                  <a:pt x="1359339" y="469557"/>
                </a:cubicBezTo>
                <a:lnTo>
                  <a:pt x="1384052" y="543697"/>
                </a:lnTo>
                <a:cubicBezTo>
                  <a:pt x="1388171" y="556054"/>
                  <a:pt x="1394268" y="567920"/>
                  <a:pt x="1396409" y="580768"/>
                </a:cubicBezTo>
                <a:lnTo>
                  <a:pt x="1408766" y="654908"/>
                </a:lnTo>
                <a:cubicBezTo>
                  <a:pt x="1404647" y="671384"/>
                  <a:pt x="1407018" y="691074"/>
                  <a:pt x="1396409" y="704335"/>
                </a:cubicBezTo>
                <a:cubicBezTo>
                  <a:pt x="1388272" y="714506"/>
                  <a:pt x="1371863" y="713114"/>
                  <a:pt x="1359339" y="716692"/>
                </a:cubicBezTo>
                <a:cubicBezTo>
                  <a:pt x="1250702" y="747732"/>
                  <a:pt x="1361742" y="711773"/>
                  <a:pt x="1272841" y="741405"/>
                </a:cubicBezTo>
                <a:cubicBezTo>
                  <a:pt x="1264603" y="753762"/>
                  <a:pt x="1259537" y="768969"/>
                  <a:pt x="1248128" y="778476"/>
                </a:cubicBezTo>
                <a:cubicBezTo>
                  <a:pt x="1209563" y="810614"/>
                  <a:pt x="1200257" y="796233"/>
                  <a:pt x="1161630" y="815546"/>
                </a:cubicBezTo>
                <a:cubicBezTo>
                  <a:pt x="1148347" y="822187"/>
                  <a:pt x="1138210" y="834409"/>
                  <a:pt x="1124560" y="840259"/>
                </a:cubicBezTo>
                <a:cubicBezTo>
                  <a:pt x="1069130" y="864015"/>
                  <a:pt x="1086157" y="840926"/>
                  <a:pt x="1038063" y="864973"/>
                </a:cubicBezTo>
                <a:cubicBezTo>
                  <a:pt x="942250" y="912880"/>
                  <a:pt x="1057099" y="870984"/>
                  <a:pt x="963922" y="902043"/>
                </a:cubicBezTo>
                <a:cubicBezTo>
                  <a:pt x="951565" y="914400"/>
                  <a:pt x="940277" y="927927"/>
                  <a:pt x="926852" y="939114"/>
                </a:cubicBezTo>
                <a:cubicBezTo>
                  <a:pt x="915443" y="948621"/>
                  <a:pt x="900283" y="953326"/>
                  <a:pt x="889782" y="963827"/>
                </a:cubicBezTo>
                <a:cubicBezTo>
                  <a:pt x="879281" y="974328"/>
                  <a:pt x="876245" y="991118"/>
                  <a:pt x="865068" y="1000897"/>
                </a:cubicBezTo>
                <a:cubicBezTo>
                  <a:pt x="842715" y="1020456"/>
                  <a:pt x="811930" y="1029322"/>
                  <a:pt x="790928" y="1050324"/>
                </a:cubicBezTo>
                <a:cubicBezTo>
                  <a:pt x="778571" y="1062681"/>
                  <a:pt x="765044" y="1073970"/>
                  <a:pt x="753857" y="1087395"/>
                </a:cubicBezTo>
                <a:cubicBezTo>
                  <a:pt x="744350" y="1098804"/>
                  <a:pt x="739645" y="1113964"/>
                  <a:pt x="729144" y="1124465"/>
                </a:cubicBezTo>
                <a:cubicBezTo>
                  <a:pt x="657745" y="1195864"/>
                  <a:pt x="725861" y="1095147"/>
                  <a:pt x="655003" y="1186249"/>
                </a:cubicBezTo>
                <a:cubicBezTo>
                  <a:pt x="654994" y="1186261"/>
                  <a:pt x="593224" y="1278918"/>
                  <a:pt x="580863" y="1297459"/>
                </a:cubicBezTo>
                <a:cubicBezTo>
                  <a:pt x="572625" y="1309816"/>
                  <a:pt x="568506" y="1326292"/>
                  <a:pt x="556149" y="1334530"/>
                </a:cubicBezTo>
                <a:lnTo>
                  <a:pt x="519079" y="1359243"/>
                </a:lnTo>
                <a:cubicBezTo>
                  <a:pt x="514960" y="1371600"/>
                  <a:pt x="512547" y="1384664"/>
                  <a:pt x="506722" y="1396314"/>
                </a:cubicBezTo>
                <a:cubicBezTo>
                  <a:pt x="492836" y="1424086"/>
                  <a:pt x="468363" y="1450934"/>
                  <a:pt x="444939" y="1470454"/>
                </a:cubicBezTo>
                <a:cubicBezTo>
                  <a:pt x="433530" y="1479962"/>
                  <a:pt x="419277" y="1485660"/>
                  <a:pt x="407868" y="1495168"/>
                </a:cubicBezTo>
                <a:cubicBezTo>
                  <a:pt x="394443" y="1506355"/>
                  <a:pt x="384223" y="1521051"/>
                  <a:pt x="370798" y="1532238"/>
                </a:cubicBezTo>
                <a:cubicBezTo>
                  <a:pt x="338860" y="1558853"/>
                  <a:pt x="333810" y="1556924"/>
                  <a:pt x="296657" y="1569308"/>
                </a:cubicBezTo>
                <a:cubicBezTo>
                  <a:pt x="208355" y="1701762"/>
                  <a:pt x="345864" y="1500746"/>
                  <a:pt x="234874" y="1643449"/>
                </a:cubicBezTo>
                <a:cubicBezTo>
                  <a:pt x="216639" y="1666894"/>
                  <a:pt x="185447" y="1717589"/>
                  <a:pt x="185447" y="1717589"/>
                </a:cubicBezTo>
                <a:cubicBezTo>
                  <a:pt x="189566" y="1762897"/>
                  <a:pt x="189897" y="1808711"/>
                  <a:pt x="197803" y="1853514"/>
                </a:cubicBezTo>
                <a:cubicBezTo>
                  <a:pt x="202330" y="1879168"/>
                  <a:pt x="208067" y="1905979"/>
                  <a:pt x="222517" y="1927654"/>
                </a:cubicBezTo>
                <a:lnTo>
                  <a:pt x="271944" y="2001795"/>
                </a:lnTo>
                <a:cubicBezTo>
                  <a:pt x="280182" y="2014152"/>
                  <a:pt x="290015" y="2025582"/>
                  <a:pt x="296657" y="2038865"/>
                </a:cubicBezTo>
                <a:cubicBezTo>
                  <a:pt x="304895" y="2055341"/>
                  <a:pt x="314115" y="2071361"/>
                  <a:pt x="321371" y="2088292"/>
                </a:cubicBezTo>
                <a:cubicBezTo>
                  <a:pt x="326502" y="2100264"/>
                  <a:pt x="327903" y="2113712"/>
                  <a:pt x="333728" y="2125362"/>
                </a:cubicBezTo>
                <a:cubicBezTo>
                  <a:pt x="340369" y="2138645"/>
                  <a:pt x="351800" y="2149149"/>
                  <a:pt x="358441" y="2162432"/>
                </a:cubicBezTo>
                <a:cubicBezTo>
                  <a:pt x="364266" y="2174082"/>
                  <a:pt x="364336" y="2188194"/>
                  <a:pt x="370798" y="2199503"/>
                </a:cubicBezTo>
                <a:cubicBezTo>
                  <a:pt x="381016" y="2217384"/>
                  <a:pt x="396953" y="2231466"/>
                  <a:pt x="407868" y="2248930"/>
                </a:cubicBezTo>
                <a:cubicBezTo>
                  <a:pt x="445124" y="2308539"/>
                  <a:pt x="422008" y="2281920"/>
                  <a:pt x="444939" y="2335427"/>
                </a:cubicBezTo>
                <a:cubicBezTo>
                  <a:pt x="463754" y="2379328"/>
                  <a:pt x="469544" y="2384692"/>
                  <a:pt x="494366" y="2421924"/>
                </a:cubicBezTo>
                <a:lnTo>
                  <a:pt x="519079" y="2496065"/>
                </a:lnTo>
                <a:cubicBezTo>
                  <a:pt x="523198" y="2508422"/>
                  <a:pt x="525611" y="2521485"/>
                  <a:pt x="531436" y="2533135"/>
                </a:cubicBezTo>
                <a:cubicBezTo>
                  <a:pt x="547912" y="2566086"/>
                  <a:pt x="569213" y="2597039"/>
                  <a:pt x="580863" y="2631989"/>
                </a:cubicBezTo>
                <a:cubicBezTo>
                  <a:pt x="589101" y="2656703"/>
                  <a:pt x="591126" y="2684455"/>
                  <a:pt x="605576" y="2706130"/>
                </a:cubicBezTo>
                <a:cubicBezTo>
                  <a:pt x="613814" y="2718487"/>
                  <a:pt x="624258" y="2729629"/>
                  <a:pt x="630290" y="2743200"/>
                </a:cubicBezTo>
                <a:cubicBezTo>
                  <a:pt x="640870" y="2767005"/>
                  <a:pt x="640553" y="2795666"/>
                  <a:pt x="655003" y="2817341"/>
                </a:cubicBezTo>
                <a:cubicBezTo>
                  <a:pt x="663241" y="2829698"/>
                  <a:pt x="673075" y="2841128"/>
                  <a:pt x="679717" y="2854411"/>
                </a:cubicBezTo>
                <a:cubicBezTo>
                  <a:pt x="685542" y="2866061"/>
                  <a:pt x="685748" y="2880095"/>
                  <a:pt x="692074" y="2891481"/>
                </a:cubicBezTo>
                <a:cubicBezTo>
                  <a:pt x="706499" y="2917445"/>
                  <a:pt x="725025" y="2940908"/>
                  <a:pt x="741501" y="2965622"/>
                </a:cubicBezTo>
                <a:lnTo>
                  <a:pt x="790928" y="3039762"/>
                </a:lnTo>
                <a:cubicBezTo>
                  <a:pt x="799166" y="3052119"/>
                  <a:pt x="810945" y="3062743"/>
                  <a:pt x="815641" y="3076832"/>
                </a:cubicBezTo>
                <a:cubicBezTo>
                  <a:pt x="831180" y="3123448"/>
                  <a:pt x="834936" y="3145554"/>
                  <a:pt x="877425" y="3188043"/>
                </a:cubicBezTo>
                <a:cubicBezTo>
                  <a:pt x="902139" y="3212757"/>
                  <a:pt x="932179" y="3233104"/>
                  <a:pt x="951566" y="3262184"/>
                </a:cubicBezTo>
                <a:lnTo>
                  <a:pt x="1000993" y="3336324"/>
                </a:lnTo>
                <a:cubicBezTo>
                  <a:pt x="1005112" y="3348681"/>
                  <a:pt x="1013349" y="3360370"/>
                  <a:pt x="1013349" y="3373395"/>
                </a:cubicBezTo>
                <a:cubicBezTo>
                  <a:pt x="1013349" y="3394397"/>
                  <a:pt x="1008367" y="3415513"/>
                  <a:pt x="1000993" y="3435178"/>
                </a:cubicBezTo>
                <a:cubicBezTo>
                  <a:pt x="987417" y="3471381"/>
                  <a:pt x="956873" y="3488304"/>
                  <a:pt x="926852" y="3509319"/>
                </a:cubicBezTo>
                <a:cubicBezTo>
                  <a:pt x="902519" y="3526352"/>
                  <a:pt x="876473" y="3540925"/>
                  <a:pt x="852711" y="3558746"/>
                </a:cubicBezTo>
                <a:lnTo>
                  <a:pt x="753857" y="3632886"/>
                </a:lnTo>
                <a:cubicBezTo>
                  <a:pt x="737381" y="3645243"/>
                  <a:pt x="718993" y="3655394"/>
                  <a:pt x="704430" y="3669957"/>
                </a:cubicBezTo>
                <a:cubicBezTo>
                  <a:pt x="687954" y="3686433"/>
                  <a:pt x="670166" y="3701693"/>
                  <a:pt x="655003" y="3719384"/>
                </a:cubicBezTo>
                <a:cubicBezTo>
                  <a:pt x="606403" y="3776084"/>
                  <a:pt x="657493" y="3739964"/>
                  <a:pt x="593220" y="3793524"/>
                </a:cubicBezTo>
                <a:cubicBezTo>
                  <a:pt x="540203" y="3837705"/>
                  <a:pt x="568305" y="3796236"/>
                  <a:pt x="519079" y="3855308"/>
                </a:cubicBezTo>
                <a:cubicBezTo>
                  <a:pt x="509572" y="3866717"/>
                  <a:pt x="504867" y="3881877"/>
                  <a:pt x="494366" y="3892378"/>
                </a:cubicBezTo>
                <a:cubicBezTo>
                  <a:pt x="397160" y="3989584"/>
                  <a:pt x="521446" y="3832698"/>
                  <a:pt x="420225" y="3954162"/>
                </a:cubicBezTo>
                <a:cubicBezTo>
                  <a:pt x="334200" y="4057391"/>
                  <a:pt x="466750" y="3919991"/>
                  <a:pt x="358441" y="4028303"/>
                </a:cubicBezTo>
                <a:lnTo>
                  <a:pt x="333728" y="4102443"/>
                </a:lnTo>
                <a:cubicBezTo>
                  <a:pt x="329609" y="4114800"/>
                  <a:pt x="328596" y="4128676"/>
                  <a:pt x="321371" y="4139514"/>
                </a:cubicBezTo>
                <a:lnTo>
                  <a:pt x="296657" y="4176584"/>
                </a:lnTo>
                <a:cubicBezTo>
                  <a:pt x="292538" y="4193060"/>
                  <a:pt x="290264" y="4210110"/>
                  <a:pt x="284301" y="4226011"/>
                </a:cubicBezTo>
                <a:cubicBezTo>
                  <a:pt x="268018" y="4269434"/>
                  <a:pt x="234793" y="4312629"/>
                  <a:pt x="210160" y="4349578"/>
                </a:cubicBezTo>
                <a:cubicBezTo>
                  <a:pt x="201922" y="4361935"/>
                  <a:pt x="195948" y="4376148"/>
                  <a:pt x="185447" y="4386649"/>
                </a:cubicBezTo>
                <a:cubicBezTo>
                  <a:pt x="173090" y="4399006"/>
                  <a:pt x="159563" y="4410294"/>
                  <a:pt x="148376" y="4423719"/>
                </a:cubicBezTo>
                <a:cubicBezTo>
                  <a:pt x="138869" y="4435128"/>
                  <a:pt x="134164" y="4450288"/>
                  <a:pt x="123663" y="4460789"/>
                </a:cubicBezTo>
                <a:cubicBezTo>
                  <a:pt x="99708" y="4484745"/>
                  <a:pt x="79674" y="4487809"/>
                  <a:pt x="49522" y="4497859"/>
                </a:cubicBezTo>
                <a:cubicBezTo>
                  <a:pt x="-4475" y="4578854"/>
                  <a:pt x="95" y="4542298"/>
                  <a:pt x="95" y="4596714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582533" y="1396757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MAPVIEW</a:t>
            </a:r>
            <a:endParaRPr lang="ko-KR" altLang="en-US" dirty="0"/>
          </a:p>
        </p:txBody>
      </p:sp>
      <p:pic>
        <p:nvPicPr>
          <p:cNvPr id="127" name="그림 126"/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64" y="1448986"/>
            <a:ext cx="268037" cy="268037"/>
          </a:xfrm>
          <a:prstGeom prst="rect">
            <a:avLst/>
          </a:prstGeom>
        </p:spPr>
      </p:pic>
      <p:pic>
        <p:nvPicPr>
          <p:cNvPr id="129" name="Picture 1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96" y="1521787"/>
            <a:ext cx="213843" cy="185950"/>
          </a:xfrm>
          <a:prstGeom prst="rect">
            <a:avLst/>
          </a:prstGeom>
        </p:spPr>
      </p:pic>
      <p:sp>
        <p:nvSpPr>
          <p:cNvPr id="130" name="Oval"/>
          <p:cNvSpPr/>
          <p:nvPr/>
        </p:nvSpPr>
        <p:spPr>
          <a:xfrm>
            <a:off x="3613262" y="2294839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dirty="0" smtClean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Oval"/>
          <p:cNvSpPr/>
          <p:nvPr/>
        </p:nvSpPr>
        <p:spPr>
          <a:xfrm>
            <a:off x="3162184" y="1123909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grpSp>
        <p:nvGrpSpPr>
          <p:cNvPr id="134" name="FileMenu"/>
          <p:cNvGrpSpPr/>
          <p:nvPr>
            <p:custDataLst>
              <p:custData r:id="rId14"/>
            </p:custDataLst>
          </p:nvPr>
        </p:nvGrpSpPr>
        <p:grpSpPr>
          <a:xfrm>
            <a:off x="3185659" y="4885879"/>
            <a:ext cx="2824774" cy="1588096"/>
            <a:chOff x="3951265" y="2460940"/>
            <a:chExt cx="1388836" cy="1582546"/>
          </a:xfrm>
        </p:grpSpPr>
        <p:grpSp>
          <p:nvGrpSpPr>
            <p:cNvPr id="135" name="Group 2"/>
            <p:cNvGrpSpPr/>
            <p:nvPr/>
          </p:nvGrpSpPr>
          <p:grpSpPr>
            <a:xfrm>
              <a:off x="3951265" y="2688216"/>
              <a:ext cx="1388835" cy="1355270"/>
              <a:chOff x="144465" y="3546412"/>
              <a:chExt cx="1388835" cy="1666946"/>
            </a:xfrm>
          </p:grpSpPr>
          <p:sp>
            <p:nvSpPr>
              <p:cNvPr id="138" name="Background"/>
              <p:cNvSpPr>
                <a:spLocks/>
              </p:cNvSpPr>
              <p:nvPr/>
            </p:nvSpPr>
            <p:spPr>
              <a:xfrm>
                <a:off x="144465" y="3546951"/>
                <a:ext cx="1388835" cy="166640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39" name="MenuLine"/>
              <p:cNvCxnSpPr>
                <a:cxnSpLocks/>
              </p:cNvCxnSpPr>
              <p:nvPr/>
            </p:nvCxnSpPr>
            <p:spPr>
              <a:xfrm>
                <a:off x="281836" y="3546412"/>
                <a:ext cx="0" cy="166694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36" name="MenuText"/>
            <p:cNvSpPr txBox="1">
              <a:spLocks/>
            </p:cNvSpPr>
            <p:nvPr/>
          </p:nvSpPr>
          <p:spPr>
            <a:xfrm>
              <a:off x="4088480" y="2688213"/>
              <a:ext cx="1251621" cy="13552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별빛 쏟아지는 전망대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자작</a:t>
              </a:r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귀룽나무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군락터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고래바위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하얀설치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개울가 </a:t>
              </a:r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묵논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책읽는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사색의 길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화전민 쉼터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FileText"/>
            <p:cNvSpPr>
              <a:spLocks/>
            </p:cNvSpPr>
            <p:nvPr/>
          </p:nvSpPr>
          <p:spPr>
            <a:xfrm>
              <a:off x="3951265" y="2460940"/>
              <a:ext cx="244066" cy="22727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상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0" name="FileText"/>
          <p:cNvSpPr>
            <a:spLocks/>
          </p:cNvSpPr>
          <p:nvPr/>
        </p:nvSpPr>
        <p:spPr>
          <a:xfrm>
            <a:off x="4173733" y="4878920"/>
            <a:ext cx="430695" cy="235026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하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FileText"/>
          <p:cNvSpPr>
            <a:spLocks/>
          </p:cNvSpPr>
          <p:nvPr/>
        </p:nvSpPr>
        <p:spPr>
          <a:xfrm>
            <a:off x="3695301" y="4878921"/>
            <a:ext cx="462632" cy="235026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중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그림 141"/>
          <p:cNvPicPr>
            <a:picLocks noChangeAspect="1"/>
          </p:cNvPicPr>
          <p:nvPr>
            <p:custDataLst>
              <p:custData r:id="rId1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91" y="2047037"/>
            <a:ext cx="268037" cy="268037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9" y="2855669"/>
            <a:ext cx="268037" cy="268037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5" y="3993137"/>
            <a:ext cx="268037" cy="268037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>
            <p:custDataLst>
              <p:custData r:id="rId1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71" y="2744877"/>
            <a:ext cx="268037" cy="268037"/>
          </a:xfrm>
          <a:prstGeom prst="rect">
            <a:avLst/>
          </a:prstGeom>
        </p:spPr>
      </p:pic>
      <p:pic>
        <p:nvPicPr>
          <p:cNvPr id="146" name="그림 145"/>
          <p:cNvPicPr>
            <a:picLocks noChangeAspect="1"/>
          </p:cNvPicPr>
          <p:nvPr>
            <p:custDataLst>
              <p:custData r:id="rId1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054" y="2748352"/>
            <a:ext cx="268037" cy="268037"/>
          </a:xfrm>
          <a:prstGeom prst="rect">
            <a:avLst/>
          </a:prstGeom>
        </p:spPr>
      </p:pic>
      <p:grpSp>
        <p:nvGrpSpPr>
          <p:cNvPr id="54" name="SearchBox"/>
          <p:cNvGrpSpPr/>
          <p:nvPr>
            <p:custDataLst>
              <p:custData r:id="rId20"/>
            </p:custDataLst>
          </p:nvPr>
        </p:nvGrpSpPr>
        <p:grpSpPr>
          <a:xfrm>
            <a:off x="1667971" y="4837240"/>
            <a:ext cx="1429826" cy="310896"/>
            <a:chOff x="4111924" y="3293648"/>
            <a:chExt cx="963000" cy="310896"/>
          </a:xfrm>
        </p:grpSpPr>
        <p:sp>
          <p:nvSpPr>
            <p:cNvPr id="55" name="Content"/>
            <p:cNvSpPr>
              <a:spLocks/>
            </p:cNvSpPr>
            <p:nvPr/>
          </p:nvSpPr>
          <p:spPr>
            <a:xfrm>
              <a:off x="4111924" y="3328416"/>
              <a:ext cx="93414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533" y="3293648"/>
              <a:ext cx="209391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SearchBox"/>
          <p:cNvGrpSpPr/>
          <p:nvPr>
            <p:custDataLst>
              <p:custData r:id="rId21"/>
            </p:custDataLst>
          </p:nvPr>
        </p:nvGrpSpPr>
        <p:grpSpPr>
          <a:xfrm>
            <a:off x="4637723" y="4841356"/>
            <a:ext cx="1405600" cy="310896"/>
            <a:chOff x="4111924" y="3293648"/>
            <a:chExt cx="962996" cy="310896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111924" y="3328416"/>
              <a:ext cx="93364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921" y="3293648"/>
              <a:ext cx="212999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4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42605"/>
              </p:ext>
            </p:extLst>
          </p:nvPr>
        </p:nvGraphicFramePr>
        <p:xfrm>
          <a:off x="5842000" y="900706"/>
          <a:ext cx="3430954" cy="4764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801"/>
                <a:gridCol w="3049153"/>
              </a:tblGrid>
              <a:tr h="358226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이벤트 터치 시 이벤트에 관련된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참가자 이름을 적어 참여가능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21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71794458"/>
              </p:ext>
            </p:extLst>
          </p:nvPr>
        </p:nvGraphicFramePr>
        <p:xfrm>
          <a:off x="146309" y="129172"/>
          <a:ext cx="118305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특정 이벤트 선택 시 이벤트 참여 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StreetMap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52" y="1815516"/>
            <a:ext cx="2842451" cy="467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5" name="Content"/>
          <p:cNvSpPr/>
          <p:nvPr/>
        </p:nvSpPr>
        <p:spPr>
          <a:xfrm>
            <a:off x="1347852" y="1351533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51919" y="1458411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1408575" y="1840230"/>
            <a:ext cx="1408766" cy="4596714"/>
          </a:xfrm>
          <a:custGeom>
            <a:avLst/>
            <a:gdLst>
              <a:gd name="connsiteX0" fmla="*/ 1186344 w 1408766"/>
              <a:gd name="connsiteY0" fmla="*/ 0 h 4596714"/>
              <a:gd name="connsiteX1" fmla="*/ 1211057 w 1408766"/>
              <a:gd name="connsiteY1" fmla="*/ 61784 h 4596714"/>
              <a:gd name="connsiteX2" fmla="*/ 1235771 w 1408766"/>
              <a:gd name="connsiteY2" fmla="*/ 98854 h 4596714"/>
              <a:gd name="connsiteX3" fmla="*/ 1248128 w 1408766"/>
              <a:gd name="connsiteY3" fmla="*/ 135924 h 4596714"/>
              <a:gd name="connsiteX4" fmla="*/ 1272841 w 1408766"/>
              <a:gd name="connsiteY4" fmla="*/ 172995 h 4596714"/>
              <a:gd name="connsiteX5" fmla="*/ 1309911 w 1408766"/>
              <a:gd name="connsiteY5" fmla="*/ 308919 h 4596714"/>
              <a:gd name="connsiteX6" fmla="*/ 1322268 w 1408766"/>
              <a:gd name="connsiteY6" fmla="*/ 345989 h 4596714"/>
              <a:gd name="connsiteX7" fmla="*/ 1334625 w 1408766"/>
              <a:gd name="connsiteY7" fmla="*/ 395416 h 4596714"/>
              <a:gd name="connsiteX8" fmla="*/ 1359339 w 1408766"/>
              <a:gd name="connsiteY8" fmla="*/ 469557 h 4596714"/>
              <a:gd name="connsiteX9" fmla="*/ 1384052 w 1408766"/>
              <a:gd name="connsiteY9" fmla="*/ 543697 h 4596714"/>
              <a:gd name="connsiteX10" fmla="*/ 1396409 w 1408766"/>
              <a:gd name="connsiteY10" fmla="*/ 580768 h 4596714"/>
              <a:gd name="connsiteX11" fmla="*/ 1408766 w 1408766"/>
              <a:gd name="connsiteY11" fmla="*/ 654908 h 4596714"/>
              <a:gd name="connsiteX12" fmla="*/ 1396409 w 1408766"/>
              <a:gd name="connsiteY12" fmla="*/ 704335 h 4596714"/>
              <a:gd name="connsiteX13" fmla="*/ 1359339 w 1408766"/>
              <a:gd name="connsiteY13" fmla="*/ 716692 h 4596714"/>
              <a:gd name="connsiteX14" fmla="*/ 1272841 w 1408766"/>
              <a:gd name="connsiteY14" fmla="*/ 741405 h 4596714"/>
              <a:gd name="connsiteX15" fmla="*/ 1248128 w 1408766"/>
              <a:gd name="connsiteY15" fmla="*/ 778476 h 4596714"/>
              <a:gd name="connsiteX16" fmla="*/ 1161630 w 1408766"/>
              <a:gd name="connsiteY16" fmla="*/ 815546 h 4596714"/>
              <a:gd name="connsiteX17" fmla="*/ 1124560 w 1408766"/>
              <a:gd name="connsiteY17" fmla="*/ 840259 h 4596714"/>
              <a:gd name="connsiteX18" fmla="*/ 1038063 w 1408766"/>
              <a:gd name="connsiteY18" fmla="*/ 864973 h 4596714"/>
              <a:gd name="connsiteX19" fmla="*/ 963922 w 1408766"/>
              <a:gd name="connsiteY19" fmla="*/ 902043 h 4596714"/>
              <a:gd name="connsiteX20" fmla="*/ 926852 w 1408766"/>
              <a:gd name="connsiteY20" fmla="*/ 939114 h 4596714"/>
              <a:gd name="connsiteX21" fmla="*/ 889782 w 1408766"/>
              <a:gd name="connsiteY21" fmla="*/ 963827 h 4596714"/>
              <a:gd name="connsiteX22" fmla="*/ 865068 w 1408766"/>
              <a:gd name="connsiteY22" fmla="*/ 1000897 h 4596714"/>
              <a:gd name="connsiteX23" fmla="*/ 790928 w 1408766"/>
              <a:gd name="connsiteY23" fmla="*/ 1050324 h 4596714"/>
              <a:gd name="connsiteX24" fmla="*/ 753857 w 1408766"/>
              <a:gd name="connsiteY24" fmla="*/ 1087395 h 4596714"/>
              <a:gd name="connsiteX25" fmla="*/ 729144 w 1408766"/>
              <a:gd name="connsiteY25" fmla="*/ 1124465 h 4596714"/>
              <a:gd name="connsiteX26" fmla="*/ 655003 w 1408766"/>
              <a:gd name="connsiteY26" fmla="*/ 1186249 h 4596714"/>
              <a:gd name="connsiteX27" fmla="*/ 580863 w 1408766"/>
              <a:gd name="connsiteY27" fmla="*/ 1297459 h 4596714"/>
              <a:gd name="connsiteX28" fmla="*/ 556149 w 1408766"/>
              <a:gd name="connsiteY28" fmla="*/ 1334530 h 4596714"/>
              <a:gd name="connsiteX29" fmla="*/ 519079 w 1408766"/>
              <a:gd name="connsiteY29" fmla="*/ 1359243 h 4596714"/>
              <a:gd name="connsiteX30" fmla="*/ 506722 w 1408766"/>
              <a:gd name="connsiteY30" fmla="*/ 1396314 h 4596714"/>
              <a:gd name="connsiteX31" fmla="*/ 444939 w 1408766"/>
              <a:gd name="connsiteY31" fmla="*/ 1470454 h 4596714"/>
              <a:gd name="connsiteX32" fmla="*/ 407868 w 1408766"/>
              <a:gd name="connsiteY32" fmla="*/ 1495168 h 4596714"/>
              <a:gd name="connsiteX33" fmla="*/ 370798 w 1408766"/>
              <a:gd name="connsiteY33" fmla="*/ 1532238 h 4596714"/>
              <a:gd name="connsiteX34" fmla="*/ 296657 w 1408766"/>
              <a:gd name="connsiteY34" fmla="*/ 1569308 h 4596714"/>
              <a:gd name="connsiteX35" fmla="*/ 234874 w 1408766"/>
              <a:gd name="connsiteY35" fmla="*/ 1643449 h 4596714"/>
              <a:gd name="connsiteX36" fmla="*/ 185447 w 1408766"/>
              <a:gd name="connsiteY36" fmla="*/ 1717589 h 4596714"/>
              <a:gd name="connsiteX37" fmla="*/ 197803 w 1408766"/>
              <a:gd name="connsiteY37" fmla="*/ 1853514 h 4596714"/>
              <a:gd name="connsiteX38" fmla="*/ 222517 w 1408766"/>
              <a:gd name="connsiteY38" fmla="*/ 1927654 h 4596714"/>
              <a:gd name="connsiteX39" fmla="*/ 271944 w 1408766"/>
              <a:gd name="connsiteY39" fmla="*/ 2001795 h 4596714"/>
              <a:gd name="connsiteX40" fmla="*/ 296657 w 1408766"/>
              <a:gd name="connsiteY40" fmla="*/ 2038865 h 4596714"/>
              <a:gd name="connsiteX41" fmla="*/ 321371 w 1408766"/>
              <a:gd name="connsiteY41" fmla="*/ 2088292 h 4596714"/>
              <a:gd name="connsiteX42" fmla="*/ 333728 w 1408766"/>
              <a:gd name="connsiteY42" fmla="*/ 2125362 h 4596714"/>
              <a:gd name="connsiteX43" fmla="*/ 358441 w 1408766"/>
              <a:gd name="connsiteY43" fmla="*/ 2162432 h 4596714"/>
              <a:gd name="connsiteX44" fmla="*/ 370798 w 1408766"/>
              <a:gd name="connsiteY44" fmla="*/ 2199503 h 4596714"/>
              <a:gd name="connsiteX45" fmla="*/ 407868 w 1408766"/>
              <a:gd name="connsiteY45" fmla="*/ 2248930 h 4596714"/>
              <a:gd name="connsiteX46" fmla="*/ 444939 w 1408766"/>
              <a:gd name="connsiteY46" fmla="*/ 2335427 h 4596714"/>
              <a:gd name="connsiteX47" fmla="*/ 494366 w 1408766"/>
              <a:gd name="connsiteY47" fmla="*/ 2421924 h 4596714"/>
              <a:gd name="connsiteX48" fmla="*/ 519079 w 1408766"/>
              <a:gd name="connsiteY48" fmla="*/ 2496065 h 4596714"/>
              <a:gd name="connsiteX49" fmla="*/ 531436 w 1408766"/>
              <a:gd name="connsiteY49" fmla="*/ 2533135 h 4596714"/>
              <a:gd name="connsiteX50" fmla="*/ 580863 w 1408766"/>
              <a:gd name="connsiteY50" fmla="*/ 2631989 h 4596714"/>
              <a:gd name="connsiteX51" fmla="*/ 605576 w 1408766"/>
              <a:gd name="connsiteY51" fmla="*/ 2706130 h 4596714"/>
              <a:gd name="connsiteX52" fmla="*/ 630290 w 1408766"/>
              <a:gd name="connsiteY52" fmla="*/ 2743200 h 4596714"/>
              <a:gd name="connsiteX53" fmla="*/ 655003 w 1408766"/>
              <a:gd name="connsiteY53" fmla="*/ 2817341 h 4596714"/>
              <a:gd name="connsiteX54" fmla="*/ 679717 w 1408766"/>
              <a:gd name="connsiteY54" fmla="*/ 2854411 h 4596714"/>
              <a:gd name="connsiteX55" fmla="*/ 692074 w 1408766"/>
              <a:gd name="connsiteY55" fmla="*/ 2891481 h 4596714"/>
              <a:gd name="connsiteX56" fmla="*/ 741501 w 1408766"/>
              <a:gd name="connsiteY56" fmla="*/ 2965622 h 4596714"/>
              <a:gd name="connsiteX57" fmla="*/ 790928 w 1408766"/>
              <a:gd name="connsiteY57" fmla="*/ 3039762 h 4596714"/>
              <a:gd name="connsiteX58" fmla="*/ 815641 w 1408766"/>
              <a:gd name="connsiteY58" fmla="*/ 3076832 h 4596714"/>
              <a:gd name="connsiteX59" fmla="*/ 877425 w 1408766"/>
              <a:gd name="connsiteY59" fmla="*/ 3188043 h 4596714"/>
              <a:gd name="connsiteX60" fmla="*/ 951566 w 1408766"/>
              <a:gd name="connsiteY60" fmla="*/ 3262184 h 4596714"/>
              <a:gd name="connsiteX61" fmla="*/ 1000993 w 1408766"/>
              <a:gd name="connsiteY61" fmla="*/ 3336324 h 4596714"/>
              <a:gd name="connsiteX62" fmla="*/ 1013349 w 1408766"/>
              <a:gd name="connsiteY62" fmla="*/ 3373395 h 4596714"/>
              <a:gd name="connsiteX63" fmla="*/ 1000993 w 1408766"/>
              <a:gd name="connsiteY63" fmla="*/ 3435178 h 4596714"/>
              <a:gd name="connsiteX64" fmla="*/ 926852 w 1408766"/>
              <a:gd name="connsiteY64" fmla="*/ 3509319 h 4596714"/>
              <a:gd name="connsiteX65" fmla="*/ 852711 w 1408766"/>
              <a:gd name="connsiteY65" fmla="*/ 3558746 h 4596714"/>
              <a:gd name="connsiteX66" fmla="*/ 753857 w 1408766"/>
              <a:gd name="connsiteY66" fmla="*/ 3632886 h 4596714"/>
              <a:gd name="connsiteX67" fmla="*/ 704430 w 1408766"/>
              <a:gd name="connsiteY67" fmla="*/ 3669957 h 4596714"/>
              <a:gd name="connsiteX68" fmla="*/ 655003 w 1408766"/>
              <a:gd name="connsiteY68" fmla="*/ 3719384 h 4596714"/>
              <a:gd name="connsiteX69" fmla="*/ 593220 w 1408766"/>
              <a:gd name="connsiteY69" fmla="*/ 3793524 h 4596714"/>
              <a:gd name="connsiteX70" fmla="*/ 519079 w 1408766"/>
              <a:gd name="connsiteY70" fmla="*/ 3855308 h 4596714"/>
              <a:gd name="connsiteX71" fmla="*/ 494366 w 1408766"/>
              <a:gd name="connsiteY71" fmla="*/ 3892378 h 4596714"/>
              <a:gd name="connsiteX72" fmla="*/ 420225 w 1408766"/>
              <a:gd name="connsiteY72" fmla="*/ 3954162 h 4596714"/>
              <a:gd name="connsiteX73" fmla="*/ 358441 w 1408766"/>
              <a:gd name="connsiteY73" fmla="*/ 4028303 h 4596714"/>
              <a:gd name="connsiteX74" fmla="*/ 333728 w 1408766"/>
              <a:gd name="connsiteY74" fmla="*/ 4102443 h 4596714"/>
              <a:gd name="connsiteX75" fmla="*/ 321371 w 1408766"/>
              <a:gd name="connsiteY75" fmla="*/ 4139514 h 4596714"/>
              <a:gd name="connsiteX76" fmla="*/ 296657 w 1408766"/>
              <a:gd name="connsiteY76" fmla="*/ 4176584 h 4596714"/>
              <a:gd name="connsiteX77" fmla="*/ 284301 w 1408766"/>
              <a:gd name="connsiteY77" fmla="*/ 4226011 h 4596714"/>
              <a:gd name="connsiteX78" fmla="*/ 210160 w 1408766"/>
              <a:gd name="connsiteY78" fmla="*/ 4349578 h 4596714"/>
              <a:gd name="connsiteX79" fmla="*/ 185447 w 1408766"/>
              <a:gd name="connsiteY79" fmla="*/ 4386649 h 4596714"/>
              <a:gd name="connsiteX80" fmla="*/ 148376 w 1408766"/>
              <a:gd name="connsiteY80" fmla="*/ 4423719 h 4596714"/>
              <a:gd name="connsiteX81" fmla="*/ 123663 w 1408766"/>
              <a:gd name="connsiteY81" fmla="*/ 4460789 h 4596714"/>
              <a:gd name="connsiteX82" fmla="*/ 49522 w 1408766"/>
              <a:gd name="connsiteY82" fmla="*/ 4497859 h 4596714"/>
              <a:gd name="connsiteX83" fmla="*/ 95 w 1408766"/>
              <a:gd name="connsiteY83" fmla="*/ 4596714 h 45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08766" h="4596714">
                <a:moveTo>
                  <a:pt x="1186344" y="0"/>
                </a:moveTo>
                <a:cubicBezTo>
                  <a:pt x="1194582" y="20595"/>
                  <a:pt x="1201137" y="41945"/>
                  <a:pt x="1211057" y="61784"/>
                </a:cubicBezTo>
                <a:cubicBezTo>
                  <a:pt x="1217699" y="75067"/>
                  <a:pt x="1229129" y="85571"/>
                  <a:pt x="1235771" y="98854"/>
                </a:cubicBezTo>
                <a:cubicBezTo>
                  <a:pt x="1241596" y="110504"/>
                  <a:pt x="1242303" y="124274"/>
                  <a:pt x="1248128" y="135924"/>
                </a:cubicBezTo>
                <a:cubicBezTo>
                  <a:pt x="1254770" y="149207"/>
                  <a:pt x="1266809" y="159424"/>
                  <a:pt x="1272841" y="172995"/>
                </a:cubicBezTo>
                <a:cubicBezTo>
                  <a:pt x="1303141" y="241171"/>
                  <a:pt x="1293297" y="242463"/>
                  <a:pt x="1309911" y="308919"/>
                </a:cubicBezTo>
                <a:cubicBezTo>
                  <a:pt x="1313070" y="321555"/>
                  <a:pt x="1318690" y="333465"/>
                  <a:pt x="1322268" y="345989"/>
                </a:cubicBezTo>
                <a:cubicBezTo>
                  <a:pt x="1326934" y="362318"/>
                  <a:pt x="1329745" y="379149"/>
                  <a:pt x="1334625" y="395416"/>
                </a:cubicBezTo>
                <a:cubicBezTo>
                  <a:pt x="1342111" y="420368"/>
                  <a:pt x="1351101" y="444843"/>
                  <a:pt x="1359339" y="469557"/>
                </a:cubicBezTo>
                <a:lnTo>
                  <a:pt x="1384052" y="543697"/>
                </a:lnTo>
                <a:cubicBezTo>
                  <a:pt x="1388171" y="556054"/>
                  <a:pt x="1394268" y="567920"/>
                  <a:pt x="1396409" y="580768"/>
                </a:cubicBezTo>
                <a:lnTo>
                  <a:pt x="1408766" y="654908"/>
                </a:lnTo>
                <a:cubicBezTo>
                  <a:pt x="1404647" y="671384"/>
                  <a:pt x="1407018" y="691074"/>
                  <a:pt x="1396409" y="704335"/>
                </a:cubicBezTo>
                <a:cubicBezTo>
                  <a:pt x="1388272" y="714506"/>
                  <a:pt x="1371863" y="713114"/>
                  <a:pt x="1359339" y="716692"/>
                </a:cubicBezTo>
                <a:cubicBezTo>
                  <a:pt x="1250702" y="747732"/>
                  <a:pt x="1361742" y="711773"/>
                  <a:pt x="1272841" y="741405"/>
                </a:cubicBezTo>
                <a:cubicBezTo>
                  <a:pt x="1264603" y="753762"/>
                  <a:pt x="1259537" y="768969"/>
                  <a:pt x="1248128" y="778476"/>
                </a:cubicBezTo>
                <a:cubicBezTo>
                  <a:pt x="1209563" y="810614"/>
                  <a:pt x="1200257" y="796233"/>
                  <a:pt x="1161630" y="815546"/>
                </a:cubicBezTo>
                <a:cubicBezTo>
                  <a:pt x="1148347" y="822187"/>
                  <a:pt x="1138210" y="834409"/>
                  <a:pt x="1124560" y="840259"/>
                </a:cubicBezTo>
                <a:cubicBezTo>
                  <a:pt x="1069130" y="864015"/>
                  <a:pt x="1086157" y="840926"/>
                  <a:pt x="1038063" y="864973"/>
                </a:cubicBezTo>
                <a:cubicBezTo>
                  <a:pt x="942250" y="912880"/>
                  <a:pt x="1057099" y="870984"/>
                  <a:pt x="963922" y="902043"/>
                </a:cubicBezTo>
                <a:cubicBezTo>
                  <a:pt x="951565" y="914400"/>
                  <a:pt x="940277" y="927927"/>
                  <a:pt x="926852" y="939114"/>
                </a:cubicBezTo>
                <a:cubicBezTo>
                  <a:pt x="915443" y="948621"/>
                  <a:pt x="900283" y="953326"/>
                  <a:pt x="889782" y="963827"/>
                </a:cubicBezTo>
                <a:cubicBezTo>
                  <a:pt x="879281" y="974328"/>
                  <a:pt x="876245" y="991118"/>
                  <a:pt x="865068" y="1000897"/>
                </a:cubicBezTo>
                <a:cubicBezTo>
                  <a:pt x="842715" y="1020456"/>
                  <a:pt x="811930" y="1029322"/>
                  <a:pt x="790928" y="1050324"/>
                </a:cubicBezTo>
                <a:cubicBezTo>
                  <a:pt x="778571" y="1062681"/>
                  <a:pt x="765044" y="1073970"/>
                  <a:pt x="753857" y="1087395"/>
                </a:cubicBezTo>
                <a:cubicBezTo>
                  <a:pt x="744350" y="1098804"/>
                  <a:pt x="739645" y="1113964"/>
                  <a:pt x="729144" y="1124465"/>
                </a:cubicBezTo>
                <a:cubicBezTo>
                  <a:pt x="657745" y="1195864"/>
                  <a:pt x="725861" y="1095147"/>
                  <a:pt x="655003" y="1186249"/>
                </a:cubicBezTo>
                <a:cubicBezTo>
                  <a:pt x="654994" y="1186261"/>
                  <a:pt x="593224" y="1278918"/>
                  <a:pt x="580863" y="1297459"/>
                </a:cubicBezTo>
                <a:cubicBezTo>
                  <a:pt x="572625" y="1309816"/>
                  <a:pt x="568506" y="1326292"/>
                  <a:pt x="556149" y="1334530"/>
                </a:cubicBezTo>
                <a:lnTo>
                  <a:pt x="519079" y="1359243"/>
                </a:lnTo>
                <a:cubicBezTo>
                  <a:pt x="514960" y="1371600"/>
                  <a:pt x="512547" y="1384664"/>
                  <a:pt x="506722" y="1396314"/>
                </a:cubicBezTo>
                <a:cubicBezTo>
                  <a:pt x="492836" y="1424086"/>
                  <a:pt x="468363" y="1450934"/>
                  <a:pt x="444939" y="1470454"/>
                </a:cubicBezTo>
                <a:cubicBezTo>
                  <a:pt x="433530" y="1479962"/>
                  <a:pt x="419277" y="1485660"/>
                  <a:pt x="407868" y="1495168"/>
                </a:cubicBezTo>
                <a:cubicBezTo>
                  <a:pt x="394443" y="1506355"/>
                  <a:pt x="384223" y="1521051"/>
                  <a:pt x="370798" y="1532238"/>
                </a:cubicBezTo>
                <a:cubicBezTo>
                  <a:pt x="338860" y="1558853"/>
                  <a:pt x="333810" y="1556924"/>
                  <a:pt x="296657" y="1569308"/>
                </a:cubicBezTo>
                <a:cubicBezTo>
                  <a:pt x="208355" y="1701762"/>
                  <a:pt x="345864" y="1500746"/>
                  <a:pt x="234874" y="1643449"/>
                </a:cubicBezTo>
                <a:cubicBezTo>
                  <a:pt x="216639" y="1666894"/>
                  <a:pt x="185447" y="1717589"/>
                  <a:pt x="185447" y="1717589"/>
                </a:cubicBezTo>
                <a:cubicBezTo>
                  <a:pt x="189566" y="1762897"/>
                  <a:pt x="189897" y="1808711"/>
                  <a:pt x="197803" y="1853514"/>
                </a:cubicBezTo>
                <a:cubicBezTo>
                  <a:pt x="202330" y="1879168"/>
                  <a:pt x="208067" y="1905979"/>
                  <a:pt x="222517" y="1927654"/>
                </a:cubicBezTo>
                <a:lnTo>
                  <a:pt x="271944" y="2001795"/>
                </a:lnTo>
                <a:cubicBezTo>
                  <a:pt x="280182" y="2014152"/>
                  <a:pt x="290015" y="2025582"/>
                  <a:pt x="296657" y="2038865"/>
                </a:cubicBezTo>
                <a:cubicBezTo>
                  <a:pt x="304895" y="2055341"/>
                  <a:pt x="314115" y="2071361"/>
                  <a:pt x="321371" y="2088292"/>
                </a:cubicBezTo>
                <a:cubicBezTo>
                  <a:pt x="326502" y="2100264"/>
                  <a:pt x="327903" y="2113712"/>
                  <a:pt x="333728" y="2125362"/>
                </a:cubicBezTo>
                <a:cubicBezTo>
                  <a:pt x="340369" y="2138645"/>
                  <a:pt x="351800" y="2149149"/>
                  <a:pt x="358441" y="2162432"/>
                </a:cubicBezTo>
                <a:cubicBezTo>
                  <a:pt x="364266" y="2174082"/>
                  <a:pt x="364336" y="2188194"/>
                  <a:pt x="370798" y="2199503"/>
                </a:cubicBezTo>
                <a:cubicBezTo>
                  <a:pt x="381016" y="2217384"/>
                  <a:pt x="396953" y="2231466"/>
                  <a:pt x="407868" y="2248930"/>
                </a:cubicBezTo>
                <a:cubicBezTo>
                  <a:pt x="445124" y="2308539"/>
                  <a:pt x="422008" y="2281920"/>
                  <a:pt x="444939" y="2335427"/>
                </a:cubicBezTo>
                <a:cubicBezTo>
                  <a:pt x="463754" y="2379328"/>
                  <a:pt x="469544" y="2384692"/>
                  <a:pt x="494366" y="2421924"/>
                </a:cubicBezTo>
                <a:lnTo>
                  <a:pt x="519079" y="2496065"/>
                </a:lnTo>
                <a:cubicBezTo>
                  <a:pt x="523198" y="2508422"/>
                  <a:pt x="525611" y="2521485"/>
                  <a:pt x="531436" y="2533135"/>
                </a:cubicBezTo>
                <a:cubicBezTo>
                  <a:pt x="547912" y="2566086"/>
                  <a:pt x="569213" y="2597039"/>
                  <a:pt x="580863" y="2631989"/>
                </a:cubicBezTo>
                <a:cubicBezTo>
                  <a:pt x="589101" y="2656703"/>
                  <a:pt x="591126" y="2684455"/>
                  <a:pt x="605576" y="2706130"/>
                </a:cubicBezTo>
                <a:cubicBezTo>
                  <a:pt x="613814" y="2718487"/>
                  <a:pt x="624258" y="2729629"/>
                  <a:pt x="630290" y="2743200"/>
                </a:cubicBezTo>
                <a:cubicBezTo>
                  <a:pt x="640870" y="2767005"/>
                  <a:pt x="640553" y="2795666"/>
                  <a:pt x="655003" y="2817341"/>
                </a:cubicBezTo>
                <a:cubicBezTo>
                  <a:pt x="663241" y="2829698"/>
                  <a:pt x="673075" y="2841128"/>
                  <a:pt x="679717" y="2854411"/>
                </a:cubicBezTo>
                <a:cubicBezTo>
                  <a:pt x="685542" y="2866061"/>
                  <a:pt x="685748" y="2880095"/>
                  <a:pt x="692074" y="2891481"/>
                </a:cubicBezTo>
                <a:cubicBezTo>
                  <a:pt x="706499" y="2917445"/>
                  <a:pt x="725025" y="2940908"/>
                  <a:pt x="741501" y="2965622"/>
                </a:cubicBezTo>
                <a:lnTo>
                  <a:pt x="790928" y="3039762"/>
                </a:lnTo>
                <a:cubicBezTo>
                  <a:pt x="799166" y="3052119"/>
                  <a:pt x="810945" y="3062743"/>
                  <a:pt x="815641" y="3076832"/>
                </a:cubicBezTo>
                <a:cubicBezTo>
                  <a:pt x="831180" y="3123448"/>
                  <a:pt x="834936" y="3145554"/>
                  <a:pt x="877425" y="3188043"/>
                </a:cubicBezTo>
                <a:cubicBezTo>
                  <a:pt x="902139" y="3212757"/>
                  <a:pt x="932179" y="3233104"/>
                  <a:pt x="951566" y="3262184"/>
                </a:cubicBezTo>
                <a:lnTo>
                  <a:pt x="1000993" y="3336324"/>
                </a:lnTo>
                <a:cubicBezTo>
                  <a:pt x="1005112" y="3348681"/>
                  <a:pt x="1013349" y="3360370"/>
                  <a:pt x="1013349" y="3373395"/>
                </a:cubicBezTo>
                <a:cubicBezTo>
                  <a:pt x="1013349" y="3394397"/>
                  <a:pt x="1008367" y="3415513"/>
                  <a:pt x="1000993" y="3435178"/>
                </a:cubicBezTo>
                <a:cubicBezTo>
                  <a:pt x="987417" y="3471381"/>
                  <a:pt x="956873" y="3488304"/>
                  <a:pt x="926852" y="3509319"/>
                </a:cubicBezTo>
                <a:cubicBezTo>
                  <a:pt x="902519" y="3526352"/>
                  <a:pt x="876473" y="3540925"/>
                  <a:pt x="852711" y="3558746"/>
                </a:cubicBezTo>
                <a:lnTo>
                  <a:pt x="753857" y="3632886"/>
                </a:lnTo>
                <a:cubicBezTo>
                  <a:pt x="737381" y="3645243"/>
                  <a:pt x="718993" y="3655394"/>
                  <a:pt x="704430" y="3669957"/>
                </a:cubicBezTo>
                <a:cubicBezTo>
                  <a:pt x="687954" y="3686433"/>
                  <a:pt x="670166" y="3701693"/>
                  <a:pt x="655003" y="3719384"/>
                </a:cubicBezTo>
                <a:cubicBezTo>
                  <a:pt x="606403" y="3776084"/>
                  <a:pt x="657493" y="3739964"/>
                  <a:pt x="593220" y="3793524"/>
                </a:cubicBezTo>
                <a:cubicBezTo>
                  <a:pt x="540203" y="3837705"/>
                  <a:pt x="568305" y="3796236"/>
                  <a:pt x="519079" y="3855308"/>
                </a:cubicBezTo>
                <a:cubicBezTo>
                  <a:pt x="509572" y="3866717"/>
                  <a:pt x="504867" y="3881877"/>
                  <a:pt x="494366" y="3892378"/>
                </a:cubicBezTo>
                <a:cubicBezTo>
                  <a:pt x="397160" y="3989584"/>
                  <a:pt x="521446" y="3832698"/>
                  <a:pt x="420225" y="3954162"/>
                </a:cubicBezTo>
                <a:cubicBezTo>
                  <a:pt x="334200" y="4057391"/>
                  <a:pt x="466750" y="3919991"/>
                  <a:pt x="358441" y="4028303"/>
                </a:cubicBezTo>
                <a:lnTo>
                  <a:pt x="333728" y="4102443"/>
                </a:lnTo>
                <a:cubicBezTo>
                  <a:pt x="329609" y="4114800"/>
                  <a:pt x="328596" y="4128676"/>
                  <a:pt x="321371" y="4139514"/>
                </a:cubicBezTo>
                <a:lnTo>
                  <a:pt x="296657" y="4176584"/>
                </a:lnTo>
                <a:cubicBezTo>
                  <a:pt x="292538" y="4193060"/>
                  <a:pt x="290264" y="4210110"/>
                  <a:pt x="284301" y="4226011"/>
                </a:cubicBezTo>
                <a:cubicBezTo>
                  <a:pt x="268018" y="4269434"/>
                  <a:pt x="234793" y="4312629"/>
                  <a:pt x="210160" y="4349578"/>
                </a:cubicBezTo>
                <a:cubicBezTo>
                  <a:pt x="201922" y="4361935"/>
                  <a:pt x="195948" y="4376148"/>
                  <a:pt x="185447" y="4386649"/>
                </a:cubicBezTo>
                <a:cubicBezTo>
                  <a:pt x="173090" y="4399006"/>
                  <a:pt x="159563" y="4410294"/>
                  <a:pt x="148376" y="4423719"/>
                </a:cubicBezTo>
                <a:cubicBezTo>
                  <a:pt x="138869" y="4435128"/>
                  <a:pt x="134164" y="4450288"/>
                  <a:pt x="123663" y="4460789"/>
                </a:cubicBezTo>
                <a:cubicBezTo>
                  <a:pt x="99708" y="4484745"/>
                  <a:pt x="79674" y="4487809"/>
                  <a:pt x="49522" y="4497859"/>
                </a:cubicBezTo>
                <a:cubicBezTo>
                  <a:pt x="-4475" y="4578854"/>
                  <a:pt x="95" y="4542298"/>
                  <a:pt x="95" y="4596714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42303" y="1396757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MAPVIEW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34" y="1448986"/>
            <a:ext cx="268037" cy="268037"/>
          </a:xfrm>
          <a:prstGeom prst="rect">
            <a:avLst/>
          </a:prstGeom>
        </p:spPr>
      </p:pic>
      <p:pic>
        <p:nvPicPr>
          <p:cNvPr id="11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66" y="1521787"/>
            <a:ext cx="213843" cy="185950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9503423" y="1723162"/>
            <a:ext cx="2269477" cy="4057152"/>
            <a:chOff x="1500251" y="1503933"/>
            <a:chExt cx="2842453" cy="5134838"/>
          </a:xfrm>
        </p:grpSpPr>
        <p:pic>
          <p:nvPicPr>
            <p:cNvPr id="31" name="StreetMap"/>
            <p:cNvPicPr>
              <a:picLocks noChangeAspect="1" noChangeArrowheads="1"/>
            </p:cNvPicPr>
            <p:nvPr>
              <p:custDataLst>
                <p:custData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252" y="1967916"/>
              <a:ext cx="2842451" cy="467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32" name="Content"/>
            <p:cNvSpPr/>
            <p:nvPr/>
          </p:nvSpPr>
          <p:spPr>
            <a:xfrm>
              <a:off x="1500252" y="1503933"/>
              <a:ext cx="2842452" cy="4516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33" name="Picture 2" descr="C:\Users\t-dantay\Documents\First24\arrowsimple1.png"/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4319" y="1610811"/>
              <a:ext cx="237868" cy="237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자유형 33"/>
            <p:cNvSpPr/>
            <p:nvPr/>
          </p:nvSpPr>
          <p:spPr>
            <a:xfrm>
              <a:off x="1560975" y="1992630"/>
              <a:ext cx="1408766" cy="4596714"/>
            </a:xfrm>
            <a:custGeom>
              <a:avLst/>
              <a:gdLst>
                <a:gd name="connsiteX0" fmla="*/ 1186344 w 1408766"/>
                <a:gd name="connsiteY0" fmla="*/ 0 h 4596714"/>
                <a:gd name="connsiteX1" fmla="*/ 1211057 w 1408766"/>
                <a:gd name="connsiteY1" fmla="*/ 61784 h 4596714"/>
                <a:gd name="connsiteX2" fmla="*/ 1235771 w 1408766"/>
                <a:gd name="connsiteY2" fmla="*/ 98854 h 4596714"/>
                <a:gd name="connsiteX3" fmla="*/ 1248128 w 1408766"/>
                <a:gd name="connsiteY3" fmla="*/ 135924 h 4596714"/>
                <a:gd name="connsiteX4" fmla="*/ 1272841 w 1408766"/>
                <a:gd name="connsiteY4" fmla="*/ 172995 h 4596714"/>
                <a:gd name="connsiteX5" fmla="*/ 1309911 w 1408766"/>
                <a:gd name="connsiteY5" fmla="*/ 308919 h 4596714"/>
                <a:gd name="connsiteX6" fmla="*/ 1322268 w 1408766"/>
                <a:gd name="connsiteY6" fmla="*/ 345989 h 4596714"/>
                <a:gd name="connsiteX7" fmla="*/ 1334625 w 1408766"/>
                <a:gd name="connsiteY7" fmla="*/ 395416 h 4596714"/>
                <a:gd name="connsiteX8" fmla="*/ 1359339 w 1408766"/>
                <a:gd name="connsiteY8" fmla="*/ 469557 h 4596714"/>
                <a:gd name="connsiteX9" fmla="*/ 1384052 w 1408766"/>
                <a:gd name="connsiteY9" fmla="*/ 543697 h 4596714"/>
                <a:gd name="connsiteX10" fmla="*/ 1396409 w 1408766"/>
                <a:gd name="connsiteY10" fmla="*/ 580768 h 4596714"/>
                <a:gd name="connsiteX11" fmla="*/ 1408766 w 1408766"/>
                <a:gd name="connsiteY11" fmla="*/ 654908 h 4596714"/>
                <a:gd name="connsiteX12" fmla="*/ 1396409 w 1408766"/>
                <a:gd name="connsiteY12" fmla="*/ 704335 h 4596714"/>
                <a:gd name="connsiteX13" fmla="*/ 1359339 w 1408766"/>
                <a:gd name="connsiteY13" fmla="*/ 716692 h 4596714"/>
                <a:gd name="connsiteX14" fmla="*/ 1272841 w 1408766"/>
                <a:gd name="connsiteY14" fmla="*/ 741405 h 4596714"/>
                <a:gd name="connsiteX15" fmla="*/ 1248128 w 1408766"/>
                <a:gd name="connsiteY15" fmla="*/ 778476 h 4596714"/>
                <a:gd name="connsiteX16" fmla="*/ 1161630 w 1408766"/>
                <a:gd name="connsiteY16" fmla="*/ 815546 h 4596714"/>
                <a:gd name="connsiteX17" fmla="*/ 1124560 w 1408766"/>
                <a:gd name="connsiteY17" fmla="*/ 840259 h 4596714"/>
                <a:gd name="connsiteX18" fmla="*/ 1038063 w 1408766"/>
                <a:gd name="connsiteY18" fmla="*/ 864973 h 4596714"/>
                <a:gd name="connsiteX19" fmla="*/ 963922 w 1408766"/>
                <a:gd name="connsiteY19" fmla="*/ 902043 h 4596714"/>
                <a:gd name="connsiteX20" fmla="*/ 926852 w 1408766"/>
                <a:gd name="connsiteY20" fmla="*/ 939114 h 4596714"/>
                <a:gd name="connsiteX21" fmla="*/ 889782 w 1408766"/>
                <a:gd name="connsiteY21" fmla="*/ 963827 h 4596714"/>
                <a:gd name="connsiteX22" fmla="*/ 865068 w 1408766"/>
                <a:gd name="connsiteY22" fmla="*/ 1000897 h 4596714"/>
                <a:gd name="connsiteX23" fmla="*/ 790928 w 1408766"/>
                <a:gd name="connsiteY23" fmla="*/ 1050324 h 4596714"/>
                <a:gd name="connsiteX24" fmla="*/ 753857 w 1408766"/>
                <a:gd name="connsiteY24" fmla="*/ 1087395 h 4596714"/>
                <a:gd name="connsiteX25" fmla="*/ 729144 w 1408766"/>
                <a:gd name="connsiteY25" fmla="*/ 1124465 h 4596714"/>
                <a:gd name="connsiteX26" fmla="*/ 655003 w 1408766"/>
                <a:gd name="connsiteY26" fmla="*/ 1186249 h 4596714"/>
                <a:gd name="connsiteX27" fmla="*/ 580863 w 1408766"/>
                <a:gd name="connsiteY27" fmla="*/ 1297459 h 4596714"/>
                <a:gd name="connsiteX28" fmla="*/ 556149 w 1408766"/>
                <a:gd name="connsiteY28" fmla="*/ 1334530 h 4596714"/>
                <a:gd name="connsiteX29" fmla="*/ 519079 w 1408766"/>
                <a:gd name="connsiteY29" fmla="*/ 1359243 h 4596714"/>
                <a:gd name="connsiteX30" fmla="*/ 506722 w 1408766"/>
                <a:gd name="connsiteY30" fmla="*/ 1396314 h 4596714"/>
                <a:gd name="connsiteX31" fmla="*/ 444939 w 1408766"/>
                <a:gd name="connsiteY31" fmla="*/ 1470454 h 4596714"/>
                <a:gd name="connsiteX32" fmla="*/ 407868 w 1408766"/>
                <a:gd name="connsiteY32" fmla="*/ 1495168 h 4596714"/>
                <a:gd name="connsiteX33" fmla="*/ 370798 w 1408766"/>
                <a:gd name="connsiteY33" fmla="*/ 1532238 h 4596714"/>
                <a:gd name="connsiteX34" fmla="*/ 296657 w 1408766"/>
                <a:gd name="connsiteY34" fmla="*/ 1569308 h 4596714"/>
                <a:gd name="connsiteX35" fmla="*/ 234874 w 1408766"/>
                <a:gd name="connsiteY35" fmla="*/ 1643449 h 4596714"/>
                <a:gd name="connsiteX36" fmla="*/ 185447 w 1408766"/>
                <a:gd name="connsiteY36" fmla="*/ 1717589 h 4596714"/>
                <a:gd name="connsiteX37" fmla="*/ 197803 w 1408766"/>
                <a:gd name="connsiteY37" fmla="*/ 1853514 h 4596714"/>
                <a:gd name="connsiteX38" fmla="*/ 222517 w 1408766"/>
                <a:gd name="connsiteY38" fmla="*/ 1927654 h 4596714"/>
                <a:gd name="connsiteX39" fmla="*/ 271944 w 1408766"/>
                <a:gd name="connsiteY39" fmla="*/ 2001795 h 4596714"/>
                <a:gd name="connsiteX40" fmla="*/ 296657 w 1408766"/>
                <a:gd name="connsiteY40" fmla="*/ 2038865 h 4596714"/>
                <a:gd name="connsiteX41" fmla="*/ 321371 w 1408766"/>
                <a:gd name="connsiteY41" fmla="*/ 2088292 h 4596714"/>
                <a:gd name="connsiteX42" fmla="*/ 333728 w 1408766"/>
                <a:gd name="connsiteY42" fmla="*/ 2125362 h 4596714"/>
                <a:gd name="connsiteX43" fmla="*/ 358441 w 1408766"/>
                <a:gd name="connsiteY43" fmla="*/ 2162432 h 4596714"/>
                <a:gd name="connsiteX44" fmla="*/ 370798 w 1408766"/>
                <a:gd name="connsiteY44" fmla="*/ 2199503 h 4596714"/>
                <a:gd name="connsiteX45" fmla="*/ 407868 w 1408766"/>
                <a:gd name="connsiteY45" fmla="*/ 2248930 h 4596714"/>
                <a:gd name="connsiteX46" fmla="*/ 444939 w 1408766"/>
                <a:gd name="connsiteY46" fmla="*/ 2335427 h 4596714"/>
                <a:gd name="connsiteX47" fmla="*/ 494366 w 1408766"/>
                <a:gd name="connsiteY47" fmla="*/ 2421924 h 4596714"/>
                <a:gd name="connsiteX48" fmla="*/ 519079 w 1408766"/>
                <a:gd name="connsiteY48" fmla="*/ 2496065 h 4596714"/>
                <a:gd name="connsiteX49" fmla="*/ 531436 w 1408766"/>
                <a:gd name="connsiteY49" fmla="*/ 2533135 h 4596714"/>
                <a:gd name="connsiteX50" fmla="*/ 580863 w 1408766"/>
                <a:gd name="connsiteY50" fmla="*/ 2631989 h 4596714"/>
                <a:gd name="connsiteX51" fmla="*/ 605576 w 1408766"/>
                <a:gd name="connsiteY51" fmla="*/ 2706130 h 4596714"/>
                <a:gd name="connsiteX52" fmla="*/ 630290 w 1408766"/>
                <a:gd name="connsiteY52" fmla="*/ 2743200 h 4596714"/>
                <a:gd name="connsiteX53" fmla="*/ 655003 w 1408766"/>
                <a:gd name="connsiteY53" fmla="*/ 2817341 h 4596714"/>
                <a:gd name="connsiteX54" fmla="*/ 679717 w 1408766"/>
                <a:gd name="connsiteY54" fmla="*/ 2854411 h 4596714"/>
                <a:gd name="connsiteX55" fmla="*/ 692074 w 1408766"/>
                <a:gd name="connsiteY55" fmla="*/ 2891481 h 4596714"/>
                <a:gd name="connsiteX56" fmla="*/ 741501 w 1408766"/>
                <a:gd name="connsiteY56" fmla="*/ 2965622 h 4596714"/>
                <a:gd name="connsiteX57" fmla="*/ 790928 w 1408766"/>
                <a:gd name="connsiteY57" fmla="*/ 3039762 h 4596714"/>
                <a:gd name="connsiteX58" fmla="*/ 815641 w 1408766"/>
                <a:gd name="connsiteY58" fmla="*/ 3076832 h 4596714"/>
                <a:gd name="connsiteX59" fmla="*/ 877425 w 1408766"/>
                <a:gd name="connsiteY59" fmla="*/ 3188043 h 4596714"/>
                <a:gd name="connsiteX60" fmla="*/ 951566 w 1408766"/>
                <a:gd name="connsiteY60" fmla="*/ 3262184 h 4596714"/>
                <a:gd name="connsiteX61" fmla="*/ 1000993 w 1408766"/>
                <a:gd name="connsiteY61" fmla="*/ 3336324 h 4596714"/>
                <a:gd name="connsiteX62" fmla="*/ 1013349 w 1408766"/>
                <a:gd name="connsiteY62" fmla="*/ 3373395 h 4596714"/>
                <a:gd name="connsiteX63" fmla="*/ 1000993 w 1408766"/>
                <a:gd name="connsiteY63" fmla="*/ 3435178 h 4596714"/>
                <a:gd name="connsiteX64" fmla="*/ 926852 w 1408766"/>
                <a:gd name="connsiteY64" fmla="*/ 3509319 h 4596714"/>
                <a:gd name="connsiteX65" fmla="*/ 852711 w 1408766"/>
                <a:gd name="connsiteY65" fmla="*/ 3558746 h 4596714"/>
                <a:gd name="connsiteX66" fmla="*/ 753857 w 1408766"/>
                <a:gd name="connsiteY66" fmla="*/ 3632886 h 4596714"/>
                <a:gd name="connsiteX67" fmla="*/ 704430 w 1408766"/>
                <a:gd name="connsiteY67" fmla="*/ 3669957 h 4596714"/>
                <a:gd name="connsiteX68" fmla="*/ 655003 w 1408766"/>
                <a:gd name="connsiteY68" fmla="*/ 3719384 h 4596714"/>
                <a:gd name="connsiteX69" fmla="*/ 593220 w 1408766"/>
                <a:gd name="connsiteY69" fmla="*/ 3793524 h 4596714"/>
                <a:gd name="connsiteX70" fmla="*/ 519079 w 1408766"/>
                <a:gd name="connsiteY70" fmla="*/ 3855308 h 4596714"/>
                <a:gd name="connsiteX71" fmla="*/ 494366 w 1408766"/>
                <a:gd name="connsiteY71" fmla="*/ 3892378 h 4596714"/>
                <a:gd name="connsiteX72" fmla="*/ 420225 w 1408766"/>
                <a:gd name="connsiteY72" fmla="*/ 3954162 h 4596714"/>
                <a:gd name="connsiteX73" fmla="*/ 358441 w 1408766"/>
                <a:gd name="connsiteY73" fmla="*/ 4028303 h 4596714"/>
                <a:gd name="connsiteX74" fmla="*/ 333728 w 1408766"/>
                <a:gd name="connsiteY74" fmla="*/ 4102443 h 4596714"/>
                <a:gd name="connsiteX75" fmla="*/ 321371 w 1408766"/>
                <a:gd name="connsiteY75" fmla="*/ 4139514 h 4596714"/>
                <a:gd name="connsiteX76" fmla="*/ 296657 w 1408766"/>
                <a:gd name="connsiteY76" fmla="*/ 4176584 h 4596714"/>
                <a:gd name="connsiteX77" fmla="*/ 284301 w 1408766"/>
                <a:gd name="connsiteY77" fmla="*/ 4226011 h 4596714"/>
                <a:gd name="connsiteX78" fmla="*/ 210160 w 1408766"/>
                <a:gd name="connsiteY78" fmla="*/ 4349578 h 4596714"/>
                <a:gd name="connsiteX79" fmla="*/ 185447 w 1408766"/>
                <a:gd name="connsiteY79" fmla="*/ 4386649 h 4596714"/>
                <a:gd name="connsiteX80" fmla="*/ 148376 w 1408766"/>
                <a:gd name="connsiteY80" fmla="*/ 4423719 h 4596714"/>
                <a:gd name="connsiteX81" fmla="*/ 123663 w 1408766"/>
                <a:gd name="connsiteY81" fmla="*/ 4460789 h 4596714"/>
                <a:gd name="connsiteX82" fmla="*/ 49522 w 1408766"/>
                <a:gd name="connsiteY82" fmla="*/ 4497859 h 4596714"/>
                <a:gd name="connsiteX83" fmla="*/ 95 w 1408766"/>
                <a:gd name="connsiteY83" fmla="*/ 4596714 h 459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408766" h="4596714">
                  <a:moveTo>
                    <a:pt x="1186344" y="0"/>
                  </a:moveTo>
                  <a:cubicBezTo>
                    <a:pt x="1194582" y="20595"/>
                    <a:pt x="1201137" y="41945"/>
                    <a:pt x="1211057" y="61784"/>
                  </a:cubicBezTo>
                  <a:cubicBezTo>
                    <a:pt x="1217699" y="75067"/>
                    <a:pt x="1229129" y="85571"/>
                    <a:pt x="1235771" y="98854"/>
                  </a:cubicBezTo>
                  <a:cubicBezTo>
                    <a:pt x="1241596" y="110504"/>
                    <a:pt x="1242303" y="124274"/>
                    <a:pt x="1248128" y="135924"/>
                  </a:cubicBezTo>
                  <a:cubicBezTo>
                    <a:pt x="1254770" y="149207"/>
                    <a:pt x="1266809" y="159424"/>
                    <a:pt x="1272841" y="172995"/>
                  </a:cubicBezTo>
                  <a:cubicBezTo>
                    <a:pt x="1303141" y="241171"/>
                    <a:pt x="1293297" y="242463"/>
                    <a:pt x="1309911" y="308919"/>
                  </a:cubicBezTo>
                  <a:cubicBezTo>
                    <a:pt x="1313070" y="321555"/>
                    <a:pt x="1318690" y="333465"/>
                    <a:pt x="1322268" y="345989"/>
                  </a:cubicBezTo>
                  <a:cubicBezTo>
                    <a:pt x="1326934" y="362318"/>
                    <a:pt x="1329745" y="379149"/>
                    <a:pt x="1334625" y="395416"/>
                  </a:cubicBezTo>
                  <a:cubicBezTo>
                    <a:pt x="1342111" y="420368"/>
                    <a:pt x="1351101" y="444843"/>
                    <a:pt x="1359339" y="469557"/>
                  </a:cubicBezTo>
                  <a:lnTo>
                    <a:pt x="1384052" y="543697"/>
                  </a:lnTo>
                  <a:cubicBezTo>
                    <a:pt x="1388171" y="556054"/>
                    <a:pt x="1394268" y="567920"/>
                    <a:pt x="1396409" y="580768"/>
                  </a:cubicBezTo>
                  <a:lnTo>
                    <a:pt x="1408766" y="654908"/>
                  </a:lnTo>
                  <a:cubicBezTo>
                    <a:pt x="1404647" y="671384"/>
                    <a:pt x="1407018" y="691074"/>
                    <a:pt x="1396409" y="704335"/>
                  </a:cubicBezTo>
                  <a:cubicBezTo>
                    <a:pt x="1388272" y="714506"/>
                    <a:pt x="1371863" y="713114"/>
                    <a:pt x="1359339" y="716692"/>
                  </a:cubicBezTo>
                  <a:cubicBezTo>
                    <a:pt x="1250702" y="747732"/>
                    <a:pt x="1361742" y="711773"/>
                    <a:pt x="1272841" y="741405"/>
                  </a:cubicBezTo>
                  <a:cubicBezTo>
                    <a:pt x="1264603" y="753762"/>
                    <a:pt x="1259537" y="768969"/>
                    <a:pt x="1248128" y="778476"/>
                  </a:cubicBezTo>
                  <a:cubicBezTo>
                    <a:pt x="1209563" y="810614"/>
                    <a:pt x="1200257" y="796233"/>
                    <a:pt x="1161630" y="815546"/>
                  </a:cubicBezTo>
                  <a:cubicBezTo>
                    <a:pt x="1148347" y="822187"/>
                    <a:pt x="1138210" y="834409"/>
                    <a:pt x="1124560" y="840259"/>
                  </a:cubicBezTo>
                  <a:cubicBezTo>
                    <a:pt x="1069130" y="864015"/>
                    <a:pt x="1086157" y="840926"/>
                    <a:pt x="1038063" y="864973"/>
                  </a:cubicBezTo>
                  <a:cubicBezTo>
                    <a:pt x="942250" y="912880"/>
                    <a:pt x="1057099" y="870984"/>
                    <a:pt x="963922" y="902043"/>
                  </a:cubicBezTo>
                  <a:cubicBezTo>
                    <a:pt x="951565" y="914400"/>
                    <a:pt x="940277" y="927927"/>
                    <a:pt x="926852" y="939114"/>
                  </a:cubicBezTo>
                  <a:cubicBezTo>
                    <a:pt x="915443" y="948621"/>
                    <a:pt x="900283" y="953326"/>
                    <a:pt x="889782" y="963827"/>
                  </a:cubicBezTo>
                  <a:cubicBezTo>
                    <a:pt x="879281" y="974328"/>
                    <a:pt x="876245" y="991118"/>
                    <a:pt x="865068" y="1000897"/>
                  </a:cubicBezTo>
                  <a:cubicBezTo>
                    <a:pt x="842715" y="1020456"/>
                    <a:pt x="811930" y="1029322"/>
                    <a:pt x="790928" y="1050324"/>
                  </a:cubicBezTo>
                  <a:cubicBezTo>
                    <a:pt x="778571" y="1062681"/>
                    <a:pt x="765044" y="1073970"/>
                    <a:pt x="753857" y="1087395"/>
                  </a:cubicBezTo>
                  <a:cubicBezTo>
                    <a:pt x="744350" y="1098804"/>
                    <a:pt x="739645" y="1113964"/>
                    <a:pt x="729144" y="1124465"/>
                  </a:cubicBezTo>
                  <a:cubicBezTo>
                    <a:pt x="657745" y="1195864"/>
                    <a:pt x="725861" y="1095147"/>
                    <a:pt x="655003" y="1186249"/>
                  </a:cubicBezTo>
                  <a:cubicBezTo>
                    <a:pt x="654994" y="1186261"/>
                    <a:pt x="593224" y="1278918"/>
                    <a:pt x="580863" y="1297459"/>
                  </a:cubicBezTo>
                  <a:cubicBezTo>
                    <a:pt x="572625" y="1309816"/>
                    <a:pt x="568506" y="1326292"/>
                    <a:pt x="556149" y="1334530"/>
                  </a:cubicBezTo>
                  <a:lnTo>
                    <a:pt x="519079" y="1359243"/>
                  </a:lnTo>
                  <a:cubicBezTo>
                    <a:pt x="514960" y="1371600"/>
                    <a:pt x="512547" y="1384664"/>
                    <a:pt x="506722" y="1396314"/>
                  </a:cubicBezTo>
                  <a:cubicBezTo>
                    <a:pt x="492836" y="1424086"/>
                    <a:pt x="468363" y="1450934"/>
                    <a:pt x="444939" y="1470454"/>
                  </a:cubicBezTo>
                  <a:cubicBezTo>
                    <a:pt x="433530" y="1479962"/>
                    <a:pt x="419277" y="1485660"/>
                    <a:pt x="407868" y="1495168"/>
                  </a:cubicBezTo>
                  <a:cubicBezTo>
                    <a:pt x="394443" y="1506355"/>
                    <a:pt x="384223" y="1521051"/>
                    <a:pt x="370798" y="1532238"/>
                  </a:cubicBezTo>
                  <a:cubicBezTo>
                    <a:pt x="338860" y="1558853"/>
                    <a:pt x="333810" y="1556924"/>
                    <a:pt x="296657" y="1569308"/>
                  </a:cubicBezTo>
                  <a:cubicBezTo>
                    <a:pt x="208355" y="1701762"/>
                    <a:pt x="345864" y="1500746"/>
                    <a:pt x="234874" y="1643449"/>
                  </a:cubicBezTo>
                  <a:cubicBezTo>
                    <a:pt x="216639" y="1666894"/>
                    <a:pt x="185447" y="1717589"/>
                    <a:pt x="185447" y="1717589"/>
                  </a:cubicBezTo>
                  <a:cubicBezTo>
                    <a:pt x="189566" y="1762897"/>
                    <a:pt x="189897" y="1808711"/>
                    <a:pt x="197803" y="1853514"/>
                  </a:cubicBezTo>
                  <a:cubicBezTo>
                    <a:pt x="202330" y="1879168"/>
                    <a:pt x="208067" y="1905979"/>
                    <a:pt x="222517" y="1927654"/>
                  </a:cubicBezTo>
                  <a:lnTo>
                    <a:pt x="271944" y="2001795"/>
                  </a:lnTo>
                  <a:cubicBezTo>
                    <a:pt x="280182" y="2014152"/>
                    <a:pt x="290015" y="2025582"/>
                    <a:pt x="296657" y="2038865"/>
                  </a:cubicBezTo>
                  <a:cubicBezTo>
                    <a:pt x="304895" y="2055341"/>
                    <a:pt x="314115" y="2071361"/>
                    <a:pt x="321371" y="2088292"/>
                  </a:cubicBezTo>
                  <a:cubicBezTo>
                    <a:pt x="326502" y="2100264"/>
                    <a:pt x="327903" y="2113712"/>
                    <a:pt x="333728" y="2125362"/>
                  </a:cubicBezTo>
                  <a:cubicBezTo>
                    <a:pt x="340369" y="2138645"/>
                    <a:pt x="351800" y="2149149"/>
                    <a:pt x="358441" y="2162432"/>
                  </a:cubicBezTo>
                  <a:cubicBezTo>
                    <a:pt x="364266" y="2174082"/>
                    <a:pt x="364336" y="2188194"/>
                    <a:pt x="370798" y="2199503"/>
                  </a:cubicBezTo>
                  <a:cubicBezTo>
                    <a:pt x="381016" y="2217384"/>
                    <a:pt x="396953" y="2231466"/>
                    <a:pt x="407868" y="2248930"/>
                  </a:cubicBezTo>
                  <a:cubicBezTo>
                    <a:pt x="445124" y="2308539"/>
                    <a:pt x="422008" y="2281920"/>
                    <a:pt x="444939" y="2335427"/>
                  </a:cubicBezTo>
                  <a:cubicBezTo>
                    <a:pt x="463754" y="2379328"/>
                    <a:pt x="469544" y="2384692"/>
                    <a:pt x="494366" y="2421924"/>
                  </a:cubicBezTo>
                  <a:lnTo>
                    <a:pt x="519079" y="2496065"/>
                  </a:lnTo>
                  <a:cubicBezTo>
                    <a:pt x="523198" y="2508422"/>
                    <a:pt x="525611" y="2521485"/>
                    <a:pt x="531436" y="2533135"/>
                  </a:cubicBezTo>
                  <a:cubicBezTo>
                    <a:pt x="547912" y="2566086"/>
                    <a:pt x="569213" y="2597039"/>
                    <a:pt x="580863" y="2631989"/>
                  </a:cubicBezTo>
                  <a:cubicBezTo>
                    <a:pt x="589101" y="2656703"/>
                    <a:pt x="591126" y="2684455"/>
                    <a:pt x="605576" y="2706130"/>
                  </a:cubicBezTo>
                  <a:cubicBezTo>
                    <a:pt x="613814" y="2718487"/>
                    <a:pt x="624258" y="2729629"/>
                    <a:pt x="630290" y="2743200"/>
                  </a:cubicBezTo>
                  <a:cubicBezTo>
                    <a:pt x="640870" y="2767005"/>
                    <a:pt x="640553" y="2795666"/>
                    <a:pt x="655003" y="2817341"/>
                  </a:cubicBezTo>
                  <a:cubicBezTo>
                    <a:pt x="663241" y="2829698"/>
                    <a:pt x="673075" y="2841128"/>
                    <a:pt x="679717" y="2854411"/>
                  </a:cubicBezTo>
                  <a:cubicBezTo>
                    <a:pt x="685542" y="2866061"/>
                    <a:pt x="685748" y="2880095"/>
                    <a:pt x="692074" y="2891481"/>
                  </a:cubicBezTo>
                  <a:cubicBezTo>
                    <a:pt x="706499" y="2917445"/>
                    <a:pt x="725025" y="2940908"/>
                    <a:pt x="741501" y="2965622"/>
                  </a:cubicBezTo>
                  <a:lnTo>
                    <a:pt x="790928" y="3039762"/>
                  </a:lnTo>
                  <a:cubicBezTo>
                    <a:pt x="799166" y="3052119"/>
                    <a:pt x="810945" y="3062743"/>
                    <a:pt x="815641" y="3076832"/>
                  </a:cubicBezTo>
                  <a:cubicBezTo>
                    <a:pt x="831180" y="3123448"/>
                    <a:pt x="834936" y="3145554"/>
                    <a:pt x="877425" y="3188043"/>
                  </a:cubicBezTo>
                  <a:cubicBezTo>
                    <a:pt x="902139" y="3212757"/>
                    <a:pt x="932179" y="3233104"/>
                    <a:pt x="951566" y="3262184"/>
                  </a:cubicBezTo>
                  <a:lnTo>
                    <a:pt x="1000993" y="3336324"/>
                  </a:lnTo>
                  <a:cubicBezTo>
                    <a:pt x="1005112" y="3348681"/>
                    <a:pt x="1013349" y="3360370"/>
                    <a:pt x="1013349" y="3373395"/>
                  </a:cubicBezTo>
                  <a:cubicBezTo>
                    <a:pt x="1013349" y="3394397"/>
                    <a:pt x="1008367" y="3415513"/>
                    <a:pt x="1000993" y="3435178"/>
                  </a:cubicBezTo>
                  <a:cubicBezTo>
                    <a:pt x="987417" y="3471381"/>
                    <a:pt x="956873" y="3488304"/>
                    <a:pt x="926852" y="3509319"/>
                  </a:cubicBezTo>
                  <a:cubicBezTo>
                    <a:pt x="902519" y="3526352"/>
                    <a:pt x="876473" y="3540925"/>
                    <a:pt x="852711" y="3558746"/>
                  </a:cubicBezTo>
                  <a:lnTo>
                    <a:pt x="753857" y="3632886"/>
                  </a:lnTo>
                  <a:cubicBezTo>
                    <a:pt x="737381" y="3645243"/>
                    <a:pt x="718993" y="3655394"/>
                    <a:pt x="704430" y="3669957"/>
                  </a:cubicBezTo>
                  <a:cubicBezTo>
                    <a:pt x="687954" y="3686433"/>
                    <a:pt x="670166" y="3701693"/>
                    <a:pt x="655003" y="3719384"/>
                  </a:cubicBezTo>
                  <a:cubicBezTo>
                    <a:pt x="606403" y="3776084"/>
                    <a:pt x="657493" y="3739964"/>
                    <a:pt x="593220" y="3793524"/>
                  </a:cubicBezTo>
                  <a:cubicBezTo>
                    <a:pt x="540203" y="3837705"/>
                    <a:pt x="568305" y="3796236"/>
                    <a:pt x="519079" y="3855308"/>
                  </a:cubicBezTo>
                  <a:cubicBezTo>
                    <a:pt x="509572" y="3866717"/>
                    <a:pt x="504867" y="3881877"/>
                    <a:pt x="494366" y="3892378"/>
                  </a:cubicBezTo>
                  <a:cubicBezTo>
                    <a:pt x="397160" y="3989584"/>
                    <a:pt x="521446" y="3832698"/>
                    <a:pt x="420225" y="3954162"/>
                  </a:cubicBezTo>
                  <a:cubicBezTo>
                    <a:pt x="334200" y="4057391"/>
                    <a:pt x="466750" y="3919991"/>
                    <a:pt x="358441" y="4028303"/>
                  </a:cubicBezTo>
                  <a:lnTo>
                    <a:pt x="333728" y="4102443"/>
                  </a:lnTo>
                  <a:cubicBezTo>
                    <a:pt x="329609" y="4114800"/>
                    <a:pt x="328596" y="4128676"/>
                    <a:pt x="321371" y="4139514"/>
                  </a:cubicBezTo>
                  <a:lnTo>
                    <a:pt x="296657" y="4176584"/>
                  </a:lnTo>
                  <a:cubicBezTo>
                    <a:pt x="292538" y="4193060"/>
                    <a:pt x="290264" y="4210110"/>
                    <a:pt x="284301" y="4226011"/>
                  </a:cubicBezTo>
                  <a:cubicBezTo>
                    <a:pt x="268018" y="4269434"/>
                    <a:pt x="234793" y="4312629"/>
                    <a:pt x="210160" y="4349578"/>
                  </a:cubicBezTo>
                  <a:cubicBezTo>
                    <a:pt x="201922" y="4361935"/>
                    <a:pt x="195948" y="4376148"/>
                    <a:pt x="185447" y="4386649"/>
                  </a:cubicBezTo>
                  <a:cubicBezTo>
                    <a:pt x="173090" y="4399006"/>
                    <a:pt x="159563" y="4410294"/>
                    <a:pt x="148376" y="4423719"/>
                  </a:cubicBezTo>
                  <a:cubicBezTo>
                    <a:pt x="138869" y="4435128"/>
                    <a:pt x="134164" y="4450288"/>
                    <a:pt x="123663" y="4460789"/>
                  </a:cubicBezTo>
                  <a:cubicBezTo>
                    <a:pt x="99708" y="4484745"/>
                    <a:pt x="79674" y="4487809"/>
                    <a:pt x="49522" y="4497859"/>
                  </a:cubicBezTo>
                  <a:cubicBezTo>
                    <a:pt x="-4475" y="4578854"/>
                    <a:pt x="95" y="4542298"/>
                    <a:pt x="95" y="459671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94703" y="1549157"/>
              <a:ext cx="215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MAPVIEW</a:t>
              </a:r>
              <a:endParaRPr lang="ko-KR" altLang="en-US" dirty="0"/>
            </a:p>
          </p:txBody>
        </p:sp>
        <p:pic>
          <p:nvPicPr>
            <p:cNvPr id="36" name="그림 35"/>
            <p:cNvPicPr>
              <a:picLocks noChangeAspect="1"/>
            </p:cNvPicPr>
            <p:nvPr>
              <p:custDataLst>
                <p:custData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034" y="1601386"/>
              <a:ext cx="268037" cy="268037"/>
            </a:xfrm>
            <a:prstGeom prst="rect">
              <a:avLst/>
            </a:prstGeom>
          </p:spPr>
        </p:pic>
        <p:pic>
          <p:nvPicPr>
            <p:cNvPr id="38" name="Picture 1"/>
            <p:cNvPicPr preferRelativeResize="0">
              <a:picLocks/>
            </p:cNvPicPr>
            <p:nvPr>
              <p:custDataLst>
                <p:custData r:id="rId13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466" y="1674187"/>
              <a:ext cx="213843" cy="185950"/>
            </a:xfrm>
            <a:prstGeom prst="rect">
              <a:avLst/>
            </a:prstGeom>
          </p:spPr>
        </p:pic>
        <p:sp>
          <p:nvSpPr>
            <p:cNvPr id="40" name="모서리가 둥근 사각형 설명선 39"/>
            <p:cNvSpPr/>
            <p:nvPr/>
          </p:nvSpPr>
          <p:spPr>
            <a:xfrm>
              <a:off x="1500251" y="3336920"/>
              <a:ext cx="2842452" cy="2159002"/>
            </a:xfrm>
            <a:prstGeom prst="wedgeRoundRectCallout">
              <a:avLst>
                <a:gd name="adj1" fmla="val -23705"/>
                <a:gd name="adj2" fmla="val -59265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Picture 1"/>
            <p:cNvPicPr preferRelativeResize="0">
              <a:picLocks/>
            </p:cNvPicPr>
            <p:nvPr>
              <p:custDataLst>
                <p:custData r:id="rId1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062" y="3428525"/>
              <a:ext cx="337500" cy="3375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719943" y="3428525"/>
              <a:ext cx="2026813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EVENT NAME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04319" y="3974060"/>
              <a:ext cx="262499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DESCRIPTION…..</a:t>
              </a:r>
              <a:endParaRPr lang="ko-KR" altLang="en-US" dirty="0"/>
            </a:p>
          </p:txBody>
        </p:sp>
        <p:sp>
          <p:nvSpPr>
            <p:cNvPr id="44" name="Content"/>
            <p:cNvSpPr/>
            <p:nvPr>
              <p:custDataLst>
                <p:custData r:id="rId15"/>
              </p:custDataLst>
            </p:nvPr>
          </p:nvSpPr>
          <p:spPr>
            <a:xfrm>
              <a:off x="2496241" y="4942779"/>
              <a:ext cx="1250516" cy="374256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16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3787" y="4996015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1560973" y="4893351"/>
              <a:ext cx="990535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</p:grpSp>
      <p:pic>
        <p:nvPicPr>
          <p:cNvPr id="50" name="그림 49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11" y="2855669"/>
            <a:ext cx="268037" cy="268037"/>
          </a:xfrm>
          <a:prstGeom prst="rect">
            <a:avLst/>
          </a:prstGeom>
        </p:spPr>
      </p:pic>
      <p:sp>
        <p:nvSpPr>
          <p:cNvPr id="2" name="모서리가 둥근 사각형 설명선 1"/>
          <p:cNvSpPr/>
          <p:nvPr/>
        </p:nvSpPr>
        <p:spPr>
          <a:xfrm>
            <a:off x="1347851" y="3184520"/>
            <a:ext cx="2842452" cy="2159002"/>
          </a:xfrm>
          <a:prstGeom prst="wedgeRoundRectCallout">
            <a:avLst>
              <a:gd name="adj1" fmla="val -23705"/>
              <a:gd name="adj2" fmla="val -59265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1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62" y="3276125"/>
            <a:ext cx="337500" cy="33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7543" y="3276125"/>
            <a:ext cx="191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EVENT NAME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51919" y="3674865"/>
            <a:ext cx="262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DESCRIPTION…..</a:t>
            </a:r>
            <a:endParaRPr lang="ko-KR" altLang="en-US" dirty="0"/>
          </a:p>
        </p:txBody>
      </p:sp>
      <p:sp>
        <p:nvSpPr>
          <p:cNvPr id="27" name="Content"/>
          <p:cNvSpPr/>
          <p:nvPr>
            <p:custDataLst>
              <p:custData r:id="rId7"/>
            </p:custDataLst>
          </p:nvPr>
        </p:nvSpPr>
        <p:spPr>
          <a:xfrm>
            <a:off x="2343841" y="4790379"/>
            <a:ext cx="1250516" cy="3742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9" name="Picture 2" descr="C:\Users\t-dantay\Documents\First24\checkcircle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387" y="484361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507188" y="4740952"/>
            <a:ext cx="89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48" name="Oval"/>
          <p:cNvSpPr/>
          <p:nvPr/>
        </p:nvSpPr>
        <p:spPr>
          <a:xfrm>
            <a:off x="2085128" y="4492517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52" name="그림 51"/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318" y="2904944"/>
            <a:ext cx="268037" cy="268037"/>
          </a:xfrm>
          <a:prstGeom prst="rect">
            <a:avLst/>
          </a:prstGeom>
        </p:spPr>
      </p:pic>
      <p:sp>
        <p:nvSpPr>
          <p:cNvPr id="49" name="Oval"/>
          <p:cNvSpPr/>
          <p:nvPr/>
        </p:nvSpPr>
        <p:spPr>
          <a:xfrm>
            <a:off x="1204845" y="3233623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57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40331"/>
              </p:ext>
            </p:extLst>
          </p:nvPr>
        </p:nvGraphicFramePr>
        <p:xfrm>
          <a:off x="5842000" y="900706"/>
          <a:ext cx="3430954" cy="4703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801"/>
                <a:gridCol w="3049153"/>
              </a:tblGrid>
              <a:tr h="3582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관리자 모드 활성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비활성 버튼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활성 시 관리자 컨트롤러를 나타낸다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컨드롤러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뷰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확대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축소 버튼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“PAGE 5”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MOCTION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지도상의 경로를 길게 터치 시 삭제여부를 묻는 팝업을 통해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삭제 가능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지도상의 이벤트를 길게 터치 시 삭제여부를 묻는 팝업을 통해 삭제 가능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21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69729783"/>
              </p:ext>
            </p:extLst>
          </p:nvPr>
        </p:nvGraphicFramePr>
        <p:xfrm>
          <a:off x="146309" y="129172"/>
          <a:ext cx="118305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이두나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MASTER_MAP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초기 지도 화면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관리자 모드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ontent"/>
          <p:cNvSpPr/>
          <p:nvPr/>
        </p:nvSpPr>
        <p:spPr>
          <a:xfrm>
            <a:off x="1347852" y="1340103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51919" y="1446981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2303" y="1385327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MAPVIEW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34" y="1437556"/>
            <a:ext cx="268037" cy="26803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9480391" y="1717730"/>
            <a:ext cx="2276182" cy="4078914"/>
            <a:chOff x="7966375" y="1492503"/>
            <a:chExt cx="2842452" cy="5134838"/>
          </a:xfrm>
        </p:grpSpPr>
        <p:pic>
          <p:nvPicPr>
            <p:cNvPr id="25" name="StreetMap"/>
            <p:cNvPicPr>
              <a:picLocks noChangeAspect="1" noChangeArrowheads="1"/>
            </p:cNvPicPr>
            <p:nvPr>
              <p:custDataLst>
                <p:custData r:id="rId25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375" y="1956486"/>
              <a:ext cx="2842451" cy="467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26" name="Content"/>
            <p:cNvSpPr/>
            <p:nvPr/>
          </p:nvSpPr>
          <p:spPr>
            <a:xfrm>
              <a:off x="7966375" y="1492503"/>
              <a:ext cx="2842452" cy="4516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27" name="Picture 2" descr="C:\Users\t-dantay\Documents\First24\arrowsimple1.png"/>
            <p:cNvPicPr>
              <a:picLocks noChangeAspect="1" noChangeArrowheads="1"/>
            </p:cNvPicPr>
            <p:nvPr>
              <p:custDataLst>
                <p:custData r:id="rId26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70442" y="1599381"/>
              <a:ext cx="237868" cy="237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자유형 27"/>
            <p:cNvSpPr/>
            <p:nvPr/>
          </p:nvSpPr>
          <p:spPr>
            <a:xfrm>
              <a:off x="8385539" y="2376616"/>
              <a:ext cx="1445741" cy="2669060"/>
            </a:xfrm>
            <a:custGeom>
              <a:avLst/>
              <a:gdLst>
                <a:gd name="connsiteX0" fmla="*/ 0 w 1445741"/>
                <a:gd name="connsiteY0" fmla="*/ 0 h 2669060"/>
                <a:gd name="connsiteX1" fmla="*/ 12357 w 1445741"/>
                <a:gd name="connsiteY1" fmla="*/ 98854 h 2669060"/>
                <a:gd name="connsiteX2" fmla="*/ 37070 w 1445741"/>
                <a:gd name="connsiteY2" fmla="*/ 420130 h 2669060"/>
                <a:gd name="connsiteX3" fmla="*/ 74141 w 1445741"/>
                <a:gd name="connsiteY3" fmla="*/ 543698 h 2669060"/>
                <a:gd name="connsiteX4" fmla="*/ 86498 w 1445741"/>
                <a:gd name="connsiteY4" fmla="*/ 580768 h 2669060"/>
                <a:gd name="connsiteX5" fmla="*/ 111211 w 1445741"/>
                <a:gd name="connsiteY5" fmla="*/ 617838 h 2669060"/>
                <a:gd name="connsiteX6" fmla="*/ 135925 w 1445741"/>
                <a:gd name="connsiteY6" fmla="*/ 704335 h 2669060"/>
                <a:gd name="connsiteX7" fmla="*/ 172995 w 1445741"/>
                <a:gd name="connsiteY7" fmla="*/ 815546 h 2669060"/>
                <a:gd name="connsiteX8" fmla="*/ 197708 w 1445741"/>
                <a:gd name="connsiteY8" fmla="*/ 889687 h 2669060"/>
                <a:gd name="connsiteX9" fmla="*/ 210065 w 1445741"/>
                <a:gd name="connsiteY9" fmla="*/ 926757 h 2669060"/>
                <a:gd name="connsiteX10" fmla="*/ 308919 w 1445741"/>
                <a:gd name="connsiteY10" fmla="*/ 864973 h 2669060"/>
                <a:gd name="connsiteX11" fmla="*/ 345989 w 1445741"/>
                <a:gd name="connsiteY11" fmla="*/ 852616 h 2669060"/>
                <a:gd name="connsiteX12" fmla="*/ 494270 w 1445741"/>
                <a:gd name="connsiteY12" fmla="*/ 753762 h 2669060"/>
                <a:gd name="connsiteX13" fmla="*/ 568411 w 1445741"/>
                <a:gd name="connsiteY13" fmla="*/ 704335 h 2669060"/>
                <a:gd name="connsiteX14" fmla="*/ 642552 w 1445741"/>
                <a:gd name="connsiteY14" fmla="*/ 679622 h 2669060"/>
                <a:gd name="connsiteX15" fmla="*/ 679622 w 1445741"/>
                <a:gd name="connsiteY15" fmla="*/ 691979 h 2669060"/>
                <a:gd name="connsiteX16" fmla="*/ 716692 w 1445741"/>
                <a:gd name="connsiteY16" fmla="*/ 815546 h 2669060"/>
                <a:gd name="connsiteX17" fmla="*/ 741406 w 1445741"/>
                <a:gd name="connsiteY17" fmla="*/ 889687 h 2669060"/>
                <a:gd name="connsiteX18" fmla="*/ 753762 w 1445741"/>
                <a:gd name="connsiteY18" fmla="*/ 926757 h 2669060"/>
                <a:gd name="connsiteX19" fmla="*/ 778476 w 1445741"/>
                <a:gd name="connsiteY19" fmla="*/ 963827 h 2669060"/>
                <a:gd name="connsiteX20" fmla="*/ 803189 w 1445741"/>
                <a:gd name="connsiteY20" fmla="*/ 1050325 h 2669060"/>
                <a:gd name="connsiteX21" fmla="*/ 827903 w 1445741"/>
                <a:gd name="connsiteY21" fmla="*/ 1087395 h 2669060"/>
                <a:gd name="connsiteX22" fmla="*/ 840260 w 1445741"/>
                <a:gd name="connsiteY22" fmla="*/ 1136822 h 2669060"/>
                <a:gd name="connsiteX23" fmla="*/ 889687 w 1445741"/>
                <a:gd name="connsiteY23" fmla="*/ 1235676 h 2669060"/>
                <a:gd name="connsiteX24" fmla="*/ 914400 w 1445741"/>
                <a:gd name="connsiteY24" fmla="*/ 1285103 h 2669060"/>
                <a:gd name="connsiteX25" fmla="*/ 951470 w 1445741"/>
                <a:gd name="connsiteY25" fmla="*/ 1371600 h 2669060"/>
                <a:gd name="connsiteX26" fmla="*/ 976184 w 1445741"/>
                <a:gd name="connsiteY26" fmla="*/ 1408670 h 2669060"/>
                <a:gd name="connsiteX27" fmla="*/ 1000898 w 1445741"/>
                <a:gd name="connsiteY27" fmla="*/ 1458098 h 2669060"/>
                <a:gd name="connsiteX28" fmla="*/ 1050325 w 1445741"/>
                <a:gd name="connsiteY28" fmla="*/ 1532238 h 2669060"/>
                <a:gd name="connsiteX29" fmla="*/ 1075038 w 1445741"/>
                <a:gd name="connsiteY29" fmla="*/ 1569308 h 2669060"/>
                <a:gd name="connsiteX30" fmla="*/ 1136822 w 1445741"/>
                <a:gd name="connsiteY30" fmla="*/ 1680519 h 2669060"/>
                <a:gd name="connsiteX31" fmla="*/ 1210962 w 1445741"/>
                <a:gd name="connsiteY31" fmla="*/ 1754660 h 2669060"/>
                <a:gd name="connsiteX32" fmla="*/ 1248033 w 1445741"/>
                <a:gd name="connsiteY32" fmla="*/ 1767016 h 2669060"/>
                <a:gd name="connsiteX33" fmla="*/ 1322173 w 1445741"/>
                <a:gd name="connsiteY33" fmla="*/ 1841157 h 2669060"/>
                <a:gd name="connsiteX34" fmla="*/ 1346887 w 1445741"/>
                <a:gd name="connsiteY34" fmla="*/ 1878227 h 2669060"/>
                <a:gd name="connsiteX35" fmla="*/ 1383957 w 1445741"/>
                <a:gd name="connsiteY35" fmla="*/ 1915298 h 2669060"/>
                <a:gd name="connsiteX36" fmla="*/ 1445741 w 1445741"/>
                <a:gd name="connsiteY36" fmla="*/ 2014152 h 2669060"/>
                <a:gd name="connsiteX37" fmla="*/ 1408670 w 1445741"/>
                <a:gd name="connsiteY37" fmla="*/ 2038865 h 2669060"/>
                <a:gd name="connsiteX38" fmla="*/ 1346887 w 1445741"/>
                <a:gd name="connsiteY38" fmla="*/ 2100649 h 2669060"/>
                <a:gd name="connsiteX39" fmla="*/ 1285103 w 1445741"/>
                <a:gd name="connsiteY39" fmla="*/ 2162433 h 2669060"/>
                <a:gd name="connsiteX40" fmla="*/ 1248033 w 1445741"/>
                <a:gd name="connsiteY40" fmla="*/ 2199503 h 2669060"/>
                <a:gd name="connsiteX41" fmla="*/ 1173892 w 1445741"/>
                <a:gd name="connsiteY41" fmla="*/ 2236573 h 2669060"/>
                <a:gd name="connsiteX42" fmla="*/ 1099752 w 1445741"/>
                <a:gd name="connsiteY42" fmla="*/ 2286000 h 2669060"/>
                <a:gd name="connsiteX43" fmla="*/ 1025611 w 1445741"/>
                <a:gd name="connsiteY43" fmla="*/ 2335427 h 2669060"/>
                <a:gd name="connsiteX44" fmla="*/ 988541 w 1445741"/>
                <a:gd name="connsiteY44" fmla="*/ 2360141 h 2669060"/>
                <a:gd name="connsiteX45" fmla="*/ 1013254 w 1445741"/>
                <a:gd name="connsiteY45" fmla="*/ 2446638 h 2669060"/>
                <a:gd name="connsiteX46" fmla="*/ 1037968 w 1445741"/>
                <a:gd name="connsiteY46" fmla="*/ 2483708 h 2669060"/>
                <a:gd name="connsiteX47" fmla="*/ 1112108 w 1445741"/>
                <a:gd name="connsiteY47" fmla="*/ 2533135 h 2669060"/>
                <a:gd name="connsiteX48" fmla="*/ 1173892 w 1445741"/>
                <a:gd name="connsiteY48" fmla="*/ 2607276 h 2669060"/>
                <a:gd name="connsiteX49" fmla="*/ 1223319 w 1445741"/>
                <a:gd name="connsiteY49" fmla="*/ 2669060 h 266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45741" h="2669060">
                  <a:moveTo>
                    <a:pt x="0" y="0"/>
                  </a:moveTo>
                  <a:cubicBezTo>
                    <a:pt x="4119" y="32951"/>
                    <a:pt x="9350" y="65783"/>
                    <a:pt x="12357" y="98854"/>
                  </a:cubicBezTo>
                  <a:cubicBezTo>
                    <a:pt x="17469" y="155089"/>
                    <a:pt x="29160" y="356851"/>
                    <a:pt x="37070" y="420130"/>
                  </a:cubicBezTo>
                  <a:cubicBezTo>
                    <a:pt x="40805" y="450009"/>
                    <a:pt x="66974" y="522199"/>
                    <a:pt x="74141" y="543698"/>
                  </a:cubicBezTo>
                  <a:cubicBezTo>
                    <a:pt x="78260" y="556055"/>
                    <a:pt x="79273" y="569930"/>
                    <a:pt x="86498" y="580768"/>
                  </a:cubicBezTo>
                  <a:cubicBezTo>
                    <a:pt x="94736" y="593125"/>
                    <a:pt x="104570" y="604555"/>
                    <a:pt x="111211" y="617838"/>
                  </a:cubicBezTo>
                  <a:cubicBezTo>
                    <a:pt x="121593" y="638602"/>
                    <a:pt x="129986" y="684538"/>
                    <a:pt x="135925" y="704335"/>
                  </a:cubicBezTo>
                  <a:cubicBezTo>
                    <a:pt x="135939" y="704382"/>
                    <a:pt x="166809" y="796988"/>
                    <a:pt x="172995" y="815546"/>
                  </a:cubicBezTo>
                  <a:lnTo>
                    <a:pt x="197708" y="889687"/>
                  </a:lnTo>
                  <a:lnTo>
                    <a:pt x="210065" y="926757"/>
                  </a:lnTo>
                  <a:cubicBezTo>
                    <a:pt x="371776" y="862072"/>
                    <a:pt x="190222" y="944105"/>
                    <a:pt x="308919" y="864973"/>
                  </a:cubicBezTo>
                  <a:cubicBezTo>
                    <a:pt x="319757" y="857748"/>
                    <a:pt x="334554" y="858853"/>
                    <a:pt x="345989" y="852616"/>
                  </a:cubicBezTo>
                  <a:cubicBezTo>
                    <a:pt x="451601" y="795010"/>
                    <a:pt x="419432" y="806149"/>
                    <a:pt x="494270" y="753762"/>
                  </a:cubicBezTo>
                  <a:cubicBezTo>
                    <a:pt x="518603" y="736729"/>
                    <a:pt x="540233" y="713727"/>
                    <a:pt x="568411" y="704335"/>
                  </a:cubicBezTo>
                  <a:lnTo>
                    <a:pt x="642552" y="679622"/>
                  </a:lnTo>
                  <a:cubicBezTo>
                    <a:pt x="654909" y="683741"/>
                    <a:pt x="672051" y="681380"/>
                    <a:pt x="679622" y="691979"/>
                  </a:cubicBezTo>
                  <a:cubicBezTo>
                    <a:pt x="694685" y="713068"/>
                    <a:pt x="707809" y="785935"/>
                    <a:pt x="716692" y="815546"/>
                  </a:cubicBezTo>
                  <a:cubicBezTo>
                    <a:pt x="724178" y="840498"/>
                    <a:pt x="733168" y="864973"/>
                    <a:pt x="741406" y="889687"/>
                  </a:cubicBezTo>
                  <a:cubicBezTo>
                    <a:pt x="745525" y="902044"/>
                    <a:pt x="746537" y="915920"/>
                    <a:pt x="753762" y="926757"/>
                  </a:cubicBezTo>
                  <a:lnTo>
                    <a:pt x="778476" y="963827"/>
                  </a:lnTo>
                  <a:cubicBezTo>
                    <a:pt x="782433" y="979656"/>
                    <a:pt x="794328" y="1032604"/>
                    <a:pt x="803189" y="1050325"/>
                  </a:cubicBezTo>
                  <a:cubicBezTo>
                    <a:pt x="809830" y="1063608"/>
                    <a:pt x="819665" y="1075038"/>
                    <a:pt x="827903" y="1087395"/>
                  </a:cubicBezTo>
                  <a:cubicBezTo>
                    <a:pt x="832022" y="1103871"/>
                    <a:pt x="833728" y="1121146"/>
                    <a:pt x="840260" y="1136822"/>
                  </a:cubicBezTo>
                  <a:cubicBezTo>
                    <a:pt x="854430" y="1170829"/>
                    <a:pt x="873211" y="1202725"/>
                    <a:pt x="889687" y="1235676"/>
                  </a:cubicBezTo>
                  <a:cubicBezTo>
                    <a:pt x="897925" y="1252152"/>
                    <a:pt x="908575" y="1267628"/>
                    <a:pt x="914400" y="1285103"/>
                  </a:cubicBezTo>
                  <a:cubicBezTo>
                    <a:pt x="928262" y="1326689"/>
                    <a:pt x="927041" y="1328850"/>
                    <a:pt x="951470" y="1371600"/>
                  </a:cubicBezTo>
                  <a:cubicBezTo>
                    <a:pt x="958838" y="1384494"/>
                    <a:pt x="968816" y="1395776"/>
                    <a:pt x="976184" y="1408670"/>
                  </a:cubicBezTo>
                  <a:cubicBezTo>
                    <a:pt x="985323" y="1424664"/>
                    <a:pt x="991421" y="1442302"/>
                    <a:pt x="1000898" y="1458098"/>
                  </a:cubicBezTo>
                  <a:cubicBezTo>
                    <a:pt x="1016179" y="1483567"/>
                    <a:pt x="1033849" y="1507525"/>
                    <a:pt x="1050325" y="1532238"/>
                  </a:cubicBezTo>
                  <a:cubicBezTo>
                    <a:pt x="1058563" y="1544595"/>
                    <a:pt x="1070342" y="1555219"/>
                    <a:pt x="1075038" y="1569308"/>
                  </a:cubicBezTo>
                  <a:cubicBezTo>
                    <a:pt x="1096788" y="1634557"/>
                    <a:pt x="1080169" y="1595540"/>
                    <a:pt x="1136822" y="1680519"/>
                  </a:cubicBezTo>
                  <a:cubicBezTo>
                    <a:pt x="1164457" y="1721971"/>
                    <a:pt x="1161445" y="1726365"/>
                    <a:pt x="1210962" y="1754660"/>
                  </a:cubicBezTo>
                  <a:cubicBezTo>
                    <a:pt x="1222271" y="1761122"/>
                    <a:pt x="1235676" y="1762897"/>
                    <a:pt x="1248033" y="1767016"/>
                  </a:cubicBezTo>
                  <a:cubicBezTo>
                    <a:pt x="1306271" y="1854376"/>
                    <a:pt x="1230217" y="1749202"/>
                    <a:pt x="1322173" y="1841157"/>
                  </a:cubicBezTo>
                  <a:cubicBezTo>
                    <a:pt x="1332674" y="1851658"/>
                    <a:pt x="1337380" y="1866818"/>
                    <a:pt x="1346887" y="1878227"/>
                  </a:cubicBezTo>
                  <a:cubicBezTo>
                    <a:pt x="1358074" y="1891652"/>
                    <a:pt x="1373679" y="1901165"/>
                    <a:pt x="1383957" y="1915298"/>
                  </a:cubicBezTo>
                  <a:cubicBezTo>
                    <a:pt x="1406812" y="1946724"/>
                    <a:pt x="1445741" y="2014152"/>
                    <a:pt x="1445741" y="2014152"/>
                  </a:cubicBezTo>
                  <a:cubicBezTo>
                    <a:pt x="1433384" y="2022390"/>
                    <a:pt x="1419171" y="2028364"/>
                    <a:pt x="1408670" y="2038865"/>
                  </a:cubicBezTo>
                  <a:cubicBezTo>
                    <a:pt x="1326284" y="2121249"/>
                    <a:pt x="1445749" y="2034739"/>
                    <a:pt x="1346887" y="2100649"/>
                  </a:cubicBezTo>
                  <a:cubicBezTo>
                    <a:pt x="1301578" y="2168611"/>
                    <a:pt x="1346887" y="2110946"/>
                    <a:pt x="1285103" y="2162433"/>
                  </a:cubicBezTo>
                  <a:cubicBezTo>
                    <a:pt x="1271678" y="2173620"/>
                    <a:pt x="1261458" y="2188316"/>
                    <a:pt x="1248033" y="2199503"/>
                  </a:cubicBezTo>
                  <a:cubicBezTo>
                    <a:pt x="1182206" y="2254358"/>
                    <a:pt x="1240766" y="2199420"/>
                    <a:pt x="1173892" y="2236573"/>
                  </a:cubicBezTo>
                  <a:cubicBezTo>
                    <a:pt x="1147928" y="2250998"/>
                    <a:pt x="1124465" y="2269524"/>
                    <a:pt x="1099752" y="2286000"/>
                  </a:cubicBezTo>
                  <a:lnTo>
                    <a:pt x="1025611" y="2335427"/>
                  </a:lnTo>
                  <a:lnTo>
                    <a:pt x="988541" y="2360141"/>
                  </a:lnTo>
                  <a:cubicBezTo>
                    <a:pt x="992499" y="2375971"/>
                    <a:pt x="1004393" y="2428915"/>
                    <a:pt x="1013254" y="2446638"/>
                  </a:cubicBezTo>
                  <a:cubicBezTo>
                    <a:pt x="1019896" y="2459921"/>
                    <a:pt x="1026791" y="2473929"/>
                    <a:pt x="1037968" y="2483708"/>
                  </a:cubicBezTo>
                  <a:cubicBezTo>
                    <a:pt x="1060321" y="2503267"/>
                    <a:pt x="1091106" y="2512133"/>
                    <a:pt x="1112108" y="2533135"/>
                  </a:cubicBezTo>
                  <a:cubicBezTo>
                    <a:pt x="1220412" y="2641439"/>
                    <a:pt x="1087875" y="2504055"/>
                    <a:pt x="1173892" y="2607276"/>
                  </a:cubicBezTo>
                  <a:cubicBezTo>
                    <a:pt x="1228371" y="2672651"/>
                    <a:pt x="1197404" y="2617230"/>
                    <a:pt x="1223319" y="266906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8027098" y="1981200"/>
              <a:ext cx="1408766" cy="4596714"/>
            </a:xfrm>
            <a:custGeom>
              <a:avLst/>
              <a:gdLst>
                <a:gd name="connsiteX0" fmla="*/ 1186344 w 1408766"/>
                <a:gd name="connsiteY0" fmla="*/ 0 h 4596714"/>
                <a:gd name="connsiteX1" fmla="*/ 1211057 w 1408766"/>
                <a:gd name="connsiteY1" fmla="*/ 61784 h 4596714"/>
                <a:gd name="connsiteX2" fmla="*/ 1235771 w 1408766"/>
                <a:gd name="connsiteY2" fmla="*/ 98854 h 4596714"/>
                <a:gd name="connsiteX3" fmla="*/ 1248128 w 1408766"/>
                <a:gd name="connsiteY3" fmla="*/ 135924 h 4596714"/>
                <a:gd name="connsiteX4" fmla="*/ 1272841 w 1408766"/>
                <a:gd name="connsiteY4" fmla="*/ 172995 h 4596714"/>
                <a:gd name="connsiteX5" fmla="*/ 1309911 w 1408766"/>
                <a:gd name="connsiteY5" fmla="*/ 308919 h 4596714"/>
                <a:gd name="connsiteX6" fmla="*/ 1322268 w 1408766"/>
                <a:gd name="connsiteY6" fmla="*/ 345989 h 4596714"/>
                <a:gd name="connsiteX7" fmla="*/ 1334625 w 1408766"/>
                <a:gd name="connsiteY7" fmla="*/ 395416 h 4596714"/>
                <a:gd name="connsiteX8" fmla="*/ 1359339 w 1408766"/>
                <a:gd name="connsiteY8" fmla="*/ 469557 h 4596714"/>
                <a:gd name="connsiteX9" fmla="*/ 1384052 w 1408766"/>
                <a:gd name="connsiteY9" fmla="*/ 543697 h 4596714"/>
                <a:gd name="connsiteX10" fmla="*/ 1396409 w 1408766"/>
                <a:gd name="connsiteY10" fmla="*/ 580768 h 4596714"/>
                <a:gd name="connsiteX11" fmla="*/ 1408766 w 1408766"/>
                <a:gd name="connsiteY11" fmla="*/ 654908 h 4596714"/>
                <a:gd name="connsiteX12" fmla="*/ 1396409 w 1408766"/>
                <a:gd name="connsiteY12" fmla="*/ 704335 h 4596714"/>
                <a:gd name="connsiteX13" fmla="*/ 1359339 w 1408766"/>
                <a:gd name="connsiteY13" fmla="*/ 716692 h 4596714"/>
                <a:gd name="connsiteX14" fmla="*/ 1272841 w 1408766"/>
                <a:gd name="connsiteY14" fmla="*/ 741405 h 4596714"/>
                <a:gd name="connsiteX15" fmla="*/ 1248128 w 1408766"/>
                <a:gd name="connsiteY15" fmla="*/ 778476 h 4596714"/>
                <a:gd name="connsiteX16" fmla="*/ 1161630 w 1408766"/>
                <a:gd name="connsiteY16" fmla="*/ 815546 h 4596714"/>
                <a:gd name="connsiteX17" fmla="*/ 1124560 w 1408766"/>
                <a:gd name="connsiteY17" fmla="*/ 840259 h 4596714"/>
                <a:gd name="connsiteX18" fmla="*/ 1038063 w 1408766"/>
                <a:gd name="connsiteY18" fmla="*/ 864973 h 4596714"/>
                <a:gd name="connsiteX19" fmla="*/ 963922 w 1408766"/>
                <a:gd name="connsiteY19" fmla="*/ 902043 h 4596714"/>
                <a:gd name="connsiteX20" fmla="*/ 926852 w 1408766"/>
                <a:gd name="connsiteY20" fmla="*/ 939114 h 4596714"/>
                <a:gd name="connsiteX21" fmla="*/ 889782 w 1408766"/>
                <a:gd name="connsiteY21" fmla="*/ 963827 h 4596714"/>
                <a:gd name="connsiteX22" fmla="*/ 865068 w 1408766"/>
                <a:gd name="connsiteY22" fmla="*/ 1000897 h 4596714"/>
                <a:gd name="connsiteX23" fmla="*/ 790928 w 1408766"/>
                <a:gd name="connsiteY23" fmla="*/ 1050324 h 4596714"/>
                <a:gd name="connsiteX24" fmla="*/ 753857 w 1408766"/>
                <a:gd name="connsiteY24" fmla="*/ 1087395 h 4596714"/>
                <a:gd name="connsiteX25" fmla="*/ 729144 w 1408766"/>
                <a:gd name="connsiteY25" fmla="*/ 1124465 h 4596714"/>
                <a:gd name="connsiteX26" fmla="*/ 655003 w 1408766"/>
                <a:gd name="connsiteY26" fmla="*/ 1186249 h 4596714"/>
                <a:gd name="connsiteX27" fmla="*/ 580863 w 1408766"/>
                <a:gd name="connsiteY27" fmla="*/ 1297459 h 4596714"/>
                <a:gd name="connsiteX28" fmla="*/ 556149 w 1408766"/>
                <a:gd name="connsiteY28" fmla="*/ 1334530 h 4596714"/>
                <a:gd name="connsiteX29" fmla="*/ 519079 w 1408766"/>
                <a:gd name="connsiteY29" fmla="*/ 1359243 h 4596714"/>
                <a:gd name="connsiteX30" fmla="*/ 506722 w 1408766"/>
                <a:gd name="connsiteY30" fmla="*/ 1396314 h 4596714"/>
                <a:gd name="connsiteX31" fmla="*/ 444939 w 1408766"/>
                <a:gd name="connsiteY31" fmla="*/ 1470454 h 4596714"/>
                <a:gd name="connsiteX32" fmla="*/ 407868 w 1408766"/>
                <a:gd name="connsiteY32" fmla="*/ 1495168 h 4596714"/>
                <a:gd name="connsiteX33" fmla="*/ 370798 w 1408766"/>
                <a:gd name="connsiteY33" fmla="*/ 1532238 h 4596714"/>
                <a:gd name="connsiteX34" fmla="*/ 296657 w 1408766"/>
                <a:gd name="connsiteY34" fmla="*/ 1569308 h 4596714"/>
                <a:gd name="connsiteX35" fmla="*/ 234874 w 1408766"/>
                <a:gd name="connsiteY35" fmla="*/ 1643449 h 4596714"/>
                <a:gd name="connsiteX36" fmla="*/ 185447 w 1408766"/>
                <a:gd name="connsiteY36" fmla="*/ 1717589 h 4596714"/>
                <a:gd name="connsiteX37" fmla="*/ 197803 w 1408766"/>
                <a:gd name="connsiteY37" fmla="*/ 1853514 h 4596714"/>
                <a:gd name="connsiteX38" fmla="*/ 222517 w 1408766"/>
                <a:gd name="connsiteY38" fmla="*/ 1927654 h 4596714"/>
                <a:gd name="connsiteX39" fmla="*/ 271944 w 1408766"/>
                <a:gd name="connsiteY39" fmla="*/ 2001795 h 4596714"/>
                <a:gd name="connsiteX40" fmla="*/ 296657 w 1408766"/>
                <a:gd name="connsiteY40" fmla="*/ 2038865 h 4596714"/>
                <a:gd name="connsiteX41" fmla="*/ 321371 w 1408766"/>
                <a:gd name="connsiteY41" fmla="*/ 2088292 h 4596714"/>
                <a:gd name="connsiteX42" fmla="*/ 333728 w 1408766"/>
                <a:gd name="connsiteY42" fmla="*/ 2125362 h 4596714"/>
                <a:gd name="connsiteX43" fmla="*/ 358441 w 1408766"/>
                <a:gd name="connsiteY43" fmla="*/ 2162432 h 4596714"/>
                <a:gd name="connsiteX44" fmla="*/ 370798 w 1408766"/>
                <a:gd name="connsiteY44" fmla="*/ 2199503 h 4596714"/>
                <a:gd name="connsiteX45" fmla="*/ 407868 w 1408766"/>
                <a:gd name="connsiteY45" fmla="*/ 2248930 h 4596714"/>
                <a:gd name="connsiteX46" fmla="*/ 444939 w 1408766"/>
                <a:gd name="connsiteY46" fmla="*/ 2335427 h 4596714"/>
                <a:gd name="connsiteX47" fmla="*/ 494366 w 1408766"/>
                <a:gd name="connsiteY47" fmla="*/ 2421924 h 4596714"/>
                <a:gd name="connsiteX48" fmla="*/ 519079 w 1408766"/>
                <a:gd name="connsiteY48" fmla="*/ 2496065 h 4596714"/>
                <a:gd name="connsiteX49" fmla="*/ 531436 w 1408766"/>
                <a:gd name="connsiteY49" fmla="*/ 2533135 h 4596714"/>
                <a:gd name="connsiteX50" fmla="*/ 580863 w 1408766"/>
                <a:gd name="connsiteY50" fmla="*/ 2631989 h 4596714"/>
                <a:gd name="connsiteX51" fmla="*/ 605576 w 1408766"/>
                <a:gd name="connsiteY51" fmla="*/ 2706130 h 4596714"/>
                <a:gd name="connsiteX52" fmla="*/ 630290 w 1408766"/>
                <a:gd name="connsiteY52" fmla="*/ 2743200 h 4596714"/>
                <a:gd name="connsiteX53" fmla="*/ 655003 w 1408766"/>
                <a:gd name="connsiteY53" fmla="*/ 2817341 h 4596714"/>
                <a:gd name="connsiteX54" fmla="*/ 679717 w 1408766"/>
                <a:gd name="connsiteY54" fmla="*/ 2854411 h 4596714"/>
                <a:gd name="connsiteX55" fmla="*/ 692074 w 1408766"/>
                <a:gd name="connsiteY55" fmla="*/ 2891481 h 4596714"/>
                <a:gd name="connsiteX56" fmla="*/ 741501 w 1408766"/>
                <a:gd name="connsiteY56" fmla="*/ 2965622 h 4596714"/>
                <a:gd name="connsiteX57" fmla="*/ 790928 w 1408766"/>
                <a:gd name="connsiteY57" fmla="*/ 3039762 h 4596714"/>
                <a:gd name="connsiteX58" fmla="*/ 815641 w 1408766"/>
                <a:gd name="connsiteY58" fmla="*/ 3076832 h 4596714"/>
                <a:gd name="connsiteX59" fmla="*/ 877425 w 1408766"/>
                <a:gd name="connsiteY59" fmla="*/ 3188043 h 4596714"/>
                <a:gd name="connsiteX60" fmla="*/ 951566 w 1408766"/>
                <a:gd name="connsiteY60" fmla="*/ 3262184 h 4596714"/>
                <a:gd name="connsiteX61" fmla="*/ 1000993 w 1408766"/>
                <a:gd name="connsiteY61" fmla="*/ 3336324 h 4596714"/>
                <a:gd name="connsiteX62" fmla="*/ 1013349 w 1408766"/>
                <a:gd name="connsiteY62" fmla="*/ 3373395 h 4596714"/>
                <a:gd name="connsiteX63" fmla="*/ 1000993 w 1408766"/>
                <a:gd name="connsiteY63" fmla="*/ 3435178 h 4596714"/>
                <a:gd name="connsiteX64" fmla="*/ 926852 w 1408766"/>
                <a:gd name="connsiteY64" fmla="*/ 3509319 h 4596714"/>
                <a:gd name="connsiteX65" fmla="*/ 852711 w 1408766"/>
                <a:gd name="connsiteY65" fmla="*/ 3558746 h 4596714"/>
                <a:gd name="connsiteX66" fmla="*/ 753857 w 1408766"/>
                <a:gd name="connsiteY66" fmla="*/ 3632886 h 4596714"/>
                <a:gd name="connsiteX67" fmla="*/ 704430 w 1408766"/>
                <a:gd name="connsiteY67" fmla="*/ 3669957 h 4596714"/>
                <a:gd name="connsiteX68" fmla="*/ 655003 w 1408766"/>
                <a:gd name="connsiteY68" fmla="*/ 3719384 h 4596714"/>
                <a:gd name="connsiteX69" fmla="*/ 593220 w 1408766"/>
                <a:gd name="connsiteY69" fmla="*/ 3793524 h 4596714"/>
                <a:gd name="connsiteX70" fmla="*/ 519079 w 1408766"/>
                <a:gd name="connsiteY70" fmla="*/ 3855308 h 4596714"/>
                <a:gd name="connsiteX71" fmla="*/ 494366 w 1408766"/>
                <a:gd name="connsiteY71" fmla="*/ 3892378 h 4596714"/>
                <a:gd name="connsiteX72" fmla="*/ 420225 w 1408766"/>
                <a:gd name="connsiteY72" fmla="*/ 3954162 h 4596714"/>
                <a:gd name="connsiteX73" fmla="*/ 358441 w 1408766"/>
                <a:gd name="connsiteY73" fmla="*/ 4028303 h 4596714"/>
                <a:gd name="connsiteX74" fmla="*/ 333728 w 1408766"/>
                <a:gd name="connsiteY74" fmla="*/ 4102443 h 4596714"/>
                <a:gd name="connsiteX75" fmla="*/ 321371 w 1408766"/>
                <a:gd name="connsiteY75" fmla="*/ 4139514 h 4596714"/>
                <a:gd name="connsiteX76" fmla="*/ 296657 w 1408766"/>
                <a:gd name="connsiteY76" fmla="*/ 4176584 h 4596714"/>
                <a:gd name="connsiteX77" fmla="*/ 284301 w 1408766"/>
                <a:gd name="connsiteY77" fmla="*/ 4226011 h 4596714"/>
                <a:gd name="connsiteX78" fmla="*/ 210160 w 1408766"/>
                <a:gd name="connsiteY78" fmla="*/ 4349578 h 4596714"/>
                <a:gd name="connsiteX79" fmla="*/ 185447 w 1408766"/>
                <a:gd name="connsiteY79" fmla="*/ 4386649 h 4596714"/>
                <a:gd name="connsiteX80" fmla="*/ 148376 w 1408766"/>
                <a:gd name="connsiteY80" fmla="*/ 4423719 h 4596714"/>
                <a:gd name="connsiteX81" fmla="*/ 123663 w 1408766"/>
                <a:gd name="connsiteY81" fmla="*/ 4460789 h 4596714"/>
                <a:gd name="connsiteX82" fmla="*/ 49522 w 1408766"/>
                <a:gd name="connsiteY82" fmla="*/ 4497859 h 4596714"/>
                <a:gd name="connsiteX83" fmla="*/ 95 w 1408766"/>
                <a:gd name="connsiteY83" fmla="*/ 4596714 h 459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408766" h="4596714">
                  <a:moveTo>
                    <a:pt x="1186344" y="0"/>
                  </a:moveTo>
                  <a:cubicBezTo>
                    <a:pt x="1194582" y="20595"/>
                    <a:pt x="1201137" y="41945"/>
                    <a:pt x="1211057" y="61784"/>
                  </a:cubicBezTo>
                  <a:cubicBezTo>
                    <a:pt x="1217699" y="75067"/>
                    <a:pt x="1229129" y="85571"/>
                    <a:pt x="1235771" y="98854"/>
                  </a:cubicBezTo>
                  <a:cubicBezTo>
                    <a:pt x="1241596" y="110504"/>
                    <a:pt x="1242303" y="124274"/>
                    <a:pt x="1248128" y="135924"/>
                  </a:cubicBezTo>
                  <a:cubicBezTo>
                    <a:pt x="1254770" y="149207"/>
                    <a:pt x="1266809" y="159424"/>
                    <a:pt x="1272841" y="172995"/>
                  </a:cubicBezTo>
                  <a:cubicBezTo>
                    <a:pt x="1303141" y="241171"/>
                    <a:pt x="1293297" y="242463"/>
                    <a:pt x="1309911" y="308919"/>
                  </a:cubicBezTo>
                  <a:cubicBezTo>
                    <a:pt x="1313070" y="321555"/>
                    <a:pt x="1318690" y="333465"/>
                    <a:pt x="1322268" y="345989"/>
                  </a:cubicBezTo>
                  <a:cubicBezTo>
                    <a:pt x="1326934" y="362318"/>
                    <a:pt x="1329745" y="379149"/>
                    <a:pt x="1334625" y="395416"/>
                  </a:cubicBezTo>
                  <a:cubicBezTo>
                    <a:pt x="1342111" y="420368"/>
                    <a:pt x="1351101" y="444843"/>
                    <a:pt x="1359339" y="469557"/>
                  </a:cubicBezTo>
                  <a:lnTo>
                    <a:pt x="1384052" y="543697"/>
                  </a:lnTo>
                  <a:cubicBezTo>
                    <a:pt x="1388171" y="556054"/>
                    <a:pt x="1394268" y="567920"/>
                    <a:pt x="1396409" y="580768"/>
                  </a:cubicBezTo>
                  <a:lnTo>
                    <a:pt x="1408766" y="654908"/>
                  </a:lnTo>
                  <a:cubicBezTo>
                    <a:pt x="1404647" y="671384"/>
                    <a:pt x="1407018" y="691074"/>
                    <a:pt x="1396409" y="704335"/>
                  </a:cubicBezTo>
                  <a:cubicBezTo>
                    <a:pt x="1388272" y="714506"/>
                    <a:pt x="1371863" y="713114"/>
                    <a:pt x="1359339" y="716692"/>
                  </a:cubicBezTo>
                  <a:cubicBezTo>
                    <a:pt x="1250702" y="747732"/>
                    <a:pt x="1361742" y="711773"/>
                    <a:pt x="1272841" y="741405"/>
                  </a:cubicBezTo>
                  <a:cubicBezTo>
                    <a:pt x="1264603" y="753762"/>
                    <a:pt x="1259537" y="768969"/>
                    <a:pt x="1248128" y="778476"/>
                  </a:cubicBezTo>
                  <a:cubicBezTo>
                    <a:pt x="1209563" y="810614"/>
                    <a:pt x="1200257" y="796233"/>
                    <a:pt x="1161630" y="815546"/>
                  </a:cubicBezTo>
                  <a:cubicBezTo>
                    <a:pt x="1148347" y="822187"/>
                    <a:pt x="1138210" y="834409"/>
                    <a:pt x="1124560" y="840259"/>
                  </a:cubicBezTo>
                  <a:cubicBezTo>
                    <a:pt x="1069130" y="864015"/>
                    <a:pt x="1086157" y="840926"/>
                    <a:pt x="1038063" y="864973"/>
                  </a:cubicBezTo>
                  <a:cubicBezTo>
                    <a:pt x="942250" y="912880"/>
                    <a:pt x="1057099" y="870984"/>
                    <a:pt x="963922" y="902043"/>
                  </a:cubicBezTo>
                  <a:cubicBezTo>
                    <a:pt x="951565" y="914400"/>
                    <a:pt x="940277" y="927927"/>
                    <a:pt x="926852" y="939114"/>
                  </a:cubicBezTo>
                  <a:cubicBezTo>
                    <a:pt x="915443" y="948621"/>
                    <a:pt x="900283" y="953326"/>
                    <a:pt x="889782" y="963827"/>
                  </a:cubicBezTo>
                  <a:cubicBezTo>
                    <a:pt x="879281" y="974328"/>
                    <a:pt x="876245" y="991118"/>
                    <a:pt x="865068" y="1000897"/>
                  </a:cubicBezTo>
                  <a:cubicBezTo>
                    <a:pt x="842715" y="1020456"/>
                    <a:pt x="811930" y="1029322"/>
                    <a:pt x="790928" y="1050324"/>
                  </a:cubicBezTo>
                  <a:cubicBezTo>
                    <a:pt x="778571" y="1062681"/>
                    <a:pt x="765044" y="1073970"/>
                    <a:pt x="753857" y="1087395"/>
                  </a:cubicBezTo>
                  <a:cubicBezTo>
                    <a:pt x="744350" y="1098804"/>
                    <a:pt x="739645" y="1113964"/>
                    <a:pt x="729144" y="1124465"/>
                  </a:cubicBezTo>
                  <a:cubicBezTo>
                    <a:pt x="657745" y="1195864"/>
                    <a:pt x="725861" y="1095147"/>
                    <a:pt x="655003" y="1186249"/>
                  </a:cubicBezTo>
                  <a:cubicBezTo>
                    <a:pt x="654994" y="1186261"/>
                    <a:pt x="593224" y="1278918"/>
                    <a:pt x="580863" y="1297459"/>
                  </a:cubicBezTo>
                  <a:cubicBezTo>
                    <a:pt x="572625" y="1309816"/>
                    <a:pt x="568506" y="1326292"/>
                    <a:pt x="556149" y="1334530"/>
                  </a:cubicBezTo>
                  <a:lnTo>
                    <a:pt x="519079" y="1359243"/>
                  </a:lnTo>
                  <a:cubicBezTo>
                    <a:pt x="514960" y="1371600"/>
                    <a:pt x="512547" y="1384664"/>
                    <a:pt x="506722" y="1396314"/>
                  </a:cubicBezTo>
                  <a:cubicBezTo>
                    <a:pt x="492836" y="1424086"/>
                    <a:pt x="468363" y="1450934"/>
                    <a:pt x="444939" y="1470454"/>
                  </a:cubicBezTo>
                  <a:cubicBezTo>
                    <a:pt x="433530" y="1479962"/>
                    <a:pt x="419277" y="1485660"/>
                    <a:pt x="407868" y="1495168"/>
                  </a:cubicBezTo>
                  <a:cubicBezTo>
                    <a:pt x="394443" y="1506355"/>
                    <a:pt x="384223" y="1521051"/>
                    <a:pt x="370798" y="1532238"/>
                  </a:cubicBezTo>
                  <a:cubicBezTo>
                    <a:pt x="338860" y="1558853"/>
                    <a:pt x="333810" y="1556924"/>
                    <a:pt x="296657" y="1569308"/>
                  </a:cubicBezTo>
                  <a:cubicBezTo>
                    <a:pt x="208355" y="1701762"/>
                    <a:pt x="345864" y="1500746"/>
                    <a:pt x="234874" y="1643449"/>
                  </a:cubicBezTo>
                  <a:cubicBezTo>
                    <a:pt x="216639" y="1666894"/>
                    <a:pt x="185447" y="1717589"/>
                    <a:pt x="185447" y="1717589"/>
                  </a:cubicBezTo>
                  <a:cubicBezTo>
                    <a:pt x="189566" y="1762897"/>
                    <a:pt x="189897" y="1808711"/>
                    <a:pt x="197803" y="1853514"/>
                  </a:cubicBezTo>
                  <a:cubicBezTo>
                    <a:pt x="202330" y="1879168"/>
                    <a:pt x="208067" y="1905979"/>
                    <a:pt x="222517" y="1927654"/>
                  </a:cubicBezTo>
                  <a:lnTo>
                    <a:pt x="271944" y="2001795"/>
                  </a:lnTo>
                  <a:cubicBezTo>
                    <a:pt x="280182" y="2014152"/>
                    <a:pt x="290015" y="2025582"/>
                    <a:pt x="296657" y="2038865"/>
                  </a:cubicBezTo>
                  <a:cubicBezTo>
                    <a:pt x="304895" y="2055341"/>
                    <a:pt x="314115" y="2071361"/>
                    <a:pt x="321371" y="2088292"/>
                  </a:cubicBezTo>
                  <a:cubicBezTo>
                    <a:pt x="326502" y="2100264"/>
                    <a:pt x="327903" y="2113712"/>
                    <a:pt x="333728" y="2125362"/>
                  </a:cubicBezTo>
                  <a:cubicBezTo>
                    <a:pt x="340369" y="2138645"/>
                    <a:pt x="351800" y="2149149"/>
                    <a:pt x="358441" y="2162432"/>
                  </a:cubicBezTo>
                  <a:cubicBezTo>
                    <a:pt x="364266" y="2174082"/>
                    <a:pt x="364336" y="2188194"/>
                    <a:pt x="370798" y="2199503"/>
                  </a:cubicBezTo>
                  <a:cubicBezTo>
                    <a:pt x="381016" y="2217384"/>
                    <a:pt x="396953" y="2231466"/>
                    <a:pt x="407868" y="2248930"/>
                  </a:cubicBezTo>
                  <a:cubicBezTo>
                    <a:pt x="445124" y="2308539"/>
                    <a:pt x="422008" y="2281920"/>
                    <a:pt x="444939" y="2335427"/>
                  </a:cubicBezTo>
                  <a:cubicBezTo>
                    <a:pt x="463754" y="2379328"/>
                    <a:pt x="469544" y="2384692"/>
                    <a:pt x="494366" y="2421924"/>
                  </a:cubicBezTo>
                  <a:lnTo>
                    <a:pt x="519079" y="2496065"/>
                  </a:lnTo>
                  <a:cubicBezTo>
                    <a:pt x="523198" y="2508422"/>
                    <a:pt x="525611" y="2521485"/>
                    <a:pt x="531436" y="2533135"/>
                  </a:cubicBezTo>
                  <a:cubicBezTo>
                    <a:pt x="547912" y="2566086"/>
                    <a:pt x="569213" y="2597039"/>
                    <a:pt x="580863" y="2631989"/>
                  </a:cubicBezTo>
                  <a:cubicBezTo>
                    <a:pt x="589101" y="2656703"/>
                    <a:pt x="591126" y="2684455"/>
                    <a:pt x="605576" y="2706130"/>
                  </a:cubicBezTo>
                  <a:cubicBezTo>
                    <a:pt x="613814" y="2718487"/>
                    <a:pt x="624258" y="2729629"/>
                    <a:pt x="630290" y="2743200"/>
                  </a:cubicBezTo>
                  <a:cubicBezTo>
                    <a:pt x="640870" y="2767005"/>
                    <a:pt x="640553" y="2795666"/>
                    <a:pt x="655003" y="2817341"/>
                  </a:cubicBezTo>
                  <a:cubicBezTo>
                    <a:pt x="663241" y="2829698"/>
                    <a:pt x="673075" y="2841128"/>
                    <a:pt x="679717" y="2854411"/>
                  </a:cubicBezTo>
                  <a:cubicBezTo>
                    <a:pt x="685542" y="2866061"/>
                    <a:pt x="685748" y="2880095"/>
                    <a:pt x="692074" y="2891481"/>
                  </a:cubicBezTo>
                  <a:cubicBezTo>
                    <a:pt x="706499" y="2917445"/>
                    <a:pt x="725025" y="2940908"/>
                    <a:pt x="741501" y="2965622"/>
                  </a:cubicBezTo>
                  <a:lnTo>
                    <a:pt x="790928" y="3039762"/>
                  </a:lnTo>
                  <a:cubicBezTo>
                    <a:pt x="799166" y="3052119"/>
                    <a:pt x="810945" y="3062743"/>
                    <a:pt x="815641" y="3076832"/>
                  </a:cubicBezTo>
                  <a:cubicBezTo>
                    <a:pt x="831180" y="3123448"/>
                    <a:pt x="834936" y="3145554"/>
                    <a:pt x="877425" y="3188043"/>
                  </a:cubicBezTo>
                  <a:cubicBezTo>
                    <a:pt x="902139" y="3212757"/>
                    <a:pt x="932179" y="3233104"/>
                    <a:pt x="951566" y="3262184"/>
                  </a:cubicBezTo>
                  <a:lnTo>
                    <a:pt x="1000993" y="3336324"/>
                  </a:lnTo>
                  <a:cubicBezTo>
                    <a:pt x="1005112" y="3348681"/>
                    <a:pt x="1013349" y="3360370"/>
                    <a:pt x="1013349" y="3373395"/>
                  </a:cubicBezTo>
                  <a:cubicBezTo>
                    <a:pt x="1013349" y="3394397"/>
                    <a:pt x="1008367" y="3415513"/>
                    <a:pt x="1000993" y="3435178"/>
                  </a:cubicBezTo>
                  <a:cubicBezTo>
                    <a:pt x="987417" y="3471381"/>
                    <a:pt x="956873" y="3488304"/>
                    <a:pt x="926852" y="3509319"/>
                  </a:cubicBezTo>
                  <a:cubicBezTo>
                    <a:pt x="902519" y="3526352"/>
                    <a:pt x="876473" y="3540925"/>
                    <a:pt x="852711" y="3558746"/>
                  </a:cubicBezTo>
                  <a:lnTo>
                    <a:pt x="753857" y="3632886"/>
                  </a:lnTo>
                  <a:cubicBezTo>
                    <a:pt x="737381" y="3645243"/>
                    <a:pt x="718993" y="3655394"/>
                    <a:pt x="704430" y="3669957"/>
                  </a:cubicBezTo>
                  <a:cubicBezTo>
                    <a:pt x="687954" y="3686433"/>
                    <a:pt x="670166" y="3701693"/>
                    <a:pt x="655003" y="3719384"/>
                  </a:cubicBezTo>
                  <a:cubicBezTo>
                    <a:pt x="606403" y="3776084"/>
                    <a:pt x="657493" y="3739964"/>
                    <a:pt x="593220" y="3793524"/>
                  </a:cubicBezTo>
                  <a:cubicBezTo>
                    <a:pt x="540203" y="3837705"/>
                    <a:pt x="568305" y="3796236"/>
                    <a:pt x="519079" y="3855308"/>
                  </a:cubicBezTo>
                  <a:cubicBezTo>
                    <a:pt x="509572" y="3866717"/>
                    <a:pt x="504867" y="3881877"/>
                    <a:pt x="494366" y="3892378"/>
                  </a:cubicBezTo>
                  <a:cubicBezTo>
                    <a:pt x="397160" y="3989584"/>
                    <a:pt x="521446" y="3832698"/>
                    <a:pt x="420225" y="3954162"/>
                  </a:cubicBezTo>
                  <a:cubicBezTo>
                    <a:pt x="334200" y="4057391"/>
                    <a:pt x="466750" y="3919991"/>
                    <a:pt x="358441" y="4028303"/>
                  </a:cubicBezTo>
                  <a:lnTo>
                    <a:pt x="333728" y="4102443"/>
                  </a:lnTo>
                  <a:cubicBezTo>
                    <a:pt x="329609" y="4114800"/>
                    <a:pt x="328596" y="4128676"/>
                    <a:pt x="321371" y="4139514"/>
                  </a:cubicBezTo>
                  <a:lnTo>
                    <a:pt x="296657" y="4176584"/>
                  </a:lnTo>
                  <a:cubicBezTo>
                    <a:pt x="292538" y="4193060"/>
                    <a:pt x="290264" y="4210110"/>
                    <a:pt x="284301" y="4226011"/>
                  </a:cubicBezTo>
                  <a:cubicBezTo>
                    <a:pt x="268018" y="4269434"/>
                    <a:pt x="234793" y="4312629"/>
                    <a:pt x="210160" y="4349578"/>
                  </a:cubicBezTo>
                  <a:cubicBezTo>
                    <a:pt x="201922" y="4361935"/>
                    <a:pt x="195948" y="4376148"/>
                    <a:pt x="185447" y="4386649"/>
                  </a:cubicBezTo>
                  <a:cubicBezTo>
                    <a:pt x="173090" y="4399006"/>
                    <a:pt x="159563" y="4410294"/>
                    <a:pt x="148376" y="4423719"/>
                  </a:cubicBezTo>
                  <a:cubicBezTo>
                    <a:pt x="138869" y="4435128"/>
                    <a:pt x="134164" y="4450288"/>
                    <a:pt x="123663" y="4460789"/>
                  </a:cubicBezTo>
                  <a:cubicBezTo>
                    <a:pt x="99708" y="4484745"/>
                    <a:pt x="79674" y="4487809"/>
                    <a:pt x="49522" y="4497859"/>
                  </a:cubicBezTo>
                  <a:cubicBezTo>
                    <a:pt x="-4475" y="4578854"/>
                    <a:pt x="95" y="4542298"/>
                    <a:pt x="95" y="459671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8336112" y="3327791"/>
              <a:ext cx="2384854" cy="1693171"/>
            </a:xfrm>
            <a:custGeom>
              <a:avLst/>
              <a:gdLst>
                <a:gd name="connsiteX0" fmla="*/ 2384854 w 2384854"/>
                <a:gd name="connsiteY0" fmla="*/ 877625 h 1693171"/>
                <a:gd name="connsiteX1" fmla="*/ 2248930 w 2384854"/>
                <a:gd name="connsiteY1" fmla="*/ 988836 h 1693171"/>
                <a:gd name="connsiteX2" fmla="*/ 2174789 w 2384854"/>
                <a:gd name="connsiteY2" fmla="*/ 1025906 h 1693171"/>
                <a:gd name="connsiteX3" fmla="*/ 2137719 w 2384854"/>
                <a:gd name="connsiteY3" fmla="*/ 1062977 h 1693171"/>
                <a:gd name="connsiteX4" fmla="*/ 2100649 w 2384854"/>
                <a:gd name="connsiteY4" fmla="*/ 1087690 h 1693171"/>
                <a:gd name="connsiteX5" fmla="*/ 2063579 w 2384854"/>
                <a:gd name="connsiteY5" fmla="*/ 1124760 h 1693171"/>
                <a:gd name="connsiteX6" fmla="*/ 2026508 w 2384854"/>
                <a:gd name="connsiteY6" fmla="*/ 1149474 h 1693171"/>
                <a:gd name="connsiteX7" fmla="*/ 1952368 w 2384854"/>
                <a:gd name="connsiteY7" fmla="*/ 1211258 h 1693171"/>
                <a:gd name="connsiteX8" fmla="*/ 1927654 w 2384854"/>
                <a:gd name="connsiteY8" fmla="*/ 1248328 h 1693171"/>
                <a:gd name="connsiteX9" fmla="*/ 1853514 w 2384854"/>
                <a:gd name="connsiteY9" fmla="*/ 1297755 h 1693171"/>
                <a:gd name="connsiteX10" fmla="*/ 1816443 w 2384854"/>
                <a:gd name="connsiteY10" fmla="*/ 1322468 h 1693171"/>
                <a:gd name="connsiteX11" fmla="*/ 1767016 w 2384854"/>
                <a:gd name="connsiteY11" fmla="*/ 1347182 h 1693171"/>
                <a:gd name="connsiteX12" fmla="*/ 1729946 w 2384854"/>
                <a:gd name="connsiteY12" fmla="*/ 1371895 h 1693171"/>
                <a:gd name="connsiteX13" fmla="*/ 1655806 w 2384854"/>
                <a:gd name="connsiteY13" fmla="*/ 1396609 h 1693171"/>
                <a:gd name="connsiteX14" fmla="*/ 1581665 w 2384854"/>
                <a:gd name="connsiteY14" fmla="*/ 1433679 h 1693171"/>
                <a:gd name="connsiteX15" fmla="*/ 1544595 w 2384854"/>
                <a:gd name="connsiteY15" fmla="*/ 1470750 h 1693171"/>
                <a:gd name="connsiteX16" fmla="*/ 1470454 w 2384854"/>
                <a:gd name="connsiteY16" fmla="*/ 1421323 h 1693171"/>
                <a:gd name="connsiteX17" fmla="*/ 1421027 w 2384854"/>
                <a:gd name="connsiteY17" fmla="*/ 1347182 h 1693171"/>
                <a:gd name="connsiteX18" fmla="*/ 1408670 w 2384854"/>
                <a:gd name="connsiteY18" fmla="*/ 1310112 h 1693171"/>
                <a:gd name="connsiteX19" fmla="*/ 1334530 w 2384854"/>
                <a:gd name="connsiteY19" fmla="*/ 1235971 h 1693171"/>
                <a:gd name="connsiteX20" fmla="*/ 1285103 w 2384854"/>
                <a:gd name="connsiteY20" fmla="*/ 1161831 h 1693171"/>
                <a:gd name="connsiteX21" fmla="*/ 1260389 w 2384854"/>
                <a:gd name="connsiteY21" fmla="*/ 1124760 h 1693171"/>
                <a:gd name="connsiteX22" fmla="*/ 1248033 w 2384854"/>
                <a:gd name="connsiteY22" fmla="*/ 1087690 h 1693171"/>
                <a:gd name="connsiteX23" fmla="*/ 1149179 w 2384854"/>
                <a:gd name="connsiteY23" fmla="*/ 1137117 h 1693171"/>
                <a:gd name="connsiteX24" fmla="*/ 1062681 w 2384854"/>
                <a:gd name="connsiteY24" fmla="*/ 1198901 h 1693171"/>
                <a:gd name="connsiteX25" fmla="*/ 1000897 w 2384854"/>
                <a:gd name="connsiteY25" fmla="*/ 1310112 h 1693171"/>
                <a:gd name="connsiteX26" fmla="*/ 963827 w 2384854"/>
                <a:gd name="connsiteY26" fmla="*/ 1347182 h 1693171"/>
                <a:gd name="connsiteX27" fmla="*/ 939114 w 2384854"/>
                <a:gd name="connsiteY27" fmla="*/ 1384252 h 1693171"/>
                <a:gd name="connsiteX28" fmla="*/ 902043 w 2384854"/>
                <a:gd name="connsiteY28" fmla="*/ 1408966 h 1693171"/>
                <a:gd name="connsiteX29" fmla="*/ 864973 w 2384854"/>
                <a:gd name="connsiteY29" fmla="*/ 1446036 h 1693171"/>
                <a:gd name="connsiteX30" fmla="*/ 778476 w 2384854"/>
                <a:gd name="connsiteY30" fmla="*/ 1483106 h 1693171"/>
                <a:gd name="connsiteX31" fmla="*/ 729049 w 2384854"/>
                <a:gd name="connsiteY31" fmla="*/ 1507820 h 1693171"/>
                <a:gd name="connsiteX32" fmla="*/ 654908 w 2384854"/>
                <a:gd name="connsiteY32" fmla="*/ 1569604 h 1693171"/>
                <a:gd name="connsiteX33" fmla="*/ 617838 w 2384854"/>
                <a:gd name="connsiteY33" fmla="*/ 1594317 h 1693171"/>
                <a:gd name="connsiteX34" fmla="*/ 568411 w 2384854"/>
                <a:gd name="connsiteY34" fmla="*/ 1668458 h 1693171"/>
                <a:gd name="connsiteX35" fmla="*/ 494270 w 2384854"/>
                <a:gd name="connsiteY35" fmla="*/ 1693171 h 1693171"/>
                <a:gd name="connsiteX36" fmla="*/ 469557 w 2384854"/>
                <a:gd name="connsiteY36" fmla="*/ 1643744 h 1693171"/>
                <a:gd name="connsiteX37" fmla="*/ 420130 w 2384854"/>
                <a:gd name="connsiteY37" fmla="*/ 1557247 h 1693171"/>
                <a:gd name="connsiteX38" fmla="*/ 383060 w 2384854"/>
                <a:gd name="connsiteY38" fmla="*/ 1421323 h 1693171"/>
                <a:gd name="connsiteX39" fmla="*/ 383060 w 2384854"/>
                <a:gd name="connsiteY39" fmla="*/ 1421323 h 1693171"/>
                <a:gd name="connsiteX40" fmla="*/ 358346 w 2384854"/>
                <a:gd name="connsiteY40" fmla="*/ 1322468 h 1693171"/>
                <a:gd name="connsiteX41" fmla="*/ 345989 w 2384854"/>
                <a:gd name="connsiteY41" fmla="*/ 1285398 h 1693171"/>
                <a:gd name="connsiteX42" fmla="*/ 333633 w 2384854"/>
                <a:gd name="connsiteY42" fmla="*/ 1235971 h 1693171"/>
                <a:gd name="connsiteX43" fmla="*/ 308919 w 2384854"/>
                <a:gd name="connsiteY43" fmla="*/ 1161831 h 1693171"/>
                <a:gd name="connsiteX44" fmla="*/ 296562 w 2384854"/>
                <a:gd name="connsiteY44" fmla="*/ 1124760 h 1693171"/>
                <a:gd name="connsiteX45" fmla="*/ 259492 w 2384854"/>
                <a:gd name="connsiteY45" fmla="*/ 1050620 h 1693171"/>
                <a:gd name="connsiteX46" fmla="*/ 234779 w 2384854"/>
                <a:gd name="connsiteY46" fmla="*/ 1013550 h 1693171"/>
                <a:gd name="connsiteX47" fmla="*/ 197708 w 2384854"/>
                <a:gd name="connsiteY47" fmla="*/ 939409 h 1693171"/>
                <a:gd name="connsiteX48" fmla="*/ 185352 w 2384854"/>
                <a:gd name="connsiteY48" fmla="*/ 877625 h 1693171"/>
                <a:gd name="connsiteX49" fmla="*/ 135925 w 2384854"/>
                <a:gd name="connsiteY49" fmla="*/ 778771 h 1693171"/>
                <a:gd name="connsiteX50" fmla="*/ 98854 w 2384854"/>
                <a:gd name="connsiteY50" fmla="*/ 692274 h 1693171"/>
                <a:gd name="connsiteX51" fmla="*/ 74141 w 2384854"/>
                <a:gd name="connsiteY51" fmla="*/ 593420 h 1693171"/>
                <a:gd name="connsiteX52" fmla="*/ 49427 w 2384854"/>
                <a:gd name="connsiteY52" fmla="*/ 543993 h 1693171"/>
                <a:gd name="connsiteX53" fmla="*/ 24714 w 2384854"/>
                <a:gd name="connsiteY53" fmla="*/ 457495 h 1693171"/>
                <a:gd name="connsiteX54" fmla="*/ 0 w 2384854"/>
                <a:gd name="connsiteY54" fmla="*/ 383355 h 1693171"/>
                <a:gd name="connsiteX55" fmla="*/ 12357 w 2384854"/>
                <a:gd name="connsiteY55" fmla="*/ 259787 h 1693171"/>
                <a:gd name="connsiteX56" fmla="*/ 98854 w 2384854"/>
                <a:gd name="connsiteY56" fmla="*/ 160933 h 1693171"/>
                <a:gd name="connsiteX57" fmla="*/ 185352 w 2384854"/>
                <a:gd name="connsiteY57" fmla="*/ 99150 h 1693171"/>
                <a:gd name="connsiteX58" fmla="*/ 234779 w 2384854"/>
                <a:gd name="connsiteY58" fmla="*/ 49723 h 1693171"/>
                <a:gd name="connsiteX59" fmla="*/ 345989 w 2384854"/>
                <a:gd name="connsiteY59" fmla="*/ 25009 h 1693171"/>
                <a:gd name="connsiteX60" fmla="*/ 383060 w 2384854"/>
                <a:gd name="connsiteY60" fmla="*/ 295 h 1693171"/>
                <a:gd name="connsiteX61" fmla="*/ 395416 w 2384854"/>
                <a:gd name="connsiteY61" fmla="*/ 74436 h 1693171"/>
                <a:gd name="connsiteX62" fmla="*/ 420130 w 2384854"/>
                <a:gd name="connsiteY62" fmla="*/ 173290 h 1693171"/>
                <a:gd name="connsiteX63" fmla="*/ 432487 w 2384854"/>
                <a:gd name="connsiteY63" fmla="*/ 210360 h 1693171"/>
                <a:gd name="connsiteX64" fmla="*/ 457200 w 2384854"/>
                <a:gd name="connsiteY64" fmla="*/ 247431 h 1693171"/>
                <a:gd name="connsiteX65" fmla="*/ 469557 w 2384854"/>
                <a:gd name="connsiteY65" fmla="*/ 284501 h 1693171"/>
                <a:gd name="connsiteX66" fmla="*/ 518984 w 2384854"/>
                <a:gd name="connsiteY66" fmla="*/ 358641 h 1693171"/>
                <a:gd name="connsiteX67" fmla="*/ 543697 w 2384854"/>
                <a:gd name="connsiteY67" fmla="*/ 432782 h 1693171"/>
                <a:gd name="connsiteX68" fmla="*/ 556054 w 2384854"/>
                <a:gd name="connsiteY68" fmla="*/ 482209 h 169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84854" h="1693171">
                  <a:moveTo>
                    <a:pt x="2384854" y="877625"/>
                  </a:moveTo>
                  <a:cubicBezTo>
                    <a:pt x="2350300" y="912179"/>
                    <a:pt x="2298117" y="972440"/>
                    <a:pt x="2248930" y="988836"/>
                  </a:cubicBezTo>
                  <a:cubicBezTo>
                    <a:pt x="2211780" y="1001220"/>
                    <a:pt x="2206725" y="999292"/>
                    <a:pt x="2174789" y="1025906"/>
                  </a:cubicBezTo>
                  <a:cubicBezTo>
                    <a:pt x="2161364" y="1037093"/>
                    <a:pt x="2151144" y="1051790"/>
                    <a:pt x="2137719" y="1062977"/>
                  </a:cubicBezTo>
                  <a:cubicBezTo>
                    <a:pt x="2126310" y="1072484"/>
                    <a:pt x="2112058" y="1078183"/>
                    <a:pt x="2100649" y="1087690"/>
                  </a:cubicBezTo>
                  <a:cubicBezTo>
                    <a:pt x="2087224" y="1098877"/>
                    <a:pt x="2077004" y="1113573"/>
                    <a:pt x="2063579" y="1124760"/>
                  </a:cubicBezTo>
                  <a:cubicBezTo>
                    <a:pt x="2052170" y="1134268"/>
                    <a:pt x="2037917" y="1139966"/>
                    <a:pt x="2026508" y="1149474"/>
                  </a:cubicBezTo>
                  <a:cubicBezTo>
                    <a:pt x="1931359" y="1228765"/>
                    <a:pt x="2044411" y="1149894"/>
                    <a:pt x="1952368" y="1211258"/>
                  </a:cubicBezTo>
                  <a:cubicBezTo>
                    <a:pt x="1944130" y="1223615"/>
                    <a:pt x="1938831" y="1238549"/>
                    <a:pt x="1927654" y="1248328"/>
                  </a:cubicBezTo>
                  <a:cubicBezTo>
                    <a:pt x="1905301" y="1267887"/>
                    <a:pt x="1878227" y="1281280"/>
                    <a:pt x="1853514" y="1297755"/>
                  </a:cubicBezTo>
                  <a:cubicBezTo>
                    <a:pt x="1841157" y="1305993"/>
                    <a:pt x="1829726" y="1315826"/>
                    <a:pt x="1816443" y="1322468"/>
                  </a:cubicBezTo>
                  <a:cubicBezTo>
                    <a:pt x="1799967" y="1330706"/>
                    <a:pt x="1783009" y="1338043"/>
                    <a:pt x="1767016" y="1347182"/>
                  </a:cubicBezTo>
                  <a:cubicBezTo>
                    <a:pt x="1754122" y="1354550"/>
                    <a:pt x="1743517" y="1365863"/>
                    <a:pt x="1729946" y="1371895"/>
                  </a:cubicBezTo>
                  <a:cubicBezTo>
                    <a:pt x="1706141" y="1382475"/>
                    <a:pt x="1677481" y="1382159"/>
                    <a:pt x="1655806" y="1396609"/>
                  </a:cubicBezTo>
                  <a:cubicBezTo>
                    <a:pt x="1607898" y="1428548"/>
                    <a:pt x="1632824" y="1416627"/>
                    <a:pt x="1581665" y="1433679"/>
                  </a:cubicBezTo>
                  <a:cubicBezTo>
                    <a:pt x="1569308" y="1446036"/>
                    <a:pt x="1561548" y="1466512"/>
                    <a:pt x="1544595" y="1470750"/>
                  </a:cubicBezTo>
                  <a:cubicBezTo>
                    <a:pt x="1468474" y="1489781"/>
                    <a:pt x="1490423" y="1457268"/>
                    <a:pt x="1470454" y="1421323"/>
                  </a:cubicBezTo>
                  <a:cubicBezTo>
                    <a:pt x="1456029" y="1395359"/>
                    <a:pt x="1430420" y="1375360"/>
                    <a:pt x="1421027" y="1347182"/>
                  </a:cubicBezTo>
                  <a:cubicBezTo>
                    <a:pt x="1416908" y="1334825"/>
                    <a:pt x="1416667" y="1320393"/>
                    <a:pt x="1408670" y="1310112"/>
                  </a:cubicBezTo>
                  <a:cubicBezTo>
                    <a:pt x="1387213" y="1282524"/>
                    <a:pt x="1353917" y="1265051"/>
                    <a:pt x="1334530" y="1235971"/>
                  </a:cubicBezTo>
                  <a:lnTo>
                    <a:pt x="1285103" y="1161831"/>
                  </a:lnTo>
                  <a:lnTo>
                    <a:pt x="1260389" y="1124760"/>
                  </a:lnTo>
                  <a:cubicBezTo>
                    <a:pt x="1256270" y="1112403"/>
                    <a:pt x="1260978" y="1086252"/>
                    <a:pt x="1248033" y="1087690"/>
                  </a:cubicBezTo>
                  <a:cubicBezTo>
                    <a:pt x="1211418" y="1091758"/>
                    <a:pt x="1182130" y="1120641"/>
                    <a:pt x="1149179" y="1137117"/>
                  </a:cubicBezTo>
                  <a:cubicBezTo>
                    <a:pt x="1084123" y="1169645"/>
                    <a:pt x="1112777" y="1148807"/>
                    <a:pt x="1062681" y="1198901"/>
                  </a:cubicBezTo>
                  <a:cubicBezTo>
                    <a:pt x="1047143" y="1245518"/>
                    <a:pt x="1043388" y="1267621"/>
                    <a:pt x="1000897" y="1310112"/>
                  </a:cubicBezTo>
                  <a:cubicBezTo>
                    <a:pt x="988540" y="1322469"/>
                    <a:pt x="975014" y="1333757"/>
                    <a:pt x="963827" y="1347182"/>
                  </a:cubicBezTo>
                  <a:cubicBezTo>
                    <a:pt x="954320" y="1358591"/>
                    <a:pt x="949615" y="1373751"/>
                    <a:pt x="939114" y="1384252"/>
                  </a:cubicBezTo>
                  <a:cubicBezTo>
                    <a:pt x="928613" y="1394753"/>
                    <a:pt x="913452" y="1399458"/>
                    <a:pt x="902043" y="1408966"/>
                  </a:cubicBezTo>
                  <a:cubicBezTo>
                    <a:pt x="888618" y="1420153"/>
                    <a:pt x="879193" y="1435879"/>
                    <a:pt x="864973" y="1446036"/>
                  </a:cubicBezTo>
                  <a:cubicBezTo>
                    <a:pt x="823985" y="1475314"/>
                    <a:pt x="818817" y="1465817"/>
                    <a:pt x="778476" y="1483106"/>
                  </a:cubicBezTo>
                  <a:cubicBezTo>
                    <a:pt x="761545" y="1490362"/>
                    <a:pt x="745042" y="1498681"/>
                    <a:pt x="729049" y="1507820"/>
                  </a:cubicBezTo>
                  <a:cubicBezTo>
                    <a:pt x="670477" y="1541290"/>
                    <a:pt x="710672" y="1523134"/>
                    <a:pt x="654908" y="1569604"/>
                  </a:cubicBezTo>
                  <a:cubicBezTo>
                    <a:pt x="643499" y="1579111"/>
                    <a:pt x="630195" y="1586079"/>
                    <a:pt x="617838" y="1594317"/>
                  </a:cubicBezTo>
                  <a:cubicBezTo>
                    <a:pt x="601362" y="1619031"/>
                    <a:pt x="596589" y="1659066"/>
                    <a:pt x="568411" y="1668458"/>
                  </a:cubicBezTo>
                  <a:lnTo>
                    <a:pt x="494270" y="1693171"/>
                  </a:lnTo>
                  <a:cubicBezTo>
                    <a:pt x="486032" y="1676695"/>
                    <a:pt x="478696" y="1659737"/>
                    <a:pt x="469557" y="1643744"/>
                  </a:cubicBezTo>
                  <a:cubicBezTo>
                    <a:pt x="399695" y="1521485"/>
                    <a:pt x="494810" y="1706610"/>
                    <a:pt x="420130" y="1557247"/>
                  </a:cubicBezTo>
                  <a:cubicBezTo>
                    <a:pt x="402664" y="1469919"/>
                    <a:pt x="414415" y="1515388"/>
                    <a:pt x="383060" y="1421323"/>
                  </a:cubicBezTo>
                  <a:lnTo>
                    <a:pt x="383060" y="1421323"/>
                  </a:lnTo>
                  <a:cubicBezTo>
                    <a:pt x="374822" y="1388371"/>
                    <a:pt x="369087" y="1354691"/>
                    <a:pt x="358346" y="1322468"/>
                  </a:cubicBezTo>
                  <a:cubicBezTo>
                    <a:pt x="354227" y="1310111"/>
                    <a:pt x="349567" y="1297922"/>
                    <a:pt x="345989" y="1285398"/>
                  </a:cubicBezTo>
                  <a:cubicBezTo>
                    <a:pt x="341324" y="1269069"/>
                    <a:pt x="338513" y="1252237"/>
                    <a:pt x="333633" y="1235971"/>
                  </a:cubicBezTo>
                  <a:cubicBezTo>
                    <a:pt x="326148" y="1211019"/>
                    <a:pt x="317157" y="1186544"/>
                    <a:pt x="308919" y="1161831"/>
                  </a:cubicBezTo>
                  <a:cubicBezTo>
                    <a:pt x="304800" y="1149474"/>
                    <a:pt x="303787" y="1135598"/>
                    <a:pt x="296562" y="1124760"/>
                  </a:cubicBezTo>
                  <a:cubicBezTo>
                    <a:pt x="225738" y="1018523"/>
                    <a:pt x="310651" y="1152937"/>
                    <a:pt x="259492" y="1050620"/>
                  </a:cubicBezTo>
                  <a:cubicBezTo>
                    <a:pt x="252851" y="1037337"/>
                    <a:pt x="241420" y="1026833"/>
                    <a:pt x="234779" y="1013550"/>
                  </a:cubicBezTo>
                  <a:cubicBezTo>
                    <a:pt x="183625" y="911240"/>
                    <a:pt x="268528" y="1045636"/>
                    <a:pt x="197708" y="939409"/>
                  </a:cubicBezTo>
                  <a:cubicBezTo>
                    <a:pt x="193589" y="918814"/>
                    <a:pt x="192891" y="897228"/>
                    <a:pt x="185352" y="877625"/>
                  </a:cubicBezTo>
                  <a:cubicBezTo>
                    <a:pt x="172127" y="843240"/>
                    <a:pt x="147575" y="813721"/>
                    <a:pt x="135925" y="778771"/>
                  </a:cubicBezTo>
                  <a:cubicBezTo>
                    <a:pt x="106946" y="691835"/>
                    <a:pt x="144663" y="799158"/>
                    <a:pt x="98854" y="692274"/>
                  </a:cubicBezTo>
                  <a:cubicBezTo>
                    <a:pt x="71109" y="627538"/>
                    <a:pt x="103154" y="680458"/>
                    <a:pt x="74141" y="593420"/>
                  </a:cubicBezTo>
                  <a:cubicBezTo>
                    <a:pt x="68316" y="575945"/>
                    <a:pt x="56683" y="560924"/>
                    <a:pt x="49427" y="543993"/>
                  </a:cubicBezTo>
                  <a:cubicBezTo>
                    <a:pt x="35581" y="511686"/>
                    <a:pt x="35168" y="492342"/>
                    <a:pt x="24714" y="457495"/>
                  </a:cubicBezTo>
                  <a:cubicBezTo>
                    <a:pt x="17229" y="432543"/>
                    <a:pt x="0" y="383355"/>
                    <a:pt x="0" y="383355"/>
                  </a:cubicBezTo>
                  <a:cubicBezTo>
                    <a:pt x="4119" y="342166"/>
                    <a:pt x="3049" y="300122"/>
                    <a:pt x="12357" y="259787"/>
                  </a:cubicBezTo>
                  <a:cubicBezTo>
                    <a:pt x="18387" y="233659"/>
                    <a:pt x="94895" y="164232"/>
                    <a:pt x="98854" y="160933"/>
                  </a:cubicBezTo>
                  <a:cubicBezTo>
                    <a:pt x="126074" y="138250"/>
                    <a:pt x="157929" y="121587"/>
                    <a:pt x="185352" y="99150"/>
                  </a:cubicBezTo>
                  <a:cubicBezTo>
                    <a:pt x="203385" y="84396"/>
                    <a:pt x="215021" y="62072"/>
                    <a:pt x="234779" y="49723"/>
                  </a:cubicBezTo>
                  <a:cubicBezTo>
                    <a:pt x="242991" y="44591"/>
                    <a:pt x="343720" y="25463"/>
                    <a:pt x="345989" y="25009"/>
                  </a:cubicBezTo>
                  <a:cubicBezTo>
                    <a:pt x="358346" y="16771"/>
                    <a:pt x="368497" y="-2618"/>
                    <a:pt x="383060" y="295"/>
                  </a:cubicBezTo>
                  <a:cubicBezTo>
                    <a:pt x="427973" y="9278"/>
                    <a:pt x="401089" y="57417"/>
                    <a:pt x="395416" y="74436"/>
                  </a:cubicBezTo>
                  <a:cubicBezTo>
                    <a:pt x="403654" y="107387"/>
                    <a:pt x="409389" y="141068"/>
                    <a:pt x="420130" y="173290"/>
                  </a:cubicBezTo>
                  <a:cubicBezTo>
                    <a:pt x="424249" y="185647"/>
                    <a:pt x="426662" y="198710"/>
                    <a:pt x="432487" y="210360"/>
                  </a:cubicBezTo>
                  <a:cubicBezTo>
                    <a:pt x="439129" y="223643"/>
                    <a:pt x="450558" y="234148"/>
                    <a:pt x="457200" y="247431"/>
                  </a:cubicBezTo>
                  <a:cubicBezTo>
                    <a:pt x="463025" y="259081"/>
                    <a:pt x="463231" y="273115"/>
                    <a:pt x="469557" y="284501"/>
                  </a:cubicBezTo>
                  <a:cubicBezTo>
                    <a:pt x="483982" y="310465"/>
                    <a:pt x="518984" y="358641"/>
                    <a:pt x="518984" y="358641"/>
                  </a:cubicBezTo>
                  <a:lnTo>
                    <a:pt x="543697" y="432782"/>
                  </a:lnTo>
                  <a:cubicBezTo>
                    <a:pt x="557357" y="473761"/>
                    <a:pt x="556054" y="456826"/>
                    <a:pt x="556054" y="482209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9312296" y="2104768"/>
              <a:ext cx="1445741" cy="4497859"/>
            </a:xfrm>
            <a:custGeom>
              <a:avLst/>
              <a:gdLst>
                <a:gd name="connsiteX0" fmla="*/ 1445741 w 1445741"/>
                <a:gd name="connsiteY0" fmla="*/ 4497859 h 4497859"/>
                <a:gd name="connsiteX1" fmla="*/ 1408670 w 1445741"/>
                <a:gd name="connsiteY1" fmla="*/ 4386648 h 4497859"/>
                <a:gd name="connsiteX2" fmla="*/ 1383957 w 1445741"/>
                <a:gd name="connsiteY2" fmla="*/ 4349578 h 4497859"/>
                <a:gd name="connsiteX3" fmla="*/ 1346886 w 1445741"/>
                <a:gd name="connsiteY3" fmla="*/ 4275437 h 4497859"/>
                <a:gd name="connsiteX4" fmla="*/ 1322173 w 1445741"/>
                <a:gd name="connsiteY4" fmla="*/ 4201297 h 4497859"/>
                <a:gd name="connsiteX5" fmla="*/ 1309816 w 1445741"/>
                <a:gd name="connsiteY5" fmla="*/ 4164227 h 4497859"/>
                <a:gd name="connsiteX6" fmla="*/ 1285103 w 1445741"/>
                <a:gd name="connsiteY6" fmla="*/ 4114800 h 4497859"/>
                <a:gd name="connsiteX7" fmla="*/ 1260389 w 1445741"/>
                <a:gd name="connsiteY7" fmla="*/ 4040659 h 4497859"/>
                <a:gd name="connsiteX8" fmla="*/ 1223319 w 1445741"/>
                <a:gd name="connsiteY8" fmla="*/ 3941805 h 4497859"/>
                <a:gd name="connsiteX9" fmla="*/ 1198605 w 1445741"/>
                <a:gd name="connsiteY9" fmla="*/ 3904735 h 4497859"/>
                <a:gd name="connsiteX10" fmla="*/ 1173892 w 1445741"/>
                <a:gd name="connsiteY10" fmla="*/ 3855308 h 4497859"/>
                <a:gd name="connsiteX11" fmla="*/ 1124465 w 1445741"/>
                <a:gd name="connsiteY11" fmla="*/ 3781167 h 4497859"/>
                <a:gd name="connsiteX12" fmla="*/ 1099751 w 1445741"/>
                <a:gd name="connsiteY12" fmla="*/ 3682313 h 4497859"/>
                <a:gd name="connsiteX13" fmla="*/ 1075038 w 1445741"/>
                <a:gd name="connsiteY13" fmla="*/ 3608173 h 4497859"/>
                <a:gd name="connsiteX14" fmla="*/ 1062681 w 1445741"/>
                <a:gd name="connsiteY14" fmla="*/ 3571102 h 4497859"/>
                <a:gd name="connsiteX15" fmla="*/ 1037968 w 1445741"/>
                <a:gd name="connsiteY15" fmla="*/ 3484605 h 4497859"/>
                <a:gd name="connsiteX16" fmla="*/ 1013254 w 1445741"/>
                <a:gd name="connsiteY16" fmla="*/ 3447535 h 4497859"/>
                <a:gd name="connsiteX17" fmla="*/ 963827 w 1445741"/>
                <a:gd name="connsiteY17" fmla="*/ 3336324 h 4497859"/>
                <a:gd name="connsiteX18" fmla="*/ 939113 w 1445741"/>
                <a:gd name="connsiteY18" fmla="*/ 3249827 h 4497859"/>
                <a:gd name="connsiteX19" fmla="*/ 889686 w 1445741"/>
                <a:gd name="connsiteY19" fmla="*/ 3126259 h 4497859"/>
                <a:gd name="connsiteX20" fmla="*/ 864973 w 1445741"/>
                <a:gd name="connsiteY20" fmla="*/ 3052118 h 4497859"/>
                <a:gd name="connsiteX21" fmla="*/ 852616 w 1445741"/>
                <a:gd name="connsiteY21" fmla="*/ 3015048 h 4497859"/>
                <a:gd name="connsiteX22" fmla="*/ 840259 w 1445741"/>
                <a:gd name="connsiteY22" fmla="*/ 2977978 h 4497859"/>
                <a:gd name="connsiteX23" fmla="*/ 815546 w 1445741"/>
                <a:gd name="connsiteY23" fmla="*/ 2940908 h 4497859"/>
                <a:gd name="connsiteX24" fmla="*/ 803189 w 1445741"/>
                <a:gd name="connsiteY24" fmla="*/ 2903837 h 4497859"/>
                <a:gd name="connsiteX25" fmla="*/ 753762 w 1445741"/>
                <a:gd name="connsiteY25" fmla="*/ 2829697 h 4497859"/>
                <a:gd name="connsiteX26" fmla="*/ 741405 w 1445741"/>
                <a:gd name="connsiteY26" fmla="*/ 2792627 h 4497859"/>
                <a:gd name="connsiteX27" fmla="*/ 716692 w 1445741"/>
                <a:gd name="connsiteY27" fmla="*/ 2755556 h 4497859"/>
                <a:gd name="connsiteX28" fmla="*/ 691978 w 1445741"/>
                <a:gd name="connsiteY28" fmla="*/ 2681416 h 4497859"/>
                <a:gd name="connsiteX29" fmla="*/ 654908 w 1445741"/>
                <a:gd name="connsiteY29" fmla="*/ 2607275 h 4497859"/>
                <a:gd name="connsiteX30" fmla="*/ 630195 w 1445741"/>
                <a:gd name="connsiteY30" fmla="*/ 2570205 h 4497859"/>
                <a:gd name="connsiteX31" fmla="*/ 617838 w 1445741"/>
                <a:gd name="connsiteY31" fmla="*/ 2533135 h 4497859"/>
                <a:gd name="connsiteX32" fmla="*/ 593124 w 1445741"/>
                <a:gd name="connsiteY32" fmla="*/ 2496064 h 4497859"/>
                <a:gd name="connsiteX33" fmla="*/ 568411 w 1445741"/>
                <a:gd name="connsiteY33" fmla="*/ 2446637 h 4497859"/>
                <a:gd name="connsiteX34" fmla="*/ 543697 w 1445741"/>
                <a:gd name="connsiteY34" fmla="*/ 2384854 h 4497859"/>
                <a:gd name="connsiteX35" fmla="*/ 518984 w 1445741"/>
                <a:gd name="connsiteY35" fmla="*/ 2347783 h 4497859"/>
                <a:gd name="connsiteX36" fmla="*/ 481913 w 1445741"/>
                <a:gd name="connsiteY36" fmla="*/ 2273643 h 4497859"/>
                <a:gd name="connsiteX37" fmla="*/ 444843 w 1445741"/>
                <a:gd name="connsiteY37" fmla="*/ 2162432 h 4497859"/>
                <a:gd name="connsiteX38" fmla="*/ 432486 w 1445741"/>
                <a:gd name="connsiteY38" fmla="*/ 2125362 h 4497859"/>
                <a:gd name="connsiteX39" fmla="*/ 407773 w 1445741"/>
                <a:gd name="connsiteY39" fmla="*/ 2001794 h 4497859"/>
                <a:gd name="connsiteX40" fmla="*/ 395416 w 1445741"/>
                <a:gd name="connsiteY40" fmla="*/ 1618735 h 4497859"/>
                <a:gd name="connsiteX41" fmla="*/ 383059 w 1445741"/>
                <a:gd name="connsiteY41" fmla="*/ 1569308 h 4497859"/>
                <a:gd name="connsiteX42" fmla="*/ 358346 w 1445741"/>
                <a:gd name="connsiteY42" fmla="*/ 1458097 h 4497859"/>
                <a:gd name="connsiteX43" fmla="*/ 345989 w 1445741"/>
                <a:gd name="connsiteY43" fmla="*/ 1421027 h 4497859"/>
                <a:gd name="connsiteX44" fmla="*/ 333632 w 1445741"/>
                <a:gd name="connsiteY44" fmla="*/ 1371600 h 4497859"/>
                <a:gd name="connsiteX45" fmla="*/ 308919 w 1445741"/>
                <a:gd name="connsiteY45" fmla="*/ 1334529 h 4497859"/>
                <a:gd name="connsiteX46" fmla="*/ 284205 w 1445741"/>
                <a:gd name="connsiteY46" fmla="*/ 1285102 h 4497859"/>
                <a:gd name="connsiteX47" fmla="*/ 247135 w 1445741"/>
                <a:gd name="connsiteY47" fmla="*/ 1235675 h 4497859"/>
                <a:gd name="connsiteX48" fmla="*/ 172995 w 1445741"/>
                <a:gd name="connsiteY48" fmla="*/ 1124464 h 4497859"/>
                <a:gd name="connsiteX49" fmla="*/ 135924 w 1445741"/>
                <a:gd name="connsiteY49" fmla="*/ 1050324 h 4497859"/>
                <a:gd name="connsiteX50" fmla="*/ 111211 w 1445741"/>
                <a:gd name="connsiteY50" fmla="*/ 1013254 h 4497859"/>
                <a:gd name="connsiteX51" fmla="*/ 98854 w 1445741"/>
                <a:gd name="connsiteY51" fmla="*/ 976183 h 4497859"/>
                <a:gd name="connsiteX52" fmla="*/ 61784 w 1445741"/>
                <a:gd name="connsiteY52" fmla="*/ 951470 h 4497859"/>
                <a:gd name="connsiteX53" fmla="*/ 49427 w 1445741"/>
                <a:gd name="connsiteY53" fmla="*/ 914400 h 4497859"/>
                <a:gd name="connsiteX54" fmla="*/ 0 w 1445741"/>
                <a:gd name="connsiteY54" fmla="*/ 840259 h 4497859"/>
                <a:gd name="connsiteX55" fmla="*/ 61784 w 1445741"/>
                <a:gd name="connsiteY55" fmla="*/ 679621 h 4497859"/>
                <a:gd name="connsiteX56" fmla="*/ 98854 w 1445741"/>
                <a:gd name="connsiteY56" fmla="*/ 667264 h 4497859"/>
                <a:gd name="connsiteX57" fmla="*/ 197708 w 1445741"/>
                <a:gd name="connsiteY57" fmla="*/ 580767 h 4497859"/>
                <a:gd name="connsiteX58" fmla="*/ 234778 w 1445741"/>
                <a:gd name="connsiteY58" fmla="*/ 556054 h 4497859"/>
                <a:gd name="connsiteX59" fmla="*/ 271849 w 1445741"/>
                <a:gd name="connsiteY59" fmla="*/ 531340 h 4497859"/>
                <a:gd name="connsiteX60" fmla="*/ 345989 w 1445741"/>
                <a:gd name="connsiteY60" fmla="*/ 506627 h 4497859"/>
                <a:gd name="connsiteX61" fmla="*/ 383059 w 1445741"/>
                <a:gd name="connsiteY61" fmla="*/ 494270 h 4497859"/>
                <a:gd name="connsiteX62" fmla="*/ 432486 w 1445741"/>
                <a:gd name="connsiteY62" fmla="*/ 481913 h 4497859"/>
                <a:gd name="connsiteX63" fmla="*/ 580768 w 1445741"/>
                <a:gd name="connsiteY63" fmla="*/ 358346 h 4497859"/>
                <a:gd name="connsiteX64" fmla="*/ 617838 w 1445741"/>
                <a:gd name="connsiteY64" fmla="*/ 321275 h 4497859"/>
                <a:gd name="connsiteX65" fmla="*/ 704335 w 1445741"/>
                <a:gd name="connsiteY65" fmla="*/ 197708 h 4497859"/>
                <a:gd name="connsiteX66" fmla="*/ 729049 w 1445741"/>
                <a:gd name="connsiteY66" fmla="*/ 160637 h 4497859"/>
                <a:gd name="connsiteX67" fmla="*/ 766119 w 1445741"/>
                <a:gd name="connsiteY67" fmla="*/ 123567 h 4497859"/>
                <a:gd name="connsiteX68" fmla="*/ 790832 w 1445741"/>
                <a:gd name="connsiteY68" fmla="*/ 86497 h 4497859"/>
                <a:gd name="connsiteX69" fmla="*/ 827903 w 1445741"/>
                <a:gd name="connsiteY69" fmla="*/ 0 h 449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45741" h="4497859">
                  <a:moveTo>
                    <a:pt x="1445741" y="4497859"/>
                  </a:moveTo>
                  <a:cubicBezTo>
                    <a:pt x="1433384" y="4460789"/>
                    <a:pt x="1430345" y="4419161"/>
                    <a:pt x="1408670" y="4386648"/>
                  </a:cubicBezTo>
                  <a:cubicBezTo>
                    <a:pt x="1400432" y="4374291"/>
                    <a:pt x="1390598" y="4362861"/>
                    <a:pt x="1383957" y="4349578"/>
                  </a:cubicBezTo>
                  <a:cubicBezTo>
                    <a:pt x="1332799" y="4247263"/>
                    <a:pt x="1417711" y="4381674"/>
                    <a:pt x="1346886" y="4275437"/>
                  </a:cubicBezTo>
                  <a:lnTo>
                    <a:pt x="1322173" y="4201297"/>
                  </a:lnTo>
                  <a:cubicBezTo>
                    <a:pt x="1318054" y="4188940"/>
                    <a:pt x="1315641" y="4175877"/>
                    <a:pt x="1309816" y="4164227"/>
                  </a:cubicBezTo>
                  <a:cubicBezTo>
                    <a:pt x="1301578" y="4147751"/>
                    <a:pt x="1291944" y="4131903"/>
                    <a:pt x="1285103" y="4114800"/>
                  </a:cubicBezTo>
                  <a:cubicBezTo>
                    <a:pt x="1275428" y="4090613"/>
                    <a:pt x="1268627" y="4065373"/>
                    <a:pt x="1260389" y="4040659"/>
                  </a:cubicBezTo>
                  <a:cubicBezTo>
                    <a:pt x="1249696" y="4008580"/>
                    <a:pt x="1238091" y="3971348"/>
                    <a:pt x="1223319" y="3941805"/>
                  </a:cubicBezTo>
                  <a:cubicBezTo>
                    <a:pt x="1216677" y="3928522"/>
                    <a:pt x="1205973" y="3917629"/>
                    <a:pt x="1198605" y="3904735"/>
                  </a:cubicBezTo>
                  <a:cubicBezTo>
                    <a:pt x="1189466" y="3888742"/>
                    <a:pt x="1183369" y="3871103"/>
                    <a:pt x="1173892" y="3855308"/>
                  </a:cubicBezTo>
                  <a:cubicBezTo>
                    <a:pt x="1158611" y="3829839"/>
                    <a:pt x="1124465" y="3781167"/>
                    <a:pt x="1124465" y="3781167"/>
                  </a:cubicBezTo>
                  <a:cubicBezTo>
                    <a:pt x="1116227" y="3748216"/>
                    <a:pt x="1110492" y="3714536"/>
                    <a:pt x="1099751" y="3682313"/>
                  </a:cubicBezTo>
                  <a:lnTo>
                    <a:pt x="1075038" y="3608173"/>
                  </a:lnTo>
                  <a:cubicBezTo>
                    <a:pt x="1070919" y="3595816"/>
                    <a:pt x="1065840" y="3583739"/>
                    <a:pt x="1062681" y="3571102"/>
                  </a:cubicBezTo>
                  <a:cubicBezTo>
                    <a:pt x="1058723" y="3555272"/>
                    <a:pt x="1046829" y="3502328"/>
                    <a:pt x="1037968" y="3484605"/>
                  </a:cubicBezTo>
                  <a:cubicBezTo>
                    <a:pt x="1031326" y="3471322"/>
                    <a:pt x="1021492" y="3459892"/>
                    <a:pt x="1013254" y="3447535"/>
                  </a:cubicBezTo>
                  <a:cubicBezTo>
                    <a:pt x="949501" y="3256270"/>
                    <a:pt x="1022570" y="3453808"/>
                    <a:pt x="963827" y="3336324"/>
                  </a:cubicBezTo>
                  <a:cubicBezTo>
                    <a:pt x="953445" y="3315561"/>
                    <a:pt x="945051" y="3269622"/>
                    <a:pt x="939113" y="3249827"/>
                  </a:cubicBezTo>
                  <a:cubicBezTo>
                    <a:pt x="889930" y="3085882"/>
                    <a:pt x="939234" y="3250131"/>
                    <a:pt x="889686" y="3126259"/>
                  </a:cubicBezTo>
                  <a:cubicBezTo>
                    <a:pt x="880011" y="3102072"/>
                    <a:pt x="873211" y="3076832"/>
                    <a:pt x="864973" y="3052118"/>
                  </a:cubicBezTo>
                  <a:lnTo>
                    <a:pt x="852616" y="3015048"/>
                  </a:lnTo>
                  <a:cubicBezTo>
                    <a:pt x="848497" y="3002691"/>
                    <a:pt x="847484" y="2988816"/>
                    <a:pt x="840259" y="2977978"/>
                  </a:cubicBezTo>
                  <a:cubicBezTo>
                    <a:pt x="832021" y="2965621"/>
                    <a:pt x="822187" y="2954191"/>
                    <a:pt x="815546" y="2940908"/>
                  </a:cubicBezTo>
                  <a:cubicBezTo>
                    <a:pt x="809721" y="2929258"/>
                    <a:pt x="809515" y="2915223"/>
                    <a:pt x="803189" y="2903837"/>
                  </a:cubicBezTo>
                  <a:cubicBezTo>
                    <a:pt x="788765" y="2877873"/>
                    <a:pt x="763155" y="2857875"/>
                    <a:pt x="753762" y="2829697"/>
                  </a:cubicBezTo>
                  <a:cubicBezTo>
                    <a:pt x="749643" y="2817340"/>
                    <a:pt x="747230" y="2804277"/>
                    <a:pt x="741405" y="2792627"/>
                  </a:cubicBezTo>
                  <a:cubicBezTo>
                    <a:pt x="734763" y="2779344"/>
                    <a:pt x="722724" y="2769127"/>
                    <a:pt x="716692" y="2755556"/>
                  </a:cubicBezTo>
                  <a:cubicBezTo>
                    <a:pt x="706112" y="2731751"/>
                    <a:pt x="706428" y="2703091"/>
                    <a:pt x="691978" y="2681416"/>
                  </a:cubicBezTo>
                  <a:cubicBezTo>
                    <a:pt x="621155" y="2575180"/>
                    <a:pt x="706066" y="2709593"/>
                    <a:pt x="654908" y="2607275"/>
                  </a:cubicBezTo>
                  <a:cubicBezTo>
                    <a:pt x="648267" y="2593992"/>
                    <a:pt x="636836" y="2583488"/>
                    <a:pt x="630195" y="2570205"/>
                  </a:cubicBezTo>
                  <a:cubicBezTo>
                    <a:pt x="624370" y="2558555"/>
                    <a:pt x="623663" y="2544785"/>
                    <a:pt x="617838" y="2533135"/>
                  </a:cubicBezTo>
                  <a:cubicBezTo>
                    <a:pt x="611196" y="2519852"/>
                    <a:pt x="600492" y="2508959"/>
                    <a:pt x="593124" y="2496064"/>
                  </a:cubicBezTo>
                  <a:cubicBezTo>
                    <a:pt x="583985" y="2480071"/>
                    <a:pt x="575892" y="2463470"/>
                    <a:pt x="568411" y="2446637"/>
                  </a:cubicBezTo>
                  <a:cubicBezTo>
                    <a:pt x="559402" y="2426368"/>
                    <a:pt x="553617" y="2404693"/>
                    <a:pt x="543697" y="2384854"/>
                  </a:cubicBezTo>
                  <a:cubicBezTo>
                    <a:pt x="537055" y="2371571"/>
                    <a:pt x="525626" y="2361066"/>
                    <a:pt x="518984" y="2347783"/>
                  </a:cubicBezTo>
                  <a:cubicBezTo>
                    <a:pt x="467832" y="2245478"/>
                    <a:pt x="552731" y="2379867"/>
                    <a:pt x="481913" y="2273643"/>
                  </a:cubicBezTo>
                  <a:lnTo>
                    <a:pt x="444843" y="2162432"/>
                  </a:lnTo>
                  <a:cubicBezTo>
                    <a:pt x="440724" y="2150075"/>
                    <a:pt x="435645" y="2137998"/>
                    <a:pt x="432486" y="2125362"/>
                  </a:cubicBezTo>
                  <a:cubicBezTo>
                    <a:pt x="414054" y="2051628"/>
                    <a:pt x="422922" y="2092687"/>
                    <a:pt x="407773" y="2001794"/>
                  </a:cubicBezTo>
                  <a:cubicBezTo>
                    <a:pt x="403654" y="1874108"/>
                    <a:pt x="402704" y="1746280"/>
                    <a:pt x="395416" y="1618735"/>
                  </a:cubicBezTo>
                  <a:cubicBezTo>
                    <a:pt x="394447" y="1601780"/>
                    <a:pt x="386743" y="1585886"/>
                    <a:pt x="383059" y="1569308"/>
                  </a:cubicBezTo>
                  <a:cubicBezTo>
                    <a:pt x="370316" y="1511964"/>
                    <a:pt x="373417" y="1510844"/>
                    <a:pt x="358346" y="1458097"/>
                  </a:cubicBezTo>
                  <a:cubicBezTo>
                    <a:pt x="354768" y="1445573"/>
                    <a:pt x="349567" y="1433551"/>
                    <a:pt x="345989" y="1421027"/>
                  </a:cubicBezTo>
                  <a:cubicBezTo>
                    <a:pt x="341323" y="1404698"/>
                    <a:pt x="340322" y="1387210"/>
                    <a:pt x="333632" y="1371600"/>
                  </a:cubicBezTo>
                  <a:cubicBezTo>
                    <a:pt x="327782" y="1357950"/>
                    <a:pt x="316287" y="1347423"/>
                    <a:pt x="308919" y="1334529"/>
                  </a:cubicBezTo>
                  <a:cubicBezTo>
                    <a:pt x="299780" y="1318536"/>
                    <a:pt x="293968" y="1300722"/>
                    <a:pt x="284205" y="1285102"/>
                  </a:cubicBezTo>
                  <a:cubicBezTo>
                    <a:pt x="273290" y="1267638"/>
                    <a:pt x="258945" y="1252547"/>
                    <a:pt x="247135" y="1235675"/>
                  </a:cubicBezTo>
                  <a:cubicBezTo>
                    <a:pt x="247060" y="1235568"/>
                    <a:pt x="185388" y="1143053"/>
                    <a:pt x="172995" y="1124464"/>
                  </a:cubicBezTo>
                  <a:cubicBezTo>
                    <a:pt x="102167" y="1018221"/>
                    <a:pt x="187085" y="1152646"/>
                    <a:pt x="135924" y="1050324"/>
                  </a:cubicBezTo>
                  <a:cubicBezTo>
                    <a:pt x="129283" y="1037041"/>
                    <a:pt x="117852" y="1026537"/>
                    <a:pt x="111211" y="1013254"/>
                  </a:cubicBezTo>
                  <a:cubicBezTo>
                    <a:pt x="105386" y="1001604"/>
                    <a:pt x="106991" y="986354"/>
                    <a:pt x="98854" y="976183"/>
                  </a:cubicBezTo>
                  <a:cubicBezTo>
                    <a:pt x="89577" y="964586"/>
                    <a:pt x="74141" y="959708"/>
                    <a:pt x="61784" y="951470"/>
                  </a:cubicBezTo>
                  <a:cubicBezTo>
                    <a:pt x="57665" y="939113"/>
                    <a:pt x="55753" y="925786"/>
                    <a:pt x="49427" y="914400"/>
                  </a:cubicBezTo>
                  <a:cubicBezTo>
                    <a:pt x="35002" y="888436"/>
                    <a:pt x="0" y="840259"/>
                    <a:pt x="0" y="840259"/>
                  </a:cubicBezTo>
                  <a:cubicBezTo>
                    <a:pt x="15795" y="761283"/>
                    <a:pt x="146" y="720712"/>
                    <a:pt x="61784" y="679621"/>
                  </a:cubicBezTo>
                  <a:cubicBezTo>
                    <a:pt x="72622" y="672396"/>
                    <a:pt x="86497" y="671383"/>
                    <a:pt x="98854" y="667264"/>
                  </a:cubicBezTo>
                  <a:cubicBezTo>
                    <a:pt x="140044" y="605481"/>
                    <a:pt x="111212" y="638431"/>
                    <a:pt x="197708" y="580767"/>
                  </a:cubicBezTo>
                  <a:lnTo>
                    <a:pt x="234778" y="556054"/>
                  </a:lnTo>
                  <a:cubicBezTo>
                    <a:pt x="247135" y="547816"/>
                    <a:pt x="257760" y="536036"/>
                    <a:pt x="271849" y="531340"/>
                  </a:cubicBezTo>
                  <a:lnTo>
                    <a:pt x="345989" y="506627"/>
                  </a:lnTo>
                  <a:cubicBezTo>
                    <a:pt x="358346" y="502508"/>
                    <a:pt x="370423" y="497429"/>
                    <a:pt x="383059" y="494270"/>
                  </a:cubicBezTo>
                  <a:lnTo>
                    <a:pt x="432486" y="481913"/>
                  </a:lnTo>
                  <a:cubicBezTo>
                    <a:pt x="535704" y="413101"/>
                    <a:pt x="485628" y="453486"/>
                    <a:pt x="580768" y="358346"/>
                  </a:cubicBezTo>
                  <a:cubicBezTo>
                    <a:pt x="593125" y="345989"/>
                    <a:pt x="607353" y="335255"/>
                    <a:pt x="617838" y="321275"/>
                  </a:cubicBezTo>
                  <a:cubicBezTo>
                    <a:pt x="672728" y="248088"/>
                    <a:pt x="643485" y="288982"/>
                    <a:pt x="704335" y="197708"/>
                  </a:cubicBezTo>
                  <a:cubicBezTo>
                    <a:pt x="712573" y="185351"/>
                    <a:pt x="718548" y="171138"/>
                    <a:pt x="729049" y="160637"/>
                  </a:cubicBezTo>
                  <a:cubicBezTo>
                    <a:pt x="741406" y="148280"/>
                    <a:pt x="754932" y="136992"/>
                    <a:pt x="766119" y="123567"/>
                  </a:cubicBezTo>
                  <a:cubicBezTo>
                    <a:pt x="775626" y="112158"/>
                    <a:pt x="784801" y="100068"/>
                    <a:pt x="790832" y="86497"/>
                  </a:cubicBezTo>
                  <a:cubicBezTo>
                    <a:pt x="833320" y="-9100"/>
                    <a:pt x="793562" y="34338"/>
                    <a:pt x="827903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60826" y="1537727"/>
              <a:ext cx="2150076" cy="426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MAPVIEW</a:t>
              </a:r>
              <a:endParaRPr lang="ko-KR" altLang="en-US" sz="1600" dirty="0"/>
            </a:p>
          </p:txBody>
        </p:sp>
        <p:pic>
          <p:nvPicPr>
            <p:cNvPr id="33" name="그림 32"/>
            <p:cNvPicPr>
              <a:picLocks noChangeAspect="1"/>
            </p:cNvPicPr>
            <p:nvPr>
              <p:custDataLst>
                <p:custData r:id="rId27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970" y="1615457"/>
              <a:ext cx="310765" cy="310766"/>
            </a:xfrm>
            <a:prstGeom prst="rect">
              <a:avLst/>
            </a:prstGeom>
          </p:spPr>
        </p:pic>
      </p:grpSp>
      <p:pic>
        <p:nvPicPr>
          <p:cNvPr id="45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66" y="1510357"/>
            <a:ext cx="213843" cy="185950"/>
          </a:xfrm>
          <a:prstGeom prst="rect">
            <a:avLst/>
          </a:prstGeom>
        </p:spPr>
      </p:pic>
      <p:pic>
        <p:nvPicPr>
          <p:cNvPr id="47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058" y="1841805"/>
            <a:ext cx="213843" cy="1859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347852" y="1791727"/>
            <a:ext cx="2842451" cy="4683214"/>
            <a:chOff x="1347852" y="1804086"/>
            <a:chExt cx="2842451" cy="4670855"/>
          </a:xfrm>
        </p:grpSpPr>
        <p:pic>
          <p:nvPicPr>
            <p:cNvPr id="5" name="StreetMap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852" y="1804086"/>
              <a:ext cx="2842451" cy="467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3" name="자유형 2"/>
            <p:cNvSpPr/>
            <p:nvPr/>
          </p:nvSpPr>
          <p:spPr>
            <a:xfrm>
              <a:off x="1767016" y="2224216"/>
              <a:ext cx="1445741" cy="2669060"/>
            </a:xfrm>
            <a:custGeom>
              <a:avLst/>
              <a:gdLst>
                <a:gd name="connsiteX0" fmla="*/ 0 w 1445741"/>
                <a:gd name="connsiteY0" fmla="*/ 0 h 2669060"/>
                <a:gd name="connsiteX1" fmla="*/ 12357 w 1445741"/>
                <a:gd name="connsiteY1" fmla="*/ 98854 h 2669060"/>
                <a:gd name="connsiteX2" fmla="*/ 37070 w 1445741"/>
                <a:gd name="connsiteY2" fmla="*/ 420130 h 2669060"/>
                <a:gd name="connsiteX3" fmla="*/ 74141 w 1445741"/>
                <a:gd name="connsiteY3" fmla="*/ 543698 h 2669060"/>
                <a:gd name="connsiteX4" fmla="*/ 86498 w 1445741"/>
                <a:gd name="connsiteY4" fmla="*/ 580768 h 2669060"/>
                <a:gd name="connsiteX5" fmla="*/ 111211 w 1445741"/>
                <a:gd name="connsiteY5" fmla="*/ 617838 h 2669060"/>
                <a:gd name="connsiteX6" fmla="*/ 135925 w 1445741"/>
                <a:gd name="connsiteY6" fmla="*/ 704335 h 2669060"/>
                <a:gd name="connsiteX7" fmla="*/ 172995 w 1445741"/>
                <a:gd name="connsiteY7" fmla="*/ 815546 h 2669060"/>
                <a:gd name="connsiteX8" fmla="*/ 197708 w 1445741"/>
                <a:gd name="connsiteY8" fmla="*/ 889687 h 2669060"/>
                <a:gd name="connsiteX9" fmla="*/ 210065 w 1445741"/>
                <a:gd name="connsiteY9" fmla="*/ 926757 h 2669060"/>
                <a:gd name="connsiteX10" fmla="*/ 308919 w 1445741"/>
                <a:gd name="connsiteY10" fmla="*/ 864973 h 2669060"/>
                <a:gd name="connsiteX11" fmla="*/ 345989 w 1445741"/>
                <a:gd name="connsiteY11" fmla="*/ 852616 h 2669060"/>
                <a:gd name="connsiteX12" fmla="*/ 494270 w 1445741"/>
                <a:gd name="connsiteY12" fmla="*/ 753762 h 2669060"/>
                <a:gd name="connsiteX13" fmla="*/ 568411 w 1445741"/>
                <a:gd name="connsiteY13" fmla="*/ 704335 h 2669060"/>
                <a:gd name="connsiteX14" fmla="*/ 642552 w 1445741"/>
                <a:gd name="connsiteY14" fmla="*/ 679622 h 2669060"/>
                <a:gd name="connsiteX15" fmla="*/ 679622 w 1445741"/>
                <a:gd name="connsiteY15" fmla="*/ 691979 h 2669060"/>
                <a:gd name="connsiteX16" fmla="*/ 716692 w 1445741"/>
                <a:gd name="connsiteY16" fmla="*/ 815546 h 2669060"/>
                <a:gd name="connsiteX17" fmla="*/ 741406 w 1445741"/>
                <a:gd name="connsiteY17" fmla="*/ 889687 h 2669060"/>
                <a:gd name="connsiteX18" fmla="*/ 753762 w 1445741"/>
                <a:gd name="connsiteY18" fmla="*/ 926757 h 2669060"/>
                <a:gd name="connsiteX19" fmla="*/ 778476 w 1445741"/>
                <a:gd name="connsiteY19" fmla="*/ 963827 h 2669060"/>
                <a:gd name="connsiteX20" fmla="*/ 803189 w 1445741"/>
                <a:gd name="connsiteY20" fmla="*/ 1050325 h 2669060"/>
                <a:gd name="connsiteX21" fmla="*/ 827903 w 1445741"/>
                <a:gd name="connsiteY21" fmla="*/ 1087395 h 2669060"/>
                <a:gd name="connsiteX22" fmla="*/ 840260 w 1445741"/>
                <a:gd name="connsiteY22" fmla="*/ 1136822 h 2669060"/>
                <a:gd name="connsiteX23" fmla="*/ 889687 w 1445741"/>
                <a:gd name="connsiteY23" fmla="*/ 1235676 h 2669060"/>
                <a:gd name="connsiteX24" fmla="*/ 914400 w 1445741"/>
                <a:gd name="connsiteY24" fmla="*/ 1285103 h 2669060"/>
                <a:gd name="connsiteX25" fmla="*/ 951470 w 1445741"/>
                <a:gd name="connsiteY25" fmla="*/ 1371600 h 2669060"/>
                <a:gd name="connsiteX26" fmla="*/ 976184 w 1445741"/>
                <a:gd name="connsiteY26" fmla="*/ 1408670 h 2669060"/>
                <a:gd name="connsiteX27" fmla="*/ 1000898 w 1445741"/>
                <a:gd name="connsiteY27" fmla="*/ 1458098 h 2669060"/>
                <a:gd name="connsiteX28" fmla="*/ 1050325 w 1445741"/>
                <a:gd name="connsiteY28" fmla="*/ 1532238 h 2669060"/>
                <a:gd name="connsiteX29" fmla="*/ 1075038 w 1445741"/>
                <a:gd name="connsiteY29" fmla="*/ 1569308 h 2669060"/>
                <a:gd name="connsiteX30" fmla="*/ 1136822 w 1445741"/>
                <a:gd name="connsiteY30" fmla="*/ 1680519 h 2669060"/>
                <a:gd name="connsiteX31" fmla="*/ 1210962 w 1445741"/>
                <a:gd name="connsiteY31" fmla="*/ 1754660 h 2669060"/>
                <a:gd name="connsiteX32" fmla="*/ 1248033 w 1445741"/>
                <a:gd name="connsiteY32" fmla="*/ 1767016 h 2669060"/>
                <a:gd name="connsiteX33" fmla="*/ 1322173 w 1445741"/>
                <a:gd name="connsiteY33" fmla="*/ 1841157 h 2669060"/>
                <a:gd name="connsiteX34" fmla="*/ 1346887 w 1445741"/>
                <a:gd name="connsiteY34" fmla="*/ 1878227 h 2669060"/>
                <a:gd name="connsiteX35" fmla="*/ 1383957 w 1445741"/>
                <a:gd name="connsiteY35" fmla="*/ 1915298 h 2669060"/>
                <a:gd name="connsiteX36" fmla="*/ 1445741 w 1445741"/>
                <a:gd name="connsiteY36" fmla="*/ 2014152 h 2669060"/>
                <a:gd name="connsiteX37" fmla="*/ 1408670 w 1445741"/>
                <a:gd name="connsiteY37" fmla="*/ 2038865 h 2669060"/>
                <a:gd name="connsiteX38" fmla="*/ 1346887 w 1445741"/>
                <a:gd name="connsiteY38" fmla="*/ 2100649 h 2669060"/>
                <a:gd name="connsiteX39" fmla="*/ 1285103 w 1445741"/>
                <a:gd name="connsiteY39" fmla="*/ 2162433 h 2669060"/>
                <a:gd name="connsiteX40" fmla="*/ 1248033 w 1445741"/>
                <a:gd name="connsiteY40" fmla="*/ 2199503 h 2669060"/>
                <a:gd name="connsiteX41" fmla="*/ 1173892 w 1445741"/>
                <a:gd name="connsiteY41" fmla="*/ 2236573 h 2669060"/>
                <a:gd name="connsiteX42" fmla="*/ 1099752 w 1445741"/>
                <a:gd name="connsiteY42" fmla="*/ 2286000 h 2669060"/>
                <a:gd name="connsiteX43" fmla="*/ 1025611 w 1445741"/>
                <a:gd name="connsiteY43" fmla="*/ 2335427 h 2669060"/>
                <a:gd name="connsiteX44" fmla="*/ 988541 w 1445741"/>
                <a:gd name="connsiteY44" fmla="*/ 2360141 h 2669060"/>
                <a:gd name="connsiteX45" fmla="*/ 1013254 w 1445741"/>
                <a:gd name="connsiteY45" fmla="*/ 2446638 h 2669060"/>
                <a:gd name="connsiteX46" fmla="*/ 1037968 w 1445741"/>
                <a:gd name="connsiteY46" fmla="*/ 2483708 h 2669060"/>
                <a:gd name="connsiteX47" fmla="*/ 1112108 w 1445741"/>
                <a:gd name="connsiteY47" fmla="*/ 2533135 h 2669060"/>
                <a:gd name="connsiteX48" fmla="*/ 1173892 w 1445741"/>
                <a:gd name="connsiteY48" fmla="*/ 2607276 h 2669060"/>
                <a:gd name="connsiteX49" fmla="*/ 1223319 w 1445741"/>
                <a:gd name="connsiteY49" fmla="*/ 2669060 h 266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45741" h="2669060">
                  <a:moveTo>
                    <a:pt x="0" y="0"/>
                  </a:moveTo>
                  <a:cubicBezTo>
                    <a:pt x="4119" y="32951"/>
                    <a:pt x="9350" y="65783"/>
                    <a:pt x="12357" y="98854"/>
                  </a:cubicBezTo>
                  <a:cubicBezTo>
                    <a:pt x="17469" y="155089"/>
                    <a:pt x="29160" y="356851"/>
                    <a:pt x="37070" y="420130"/>
                  </a:cubicBezTo>
                  <a:cubicBezTo>
                    <a:pt x="40805" y="450009"/>
                    <a:pt x="66974" y="522199"/>
                    <a:pt x="74141" y="543698"/>
                  </a:cubicBezTo>
                  <a:cubicBezTo>
                    <a:pt x="78260" y="556055"/>
                    <a:pt x="79273" y="569930"/>
                    <a:pt x="86498" y="580768"/>
                  </a:cubicBezTo>
                  <a:cubicBezTo>
                    <a:pt x="94736" y="593125"/>
                    <a:pt x="104570" y="604555"/>
                    <a:pt x="111211" y="617838"/>
                  </a:cubicBezTo>
                  <a:cubicBezTo>
                    <a:pt x="121593" y="638602"/>
                    <a:pt x="129986" y="684538"/>
                    <a:pt x="135925" y="704335"/>
                  </a:cubicBezTo>
                  <a:cubicBezTo>
                    <a:pt x="135939" y="704382"/>
                    <a:pt x="166809" y="796988"/>
                    <a:pt x="172995" y="815546"/>
                  </a:cubicBezTo>
                  <a:lnTo>
                    <a:pt x="197708" y="889687"/>
                  </a:lnTo>
                  <a:lnTo>
                    <a:pt x="210065" y="926757"/>
                  </a:lnTo>
                  <a:cubicBezTo>
                    <a:pt x="371776" y="862072"/>
                    <a:pt x="190222" y="944105"/>
                    <a:pt x="308919" y="864973"/>
                  </a:cubicBezTo>
                  <a:cubicBezTo>
                    <a:pt x="319757" y="857748"/>
                    <a:pt x="334554" y="858853"/>
                    <a:pt x="345989" y="852616"/>
                  </a:cubicBezTo>
                  <a:cubicBezTo>
                    <a:pt x="451601" y="795010"/>
                    <a:pt x="419432" y="806149"/>
                    <a:pt x="494270" y="753762"/>
                  </a:cubicBezTo>
                  <a:cubicBezTo>
                    <a:pt x="518603" y="736729"/>
                    <a:pt x="540233" y="713727"/>
                    <a:pt x="568411" y="704335"/>
                  </a:cubicBezTo>
                  <a:lnTo>
                    <a:pt x="642552" y="679622"/>
                  </a:lnTo>
                  <a:cubicBezTo>
                    <a:pt x="654909" y="683741"/>
                    <a:pt x="672051" y="681380"/>
                    <a:pt x="679622" y="691979"/>
                  </a:cubicBezTo>
                  <a:cubicBezTo>
                    <a:pt x="694685" y="713068"/>
                    <a:pt x="707809" y="785935"/>
                    <a:pt x="716692" y="815546"/>
                  </a:cubicBezTo>
                  <a:cubicBezTo>
                    <a:pt x="724178" y="840498"/>
                    <a:pt x="733168" y="864973"/>
                    <a:pt x="741406" y="889687"/>
                  </a:cubicBezTo>
                  <a:cubicBezTo>
                    <a:pt x="745525" y="902044"/>
                    <a:pt x="746537" y="915920"/>
                    <a:pt x="753762" y="926757"/>
                  </a:cubicBezTo>
                  <a:lnTo>
                    <a:pt x="778476" y="963827"/>
                  </a:lnTo>
                  <a:cubicBezTo>
                    <a:pt x="782433" y="979656"/>
                    <a:pt x="794328" y="1032604"/>
                    <a:pt x="803189" y="1050325"/>
                  </a:cubicBezTo>
                  <a:cubicBezTo>
                    <a:pt x="809830" y="1063608"/>
                    <a:pt x="819665" y="1075038"/>
                    <a:pt x="827903" y="1087395"/>
                  </a:cubicBezTo>
                  <a:cubicBezTo>
                    <a:pt x="832022" y="1103871"/>
                    <a:pt x="833728" y="1121146"/>
                    <a:pt x="840260" y="1136822"/>
                  </a:cubicBezTo>
                  <a:cubicBezTo>
                    <a:pt x="854430" y="1170829"/>
                    <a:pt x="873211" y="1202725"/>
                    <a:pt x="889687" y="1235676"/>
                  </a:cubicBezTo>
                  <a:cubicBezTo>
                    <a:pt x="897925" y="1252152"/>
                    <a:pt x="908575" y="1267628"/>
                    <a:pt x="914400" y="1285103"/>
                  </a:cubicBezTo>
                  <a:cubicBezTo>
                    <a:pt x="928262" y="1326689"/>
                    <a:pt x="927041" y="1328850"/>
                    <a:pt x="951470" y="1371600"/>
                  </a:cubicBezTo>
                  <a:cubicBezTo>
                    <a:pt x="958838" y="1384494"/>
                    <a:pt x="968816" y="1395776"/>
                    <a:pt x="976184" y="1408670"/>
                  </a:cubicBezTo>
                  <a:cubicBezTo>
                    <a:pt x="985323" y="1424664"/>
                    <a:pt x="991421" y="1442302"/>
                    <a:pt x="1000898" y="1458098"/>
                  </a:cubicBezTo>
                  <a:cubicBezTo>
                    <a:pt x="1016179" y="1483567"/>
                    <a:pt x="1033849" y="1507525"/>
                    <a:pt x="1050325" y="1532238"/>
                  </a:cubicBezTo>
                  <a:cubicBezTo>
                    <a:pt x="1058563" y="1544595"/>
                    <a:pt x="1070342" y="1555219"/>
                    <a:pt x="1075038" y="1569308"/>
                  </a:cubicBezTo>
                  <a:cubicBezTo>
                    <a:pt x="1096788" y="1634557"/>
                    <a:pt x="1080169" y="1595540"/>
                    <a:pt x="1136822" y="1680519"/>
                  </a:cubicBezTo>
                  <a:cubicBezTo>
                    <a:pt x="1164457" y="1721971"/>
                    <a:pt x="1161445" y="1726365"/>
                    <a:pt x="1210962" y="1754660"/>
                  </a:cubicBezTo>
                  <a:cubicBezTo>
                    <a:pt x="1222271" y="1761122"/>
                    <a:pt x="1235676" y="1762897"/>
                    <a:pt x="1248033" y="1767016"/>
                  </a:cubicBezTo>
                  <a:cubicBezTo>
                    <a:pt x="1306271" y="1854376"/>
                    <a:pt x="1230217" y="1749202"/>
                    <a:pt x="1322173" y="1841157"/>
                  </a:cubicBezTo>
                  <a:cubicBezTo>
                    <a:pt x="1332674" y="1851658"/>
                    <a:pt x="1337380" y="1866818"/>
                    <a:pt x="1346887" y="1878227"/>
                  </a:cubicBezTo>
                  <a:cubicBezTo>
                    <a:pt x="1358074" y="1891652"/>
                    <a:pt x="1373679" y="1901165"/>
                    <a:pt x="1383957" y="1915298"/>
                  </a:cubicBezTo>
                  <a:cubicBezTo>
                    <a:pt x="1406812" y="1946724"/>
                    <a:pt x="1445741" y="2014152"/>
                    <a:pt x="1445741" y="2014152"/>
                  </a:cubicBezTo>
                  <a:cubicBezTo>
                    <a:pt x="1433384" y="2022390"/>
                    <a:pt x="1419171" y="2028364"/>
                    <a:pt x="1408670" y="2038865"/>
                  </a:cubicBezTo>
                  <a:cubicBezTo>
                    <a:pt x="1326284" y="2121249"/>
                    <a:pt x="1445749" y="2034739"/>
                    <a:pt x="1346887" y="2100649"/>
                  </a:cubicBezTo>
                  <a:cubicBezTo>
                    <a:pt x="1301578" y="2168611"/>
                    <a:pt x="1346887" y="2110946"/>
                    <a:pt x="1285103" y="2162433"/>
                  </a:cubicBezTo>
                  <a:cubicBezTo>
                    <a:pt x="1271678" y="2173620"/>
                    <a:pt x="1261458" y="2188316"/>
                    <a:pt x="1248033" y="2199503"/>
                  </a:cubicBezTo>
                  <a:cubicBezTo>
                    <a:pt x="1182206" y="2254358"/>
                    <a:pt x="1240766" y="2199420"/>
                    <a:pt x="1173892" y="2236573"/>
                  </a:cubicBezTo>
                  <a:cubicBezTo>
                    <a:pt x="1147928" y="2250998"/>
                    <a:pt x="1124465" y="2269524"/>
                    <a:pt x="1099752" y="2286000"/>
                  </a:cubicBezTo>
                  <a:lnTo>
                    <a:pt x="1025611" y="2335427"/>
                  </a:lnTo>
                  <a:lnTo>
                    <a:pt x="988541" y="2360141"/>
                  </a:lnTo>
                  <a:cubicBezTo>
                    <a:pt x="992499" y="2375971"/>
                    <a:pt x="1004393" y="2428915"/>
                    <a:pt x="1013254" y="2446638"/>
                  </a:cubicBezTo>
                  <a:cubicBezTo>
                    <a:pt x="1019896" y="2459921"/>
                    <a:pt x="1026791" y="2473929"/>
                    <a:pt x="1037968" y="2483708"/>
                  </a:cubicBezTo>
                  <a:cubicBezTo>
                    <a:pt x="1060321" y="2503267"/>
                    <a:pt x="1091106" y="2512133"/>
                    <a:pt x="1112108" y="2533135"/>
                  </a:cubicBezTo>
                  <a:cubicBezTo>
                    <a:pt x="1220412" y="2641439"/>
                    <a:pt x="1087875" y="2504055"/>
                    <a:pt x="1173892" y="2607276"/>
                  </a:cubicBezTo>
                  <a:cubicBezTo>
                    <a:pt x="1228371" y="2672651"/>
                    <a:pt x="1197404" y="2617230"/>
                    <a:pt x="1223319" y="266906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408575" y="1828800"/>
              <a:ext cx="1408766" cy="4596714"/>
            </a:xfrm>
            <a:custGeom>
              <a:avLst/>
              <a:gdLst>
                <a:gd name="connsiteX0" fmla="*/ 1186344 w 1408766"/>
                <a:gd name="connsiteY0" fmla="*/ 0 h 4596714"/>
                <a:gd name="connsiteX1" fmla="*/ 1211057 w 1408766"/>
                <a:gd name="connsiteY1" fmla="*/ 61784 h 4596714"/>
                <a:gd name="connsiteX2" fmla="*/ 1235771 w 1408766"/>
                <a:gd name="connsiteY2" fmla="*/ 98854 h 4596714"/>
                <a:gd name="connsiteX3" fmla="*/ 1248128 w 1408766"/>
                <a:gd name="connsiteY3" fmla="*/ 135924 h 4596714"/>
                <a:gd name="connsiteX4" fmla="*/ 1272841 w 1408766"/>
                <a:gd name="connsiteY4" fmla="*/ 172995 h 4596714"/>
                <a:gd name="connsiteX5" fmla="*/ 1309911 w 1408766"/>
                <a:gd name="connsiteY5" fmla="*/ 308919 h 4596714"/>
                <a:gd name="connsiteX6" fmla="*/ 1322268 w 1408766"/>
                <a:gd name="connsiteY6" fmla="*/ 345989 h 4596714"/>
                <a:gd name="connsiteX7" fmla="*/ 1334625 w 1408766"/>
                <a:gd name="connsiteY7" fmla="*/ 395416 h 4596714"/>
                <a:gd name="connsiteX8" fmla="*/ 1359339 w 1408766"/>
                <a:gd name="connsiteY8" fmla="*/ 469557 h 4596714"/>
                <a:gd name="connsiteX9" fmla="*/ 1384052 w 1408766"/>
                <a:gd name="connsiteY9" fmla="*/ 543697 h 4596714"/>
                <a:gd name="connsiteX10" fmla="*/ 1396409 w 1408766"/>
                <a:gd name="connsiteY10" fmla="*/ 580768 h 4596714"/>
                <a:gd name="connsiteX11" fmla="*/ 1408766 w 1408766"/>
                <a:gd name="connsiteY11" fmla="*/ 654908 h 4596714"/>
                <a:gd name="connsiteX12" fmla="*/ 1396409 w 1408766"/>
                <a:gd name="connsiteY12" fmla="*/ 704335 h 4596714"/>
                <a:gd name="connsiteX13" fmla="*/ 1359339 w 1408766"/>
                <a:gd name="connsiteY13" fmla="*/ 716692 h 4596714"/>
                <a:gd name="connsiteX14" fmla="*/ 1272841 w 1408766"/>
                <a:gd name="connsiteY14" fmla="*/ 741405 h 4596714"/>
                <a:gd name="connsiteX15" fmla="*/ 1248128 w 1408766"/>
                <a:gd name="connsiteY15" fmla="*/ 778476 h 4596714"/>
                <a:gd name="connsiteX16" fmla="*/ 1161630 w 1408766"/>
                <a:gd name="connsiteY16" fmla="*/ 815546 h 4596714"/>
                <a:gd name="connsiteX17" fmla="*/ 1124560 w 1408766"/>
                <a:gd name="connsiteY17" fmla="*/ 840259 h 4596714"/>
                <a:gd name="connsiteX18" fmla="*/ 1038063 w 1408766"/>
                <a:gd name="connsiteY18" fmla="*/ 864973 h 4596714"/>
                <a:gd name="connsiteX19" fmla="*/ 963922 w 1408766"/>
                <a:gd name="connsiteY19" fmla="*/ 902043 h 4596714"/>
                <a:gd name="connsiteX20" fmla="*/ 926852 w 1408766"/>
                <a:gd name="connsiteY20" fmla="*/ 939114 h 4596714"/>
                <a:gd name="connsiteX21" fmla="*/ 889782 w 1408766"/>
                <a:gd name="connsiteY21" fmla="*/ 963827 h 4596714"/>
                <a:gd name="connsiteX22" fmla="*/ 865068 w 1408766"/>
                <a:gd name="connsiteY22" fmla="*/ 1000897 h 4596714"/>
                <a:gd name="connsiteX23" fmla="*/ 790928 w 1408766"/>
                <a:gd name="connsiteY23" fmla="*/ 1050324 h 4596714"/>
                <a:gd name="connsiteX24" fmla="*/ 753857 w 1408766"/>
                <a:gd name="connsiteY24" fmla="*/ 1087395 h 4596714"/>
                <a:gd name="connsiteX25" fmla="*/ 729144 w 1408766"/>
                <a:gd name="connsiteY25" fmla="*/ 1124465 h 4596714"/>
                <a:gd name="connsiteX26" fmla="*/ 655003 w 1408766"/>
                <a:gd name="connsiteY26" fmla="*/ 1186249 h 4596714"/>
                <a:gd name="connsiteX27" fmla="*/ 580863 w 1408766"/>
                <a:gd name="connsiteY27" fmla="*/ 1297459 h 4596714"/>
                <a:gd name="connsiteX28" fmla="*/ 556149 w 1408766"/>
                <a:gd name="connsiteY28" fmla="*/ 1334530 h 4596714"/>
                <a:gd name="connsiteX29" fmla="*/ 519079 w 1408766"/>
                <a:gd name="connsiteY29" fmla="*/ 1359243 h 4596714"/>
                <a:gd name="connsiteX30" fmla="*/ 506722 w 1408766"/>
                <a:gd name="connsiteY30" fmla="*/ 1396314 h 4596714"/>
                <a:gd name="connsiteX31" fmla="*/ 444939 w 1408766"/>
                <a:gd name="connsiteY31" fmla="*/ 1470454 h 4596714"/>
                <a:gd name="connsiteX32" fmla="*/ 407868 w 1408766"/>
                <a:gd name="connsiteY32" fmla="*/ 1495168 h 4596714"/>
                <a:gd name="connsiteX33" fmla="*/ 370798 w 1408766"/>
                <a:gd name="connsiteY33" fmla="*/ 1532238 h 4596714"/>
                <a:gd name="connsiteX34" fmla="*/ 296657 w 1408766"/>
                <a:gd name="connsiteY34" fmla="*/ 1569308 h 4596714"/>
                <a:gd name="connsiteX35" fmla="*/ 234874 w 1408766"/>
                <a:gd name="connsiteY35" fmla="*/ 1643449 h 4596714"/>
                <a:gd name="connsiteX36" fmla="*/ 185447 w 1408766"/>
                <a:gd name="connsiteY36" fmla="*/ 1717589 h 4596714"/>
                <a:gd name="connsiteX37" fmla="*/ 197803 w 1408766"/>
                <a:gd name="connsiteY37" fmla="*/ 1853514 h 4596714"/>
                <a:gd name="connsiteX38" fmla="*/ 222517 w 1408766"/>
                <a:gd name="connsiteY38" fmla="*/ 1927654 h 4596714"/>
                <a:gd name="connsiteX39" fmla="*/ 271944 w 1408766"/>
                <a:gd name="connsiteY39" fmla="*/ 2001795 h 4596714"/>
                <a:gd name="connsiteX40" fmla="*/ 296657 w 1408766"/>
                <a:gd name="connsiteY40" fmla="*/ 2038865 h 4596714"/>
                <a:gd name="connsiteX41" fmla="*/ 321371 w 1408766"/>
                <a:gd name="connsiteY41" fmla="*/ 2088292 h 4596714"/>
                <a:gd name="connsiteX42" fmla="*/ 333728 w 1408766"/>
                <a:gd name="connsiteY42" fmla="*/ 2125362 h 4596714"/>
                <a:gd name="connsiteX43" fmla="*/ 358441 w 1408766"/>
                <a:gd name="connsiteY43" fmla="*/ 2162432 h 4596714"/>
                <a:gd name="connsiteX44" fmla="*/ 370798 w 1408766"/>
                <a:gd name="connsiteY44" fmla="*/ 2199503 h 4596714"/>
                <a:gd name="connsiteX45" fmla="*/ 407868 w 1408766"/>
                <a:gd name="connsiteY45" fmla="*/ 2248930 h 4596714"/>
                <a:gd name="connsiteX46" fmla="*/ 444939 w 1408766"/>
                <a:gd name="connsiteY46" fmla="*/ 2335427 h 4596714"/>
                <a:gd name="connsiteX47" fmla="*/ 494366 w 1408766"/>
                <a:gd name="connsiteY47" fmla="*/ 2421924 h 4596714"/>
                <a:gd name="connsiteX48" fmla="*/ 519079 w 1408766"/>
                <a:gd name="connsiteY48" fmla="*/ 2496065 h 4596714"/>
                <a:gd name="connsiteX49" fmla="*/ 531436 w 1408766"/>
                <a:gd name="connsiteY49" fmla="*/ 2533135 h 4596714"/>
                <a:gd name="connsiteX50" fmla="*/ 580863 w 1408766"/>
                <a:gd name="connsiteY50" fmla="*/ 2631989 h 4596714"/>
                <a:gd name="connsiteX51" fmla="*/ 605576 w 1408766"/>
                <a:gd name="connsiteY51" fmla="*/ 2706130 h 4596714"/>
                <a:gd name="connsiteX52" fmla="*/ 630290 w 1408766"/>
                <a:gd name="connsiteY52" fmla="*/ 2743200 h 4596714"/>
                <a:gd name="connsiteX53" fmla="*/ 655003 w 1408766"/>
                <a:gd name="connsiteY53" fmla="*/ 2817341 h 4596714"/>
                <a:gd name="connsiteX54" fmla="*/ 679717 w 1408766"/>
                <a:gd name="connsiteY54" fmla="*/ 2854411 h 4596714"/>
                <a:gd name="connsiteX55" fmla="*/ 692074 w 1408766"/>
                <a:gd name="connsiteY55" fmla="*/ 2891481 h 4596714"/>
                <a:gd name="connsiteX56" fmla="*/ 741501 w 1408766"/>
                <a:gd name="connsiteY56" fmla="*/ 2965622 h 4596714"/>
                <a:gd name="connsiteX57" fmla="*/ 790928 w 1408766"/>
                <a:gd name="connsiteY57" fmla="*/ 3039762 h 4596714"/>
                <a:gd name="connsiteX58" fmla="*/ 815641 w 1408766"/>
                <a:gd name="connsiteY58" fmla="*/ 3076832 h 4596714"/>
                <a:gd name="connsiteX59" fmla="*/ 877425 w 1408766"/>
                <a:gd name="connsiteY59" fmla="*/ 3188043 h 4596714"/>
                <a:gd name="connsiteX60" fmla="*/ 951566 w 1408766"/>
                <a:gd name="connsiteY60" fmla="*/ 3262184 h 4596714"/>
                <a:gd name="connsiteX61" fmla="*/ 1000993 w 1408766"/>
                <a:gd name="connsiteY61" fmla="*/ 3336324 h 4596714"/>
                <a:gd name="connsiteX62" fmla="*/ 1013349 w 1408766"/>
                <a:gd name="connsiteY62" fmla="*/ 3373395 h 4596714"/>
                <a:gd name="connsiteX63" fmla="*/ 1000993 w 1408766"/>
                <a:gd name="connsiteY63" fmla="*/ 3435178 h 4596714"/>
                <a:gd name="connsiteX64" fmla="*/ 926852 w 1408766"/>
                <a:gd name="connsiteY64" fmla="*/ 3509319 h 4596714"/>
                <a:gd name="connsiteX65" fmla="*/ 852711 w 1408766"/>
                <a:gd name="connsiteY65" fmla="*/ 3558746 h 4596714"/>
                <a:gd name="connsiteX66" fmla="*/ 753857 w 1408766"/>
                <a:gd name="connsiteY66" fmla="*/ 3632886 h 4596714"/>
                <a:gd name="connsiteX67" fmla="*/ 704430 w 1408766"/>
                <a:gd name="connsiteY67" fmla="*/ 3669957 h 4596714"/>
                <a:gd name="connsiteX68" fmla="*/ 655003 w 1408766"/>
                <a:gd name="connsiteY68" fmla="*/ 3719384 h 4596714"/>
                <a:gd name="connsiteX69" fmla="*/ 593220 w 1408766"/>
                <a:gd name="connsiteY69" fmla="*/ 3793524 h 4596714"/>
                <a:gd name="connsiteX70" fmla="*/ 519079 w 1408766"/>
                <a:gd name="connsiteY70" fmla="*/ 3855308 h 4596714"/>
                <a:gd name="connsiteX71" fmla="*/ 494366 w 1408766"/>
                <a:gd name="connsiteY71" fmla="*/ 3892378 h 4596714"/>
                <a:gd name="connsiteX72" fmla="*/ 420225 w 1408766"/>
                <a:gd name="connsiteY72" fmla="*/ 3954162 h 4596714"/>
                <a:gd name="connsiteX73" fmla="*/ 358441 w 1408766"/>
                <a:gd name="connsiteY73" fmla="*/ 4028303 h 4596714"/>
                <a:gd name="connsiteX74" fmla="*/ 333728 w 1408766"/>
                <a:gd name="connsiteY74" fmla="*/ 4102443 h 4596714"/>
                <a:gd name="connsiteX75" fmla="*/ 321371 w 1408766"/>
                <a:gd name="connsiteY75" fmla="*/ 4139514 h 4596714"/>
                <a:gd name="connsiteX76" fmla="*/ 296657 w 1408766"/>
                <a:gd name="connsiteY76" fmla="*/ 4176584 h 4596714"/>
                <a:gd name="connsiteX77" fmla="*/ 284301 w 1408766"/>
                <a:gd name="connsiteY77" fmla="*/ 4226011 h 4596714"/>
                <a:gd name="connsiteX78" fmla="*/ 210160 w 1408766"/>
                <a:gd name="connsiteY78" fmla="*/ 4349578 h 4596714"/>
                <a:gd name="connsiteX79" fmla="*/ 185447 w 1408766"/>
                <a:gd name="connsiteY79" fmla="*/ 4386649 h 4596714"/>
                <a:gd name="connsiteX80" fmla="*/ 148376 w 1408766"/>
                <a:gd name="connsiteY80" fmla="*/ 4423719 h 4596714"/>
                <a:gd name="connsiteX81" fmla="*/ 123663 w 1408766"/>
                <a:gd name="connsiteY81" fmla="*/ 4460789 h 4596714"/>
                <a:gd name="connsiteX82" fmla="*/ 49522 w 1408766"/>
                <a:gd name="connsiteY82" fmla="*/ 4497859 h 4596714"/>
                <a:gd name="connsiteX83" fmla="*/ 95 w 1408766"/>
                <a:gd name="connsiteY83" fmla="*/ 4596714 h 459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408766" h="4596714">
                  <a:moveTo>
                    <a:pt x="1186344" y="0"/>
                  </a:moveTo>
                  <a:cubicBezTo>
                    <a:pt x="1194582" y="20595"/>
                    <a:pt x="1201137" y="41945"/>
                    <a:pt x="1211057" y="61784"/>
                  </a:cubicBezTo>
                  <a:cubicBezTo>
                    <a:pt x="1217699" y="75067"/>
                    <a:pt x="1229129" y="85571"/>
                    <a:pt x="1235771" y="98854"/>
                  </a:cubicBezTo>
                  <a:cubicBezTo>
                    <a:pt x="1241596" y="110504"/>
                    <a:pt x="1242303" y="124274"/>
                    <a:pt x="1248128" y="135924"/>
                  </a:cubicBezTo>
                  <a:cubicBezTo>
                    <a:pt x="1254770" y="149207"/>
                    <a:pt x="1266809" y="159424"/>
                    <a:pt x="1272841" y="172995"/>
                  </a:cubicBezTo>
                  <a:cubicBezTo>
                    <a:pt x="1303141" y="241171"/>
                    <a:pt x="1293297" y="242463"/>
                    <a:pt x="1309911" y="308919"/>
                  </a:cubicBezTo>
                  <a:cubicBezTo>
                    <a:pt x="1313070" y="321555"/>
                    <a:pt x="1318690" y="333465"/>
                    <a:pt x="1322268" y="345989"/>
                  </a:cubicBezTo>
                  <a:cubicBezTo>
                    <a:pt x="1326934" y="362318"/>
                    <a:pt x="1329745" y="379149"/>
                    <a:pt x="1334625" y="395416"/>
                  </a:cubicBezTo>
                  <a:cubicBezTo>
                    <a:pt x="1342111" y="420368"/>
                    <a:pt x="1351101" y="444843"/>
                    <a:pt x="1359339" y="469557"/>
                  </a:cubicBezTo>
                  <a:lnTo>
                    <a:pt x="1384052" y="543697"/>
                  </a:lnTo>
                  <a:cubicBezTo>
                    <a:pt x="1388171" y="556054"/>
                    <a:pt x="1394268" y="567920"/>
                    <a:pt x="1396409" y="580768"/>
                  </a:cubicBezTo>
                  <a:lnTo>
                    <a:pt x="1408766" y="654908"/>
                  </a:lnTo>
                  <a:cubicBezTo>
                    <a:pt x="1404647" y="671384"/>
                    <a:pt x="1407018" y="691074"/>
                    <a:pt x="1396409" y="704335"/>
                  </a:cubicBezTo>
                  <a:cubicBezTo>
                    <a:pt x="1388272" y="714506"/>
                    <a:pt x="1371863" y="713114"/>
                    <a:pt x="1359339" y="716692"/>
                  </a:cubicBezTo>
                  <a:cubicBezTo>
                    <a:pt x="1250702" y="747732"/>
                    <a:pt x="1361742" y="711773"/>
                    <a:pt x="1272841" y="741405"/>
                  </a:cubicBezTo>
                  <a:cubicBezTo>
                    <a:pt x="1264603" y="753762"/>
                    <a:pt x="1259537" y="768969"/>
                    <a:pt x="1248128" y="778476"/>
                  </a:cubicBezTo>
                  <a:cubicBezTo>
                    <a:pt x="1209563" y="810614"/>
                    <a:pt x="1200257" y="796233"/>
                    <a:pt x="1161630" y="815546"/>
                  </a:cubicBezTo>
                  <a:cubicBezTo>
                    <a:pt x="1148347" y="822187"/>
                    <a:pt x="1138210" y="834409"/>
                    <a:pt x="1124560" y="840259"/>
                  </a:cubicBezTo>
                  <a:cubicBezTo>
                    <a:pt x="1069130" y="864015"/>
                    <a:pt x="1086157" y="840926"/>
                    <a:pt x="1038063" y="864973"/>
                  </a:cubicBezTo>
                  <a:cubicBezTo>
                    <a:pt x="942250" y="912880"/>
                    <a:pt x="1057099" y="870984"/>
                    <a:pt x="963922" y="902043"/>
                  </a:cubicBezTo>
                  <a:cubicBezTo>
                    <a:pt x="951565" y="914400"/>
                    <a:pt x="940277" y="927927"/>
                    <a:pt x="926852" y="939114"/>
                  </a:cubicBezTo>
                  <a:cubicBezTo>
                    <a:pt x="915443" y="948621"/>
                    <a:pt x="900283" y="953326"/>
                    <a:pt x="889782" y="963827"/>
                  </a:cubicBezTo>
                  <a:cubicBezTo>
                    <a:pt x="879281" y="974328"/>
                    <a:pt x="876245" y="991118"/>
                    <a:pt x="865068" y="1000897"/>
                  </a:cubicBezTo>
                  <a:cubicBezTo>
                    <a:pt x="842715" y="1020456"/>
                    <a:pt x="811930" y="1029322"/>
                    <a:pt x="790928" y="1050324"/>
                  </a:cubicBezTo>
                  <a:cubicBezTo>
                    <a:pt x="778571" y="1062681"/>
                    <a:pt x="765044" y="1073970"/>
                    <a:pt x="753857" y="1087395"/>
                  </a:cubicBezTo>
                  <a:cubicBezTo>
                    <a:pt x="744350" y="1098804"/>
                    <a:pt x="739645" y="1113964"/>
                    <a:pt x="729144" y="1124465"/>
                  </a:cubicBezTo>
                  <a:cubicBezTo>
                    <a:pt x="657745" y="1195864"/>
                    <a:pt x="725861" y="1095147"/>
                    <a:pt x="655003" y="1186249"/>
                  </a:cubicBezTo>
                  <a:cubicBezTo>
                    <a:pt x="654994" y="1186261"/>
                    <a:pt x="593224" y="1278918"/>
                    <a:pt x="580863" y="1297459"/>
                  </a:cubicBezTo>
                  <a:cubicBezTo>
                    <a:pt x="572625" y="1309816"/>
                    <a:pt x="568506" y="1326292"/>
                    <a:pt x="556149" y="1334530"/>
                  </a:cubicBezTo>
                  <a:lnTo>
                    <a:pt x="519079" y="1359243"/>
                  </a:lnTo>
                  <a:cubicBezTo>
                    <a:pt x="514960" y="1371600"/>
                    <a:pt x="512547" y="1384664"/>
                    <a:pt x="506722" y="1396314"/>
                  </a:cubicBezTo>
                  <a:cubicBezTo>
                    <a:pt x="492836" y="1424086"/>
                    <a:pt x="468363" y="1450934"/>
                    <a:pt x="444939" y="1470454"/>
                  </a:cubicBezTo>
                  <a:cubicBezTo>
                    <a:pt x="433530" y="1479962"/>
                    <a:pt x="419277" y="1485660"/>
                    <a:pt x="407868" y="1495168"/>
                  </a:cubicBezTo>
                  <a:cubicBezTo>
                    <a:pt x="394443" y="1506355"/>
                    <a:pt x="384223" y="1521051"/>
                    <a:pt x="370798" y="1532238"/>
                  </a:cubicBezTo>
                  <a:cubicBezTo>
                    <a:pt x="338860" y="1558853"/>
                    <a:pt x="333810" y="1556924"/>
                    <a:pt x="296657" y="1569308"/>
                  </a:cubicBezTo>
                  <a:cubicBezTo>
                    <a:pt x="208355" y="1701762"/>
                    <a:pt x="345864" y="1500746"/>
                    <a:pt x="234874" y="1643449"/>
                  </a:cubicBezTo>
                  <a:cubicBezTo>
                    <a:pt x="216639" y="1666894"/>
                    <a:pt x="185447" y="1717589"/>
                    <a:pt x="185447" y="1717589"/>
                  </a:cubicBezTo>
                  <a:cubicBezTo>
                    <a:pt x="189566" y="1762897"/>
                    <a:pt x="189897" y="1808711"/>
                    <a:pt x="197803" y="1853514"/>
                  </a:cubicBezTo>
                  <a:cubicBezTo>
                    <a:pt x="202330" y="1879168"/>
                    <a:pt x="208067" y="1905979"/>
                    <a:pt x="222517" y="1927654"/>
                  </a:cubicBezTo>
                  <a:lnTo>
                    <a:pt x="271944" y="2001795"/>
                  </a:lnTo>
                  <a:cubicBezTo>
                    <a:pt x="280182" y="2014152"/>
                    <a:pt x="290015" y="2025582"/>
                    <a:pt x="296657" y="2038865"/>
                  </a:cubicBezTo>
                  <a:cubicBezTo>
                    <a:pt x="304895" y="2055341"/>
                    <a:pt x="314115" y="2071361"/>
                    <a:pt x="321371" y="2088292"/>
                  </a:cubicBezTo>
                  <a:cubicBezTo>
                    <a:pt x="326502" y="2100264"/>
                    <a:pt x="327903" y="2113712"/>
                    <a:pt x="333728" y="2125362"/>
                  </a:cubicBezTo>
                  <a:cubicBezTo>
                    <a:pt x="340369" y="2138645"/>
                    <a:pt x="351800" y="2149149"/>
                    <a:pt x="358441" y="2162432"/>
                  </a:cubicBezTo>
                  <a:cubicBezTo>
                    <a:pt x="364266" y="2174082"/>
                    <a:pt x="364336" y="2188194"/>
                    <a:pt x="370798" y="2199503"/>
                  </a:cubicBezTo>
                  <a:cubicBezTo>
                    <a:pt x="381016" y="2217384"/>
                    <a:pt x="396953" y="2231466"/>
                    <a:pt x="407868" y="2248930"/>
                  </a:cubicBezTo>
                  <a:cubicBezTo>
                    <a:pt x="445124" y="2308539"/>
                    <a:pt x="422008" y="2281920"/>
                    <a:pt x="444939" y="2335427"/>
                  </a:cubicBezTo>
                  <a:cubicBezTo>
                    <a:pt x="463754" y="2379328"/>
                    <a:pt x="469544" y="2384692"/>
                    <a:pt x="494366" y="2421924"/>
                  </a:cubicBezTo>
                  <a:lnTo>
                    <a:pt x="519079" y="2496065"/>
                  </a:lnTo>
                  <a:cubicBezTo>
                    <a:pt x="523198" y="2508422"/>
                    <a:pt x="525611" y="2521485"/>
                    <a:pt x="531436" y="2533135"/>
                  </a:cubicBezTo>
                  <a:cubicBezTo>
                    <a:pt x="547912" y="2566086"/>
                    <a:pt x="569213" y="2597039"/>
                    <a:pt x="580863" y="2631989"/>
                  </a:cubicBezTo>
                  <a:cubicBezTo>
                    <a:pt x="589101" y="2656703"/>
                    <a:pt x="591126" y="2684455"/>
                    <a:pt x="605576" y="2706130"/>
                  </a:cubicBezTo>
                  <a:cubicBezTo>
                    <a:pt x="613814" y="2718487"/>
                    <a:pt x="624258" y="2729629"/>
                    <a:pt x="630290" y="2743200"/>
                  </a:cubicBezTo>
                  <a:cubicBezTo>
                    <a:pt x="640870" y="2767005"/>
                    <a:pt x="640553" y="2795666"/>
                    <a:pt x="655003" y="2817341"/>
                  </a:cubicBezTo>
                  <a:cubicBezTo>
                    <a:pt x="663241" y="2829698"/>
                    <a:pt x="673075" y="2841128"/>
                    <a:pt x="679717" y="2854411"/>
                  </a:cubicBezTo>
                  <a:cubicBezTo>
                    <a:pt x="685542" y="2866061"/>
                    <a:pt x="685748" y="2880095"/>
                    <a:pt x="692074" y="2891481"/>
                  </a:cubicBezTo>
                  <a:cubicBezTo>
                    <a:pt x="706499" y="2917445"/>
                    <a:pt x="725025" y="2940908"/>
                    <a:pt x="741501" y="2965622"/>
                  </a:cubicBezTo>
                  <a:lnTo>
                    <a:pt x="790928" y="3039762"/>
                  </a:lnTo>
                  <a:cubicBezTo>
                    <a:pt x="799166" y="3052119"/>
                    <a:pt x="810945" y="3062743"/>
                    <a:pt x="815641" y="3076832"/>
                  </a:cubicBezTo>
                  <a:cubicBezTo>
                    <a:pt x="831180" y="3123448"/>
                    <a:pt x="834936" y="3145554"/>
                    <a:pt x="877425" y="3188043"/>
                  </a:cubicBezTo>
                  <a:cubicBezTo>
                    <a:pt x="902139" y="3212757"/>
                    <a:pt x="932179" y="3233104"/>
                    <a:pt x="951566" y="3262184"/>
                  </a:cubicBezTo>
                  <a:lnTo>
                    <a:pt x="1000993" y="3336324"/>
                  </a:lnTo>
                  <a:cubicBezTo>
                    <a:pt x="1005112" y="3348681"/>
                    <a:pt x="1013349" y="3360370"/>
                    <a:pt x="1013349" y="3373395"/>
                  </a:cubicBezTo>
                  <a:cubicBezTo>
                    <a:pt x="1013349" y="3394397"/>
                    <a:pt x="1008367" y="3415513"/>
                    <a:pt x="1000993" y="3435178"/>
                  </a:cubicBezTo>
                  <a:cubicBezTo>
                    <a:pt x="987417" y="3471381"/>
                    <a:pt x="956873" y="3488304"/>
                    <a:pt x="926852" y="3509319"/>
                  </a:cubicBezTo>
                  <a:cubicBezTo>
                    <a:pt x="902519" y="3526352"/>
                    <a:pt x="876473" y="3540925"/>
                    <a:pt x="852711" y="3558746"/>
                  </a:cubicBezTo>
                  <a:lnTo>
                    <a:pt x="753857" y="3632886"/>
                  </a:lnTo>
                  <a:cubicBezTo>
                    <a:pt x="737381" y="3645243"/>
                    <a:pt x="718993" y="3655394"/>
                    <a:pt x="704430" y="3669957"/>
                  </a:cubicBezTo>
                  <a:cubicBezTo>
                    <a:pt x="687954" y="3686433"/>
                    <a:pt x="670166" y="3701693"/>
                    <a:pt x="655003" y="3719384"/>
                  </a:cubicBezTo>
                  <a:cubicBezTo>
                    <a:pt x="606403" y="3776084"/>
                    <a:pt x="657493" y="3739964"/>
                    <a:pt x="593220" y="3793524"/>
                  </a:cubicBezTo>
                  <a:cubicBezTo>
                    <a:pt x="540203" y="3837705"/>
                    <a:pt x="568305" y="3796236"/>
                    <a:pt x="519079" y="3855308"/>
                  </a:cubicBezTo>
                  <a:cubicBezTo>
                    <a:pt x="509572" y="3866717"/>
                    <a:pt x="504867" y="3881877"/>
                    <a:pt x="494366" y="3892378"/>
                  </a:cubicBezTo>
                  <a:cubicBezTo>
                    <a:pt x="397160" y="3989584"/>
                    <a:pt x="521446" y="3832698"/>
                    <a:pt x="420225" y="3954162"/>
                  </a:cubicBezTo>
                  <a:cubicBezTo>
                    <a:pt x="334200" y="4057391"/>
                    <a:pt x="466750" y="3919991"/>
                    <a:pt x="358441" y="4028303"/>
                  </a:cubicBezTo>
                  <a:lnTo>
                    <a:pt x="333728" y="4102443"/>
                  </a:lnTo>
                  <a:cubicBezTo>
                    <a:pt x="329609" y="4114800"/>
                    <a:pt x="328596" y="4128676"/>
                    <a:pt x="321371" y="4139514"/>
                  </a:cubicBezTo>
                  <a:lnTo>
                    <a:pt x="296657" y="4176584"/>
                  </a:lnTo>
                  <a:cubicBezTo>
                    <a:pt x="292538" y="4193060"/>
                    <a:pt x="290264" y="4210110"/>
                    <a:pt x="284301" y="4226011"/>
                  </a:cubicBezTo>
                  <a:cubicBezTo>
                    <a:pt x="268018" y="4269434"/>
                    <a:pt x="234793" y="4312629"/>
                    <a:pt x="210160" y="4349578"/>
                  </a:cubicBezTo>
                  <a:cubicBezTo>
                    <a:pt x="201922" y="4361935"/>
                    <a:pt x="195948" y="4376148"/>
                    <a:pt x="185447" y="4386649"/>
                  </a:cubicBezTo>
                  <a:cubicBezTo>
                    <a:pt x="173090" y="4399006"/>
                    <a:pt x="159563" y="4410294"/>
                    <a:pt x="148376" y="4423719"/>
                  </a:cubicBezTo>
                  <a:cubicBezTo>
                    <a:pt x="138869" y="4435128"/>
                    <a:pt x="134164" y="4450288"/>
                    <a:pt x="123663" y="4460789"/>
                  </a:cubicBezTo>
                  <a:cubicBezTo>
                    <a:pt x="99708" y="4484745"/>
                    <a:pt x="79674" y="4487809"/>
                    <a:pt x="49522" y="4497859"/>
                  </a:cubicBezTo>
                  <a:cubicBezTo>
                    <a:pt x="-4475" y="4578854"/>
                    <a:pt x="95" y="4542298"/>
                    <a:pt x="95" y="459671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1717589" y="3175391"/>
              <a:ext cx="2384854" cy="1693171"/>
            </a:xfrm>
            <a:custGeom>
              <a:avLst/>
              <a:gdLst>
                <a:gd name="connsiteX0" fmla="*/ 2384854 w 2384854"/>
                <a:gd name="connsiteY0" fmla="*/ 877625 h 1693171"/>
                <a:gd name="connsiteX1" fmla="*/ 2248930 w 2384854"/>
                <a:gd name="connsiteY1" fmla="*/ 988836 h 1693171"/>
                <a:gd name="connsiteX2" fmla="*/ 2174789 w 2384854"/>
                <a:gd name="connsiteY2" fmla="*/ 1025906 h 1693171"/>
                <a:gd name="connsiteX3" fmla="*/ 2137719 w 2384854"/>
                <a:gd name="connsiteY3" fmla="*/ 1062977 h 1693171"/>
                <a:gd name="connsiteX4" fmla="*/ 2100649 w 2384854"/>
                <a:gd name="connsiteY4" fmla="*/ 1087690 h 1693171"/>
                <a:gd name="connsiteX5" fmla="*/ 2063579 w 2384854"/>
                <a:gd name="connsiteY5" fmla="*/ 1124760 h 1693171"/>
                <a:gd name="connsiteX6" fmla="*/ 2026508 w 2384854"/>
                <a:gd name="connsiteY6" fmla="*/ 1149474 h 1693171"/>
                <a:gd name="connsiteX7" fmla="*/ 1952368 w 2384854"/>
                <a:gd name="connsiteY7" fmla="*/ 1211258 h 1693171"/>
                <a:gd name="connsiteX8" fmla="*/ 1927654 w 2384854"/>
                <a:gd name="connsiteY8" fmla="*/ 1248328 h 1693171"/>
                <a:gd name="connsiteX9" fmla="*/ 1853514 w 2384854"/>
                <a:gd name="connsiteY9" fmla="*/ 1297755 h 1693171"/>
                <a:gd name="connsiteX10" fmla="*/ 1816443 w 2384854"/>
                <a:gd name="connsiteY10" fmla="*/ 1322468 h 1693171"/>
                <a:gd name="connsiteX11" fmla="*/ 1767016 w 2384854"/>
                <a:gd name="connsiteY11" fmla="*/ 1347182 h 1693171"/>
                <a:gd name="connsiteX12" fmla="*/ 1729946 w 2384854"/>
                <a:gd name="connsiteY12" fmla="*/ 1371895 h 1693171"/>
                <a:gd name="connsiteX13" fmla="*/ 1655806 w 2384854"/>
                <a:gd name="connsiteY13" fmla="*/ 1396609 h 1693171"/>
                <a:gd name="connsiteX14" fmla="*/ 1581665 w 2384854"/>
                <a:gd name="connsiteY14" fmla="*/ 1433679 h 1693171"/>
                <a:gd name="connsiteX15" fmla="*/ 1544595 w 2384854"/>
                <a:gd name="connsiteY15" fmla="*/ 1470750 h 1693171"/>
                <a:gd name="connsiteX16" fmla="*/ 1470454 w 2384854"/>
                <a:gd name="connsiteY16" fmla="*/ 1421323 h 1693171"/>
                <a:gd name="connsiteX17" fmla="*/ 1421027 w 2384854"/>
                <a:gd name="connsiteY17" fmla="*/ 1347182 h 1693171"/>
                <a:gd name="connsiteX18" fmla="*/ 1408670 w 2384854"/>
                <a:gd name="connsiteY18" fmla="*/ 1310112 h 1693171"/>
                <a:gd name="connsiteX19" fmla="*/ 1334530 w 2384854"/>
                <a:gd name="connsiteY19" fmla="*/ 1235971 h 1693171"/>
                <a:gd name="connsiteX20" fmla="*/ 1285103 w 2384854"/>
                <a:gd name="connsiteY20" fmla="*/ 1161831 h 1693171"/>
                <a:gd name="connsiteX21" fmla="*/ 1260389 w 2384854"/>
                <a:gd name="connsiteY21" fmla="*/ 1124760 h 1693171"/>
                <a:gd name="connsiteX22" fmla="*/ 1248033 w 2384854"/>
                <a:gd name="connsiteY22" fmla="*/ 1087690 h 1693171"/>
                <a:gd name="connsiteX23" fmla="*/ 1149179 w 2384854"/>
                <a:gd name="connsiteY23" fmla="*/ 1137117 h 1693171"/>
                <a:gd name="connsiteX24" fmla="*/ 1062681 w 2384854"/>
                <a:gd name="connsiteY24" fmla="*/ 1198901 h 1693171"/>
                <a:gd name="connsiteX25" fmla="*/ 1000897 w 2384854"/>
                <a:gd name="connsiteY25" fmla="*/ 1310112 h 1693171"/>
                <a:gd name="connsiteX26" fmla="*/ 963827 w 2384854"/>
                <a:gd name="connsiteY26" fmla="*/ 1347182 h 1693171"/>
                <a:gd name="connsiteX27" fmla="*/ 939114 w 2384854"/>
                <a:gd name="connsiteY27" fmla="*/ 1384252 h 1693171"/>
                <a:gd name="connsiteX28" fmla="*/ 902043 w 2384854"/>
                <a:gd name="connsiteY28" fmla="*/ 1408966 h 1693171"/>
                <a:gd name="connsiteX29" fmla="*/ 864973 w 2384854"/>
                <a:gd name="connsiteY29" fmla="*/ 1446036 h 1693171"/>
                <a:gd name="connsiteX30" fmla="*/ 778476 w 2384854"/>
                <a:gd name="connsiteY30" fmla="*/ 1483106 h 1693171"/>
                <a:gd name="connsiteX31" fmla="*/ 729049 w 2384854"/>
                <a:gd name="connsiteY31" fmla="*/ 1507820 h 1693171"/>
                <a:gd name="connsiteX32" fmla="*/ 654908 w 2384854"/>
                <a:gd name="connsiteY32" fmla="*/ 1569604 h 1693171"/>
                <a:gd name="connsiteX33" fmla="*/ 617838 w 2384854"/>
                <a:gd name="connsiteY33" fmla="*/ 1594317 h 1693171"/>
                <a:gd name="connsiteX34" fmla="*/ 568411 w 2384854"/>
                <a:gd name="connsiteY34" fmla="*/ 1668458 h 1693171"/>
                <a:gd name="connsiteX35" fmla="*/ 494270 w 2384854"/>
                <a:gd name="connsiteY35" fmla="*/ 1693171 h 1693171"/>
                <a:gd name="connsiteX36" fmla="*/ 469557 w 2384854"/>
                <a:gd name="connsiteY36" fmla="*/ 1643744 h 1693171"/>
                <a:gd name="connsiteX37" fmla="*/ 420130 w 2384854"/>
                <a:gd name="connsiteY37" fmla="*/ 1557247 h 1693171"/>
                <a:gd name="connsiteX38" fmla="*/ 383060 w 2384854"/>
                <a:gd name="connsiteY38" fmla="*/ 1421323 h 1693171"/>
                <a:gd name="connsiteX39" fmla="*/ 383060 w 2384854"/>
                <a:gd name="connsiteY39" fmla="*/ 1421323 h 1693171"/>
                <a:gd name="connsiteX40" fmla="*/ 358346 w 2384854"/>
                <a:gd name="connsiteY40" fmla="*/ 1322468 h 1693171"/>
                <a:gd name="connsiteX41" fmla="*/ 345989 w 2384854"/>
                <a:gd name="connsiteY41" fmla="*/ 1285398 h 1693171"/>
                <a:gd name="connsiteX42" fmla="*/ 333633 w 2384854"/>
                <a:gd name="connsiteY42" fmla="*/ 1235971 h 1693171"/>
                <a:gd name="connsiteX43" fmla="*/ 308919 w 2384854"/>
                <a:gd name="connsiteY43" fmla="*/ 1161831 h 1693171"/>
                <a:gd name="connsiteX44" fmla="*/ 296562 w 2384854"/>
                <a:gd name="connsiteY44" fmla="*/ 1124760 h 1693171"/>
                <a:gd name="connsiteX45" fmla="*/ 259492 w 2384854"/>
                <a:gd name="connsiteY45" fmla="*/ 1050620 h 1693171"/>
                <a:gd name="connsiteX46" fmla="*/ 234779 w 2384854"/>
                <a:gd name="connsiteY46" fmla="*/ 1013550 h 1693171"/>
                <a:gd name="connsiteX47" fmla="*/ 197708 w 2384854"/>
                <a:gd name="connsiteY47" fmla="*/ 939409 h 1693171"/>
                <a:gd name="connsiteX48" fmla="*/ 185352 w 2384854"/>
                <a:gd name="connsiteY48" fmla="*/ 877625 h 1693171"/>
                <a:gd name="connsiteX49" fmla="*/ 135925 w 2384854"/>
                <a:gd name="connsiteY49" fmla="*/ 778771 h 1693171"/>
                <a:gd name="connsiteX50" fmla="*/ 98854 w 2384854"/>
                <a:gd name="connsiteY50" fmla="*/ 692274 h 1693171"/>
                <a:gd name="connsiteX51" fmla="*/ 74141 w 2384854"/>
                <a:gd name="connsiteY51" fmla="*/ 593420 h 1693171"/>
                <a:gd name="connsiteX52" fmla="*/ 49427 w 2384854"/>
                <a:gd name="connsiteY52" fmla="*/ 543993 h 1693171"/>
                <a:gd name="connsiteX53" fmla="*/ 24714 w 2384854"/>
                <a:gd name="connsiteY53" fmla="*/ 457495 h 1693171"/>
                <a:gd name="connsiteX54" fmla="*/ 0 w 2384854"/>
                <a:gd name="connsiteY54" fmla="*/ 383355 h 1693171"/>
                <a:gd name="connsiteX55" fmla="*/ 12357 w 2384854"/>
                <a:gd name="connsiteY55" fmla="*/ 259787 h 1693171"/>
                <a:gd name="connsiteX56" fmla="*/ 98854 w 2384854"/>
                <a:gd name="connsiteY56" fmla="*/ 160933 h 1693171"/>
                <a:gd name="connsiteX57" fmla="*/ 185352 w 2384854"/>
                <a:gd name="connsiteY57" fmla="*/ 99150 h 1693171"/>
                <a:gd name="connsiteX58" fmla="*/ 234779 w 2384854"/>
                <a:gd name="connsiteY58" fmla="*/ 49723 h 1693171"/>
                <a:gd name="connsiteX59" fmla="*/ 345989 w 2384854"/>
                <a:gd name="connsiteY59" fmla="*/ 25009 h 1693171"/>
                <a:gd name="connsiteX60" fmla="*/ 383060 w 2384854"/>
                <a:gd name="connsiteY60" fmla="*/ 295 h 1693171"/>
                <a:gd name="connsiteX61" fmla="*/ 395416 w 2384854"/>
                <a:gd name="connsiteY61" fmla="*/ 74436 h 1693171"/>
                <a:gd name="connsiteX62" fmla="*/ 420130 w 2384854"/>
                <a:gd name="connsiteY62" fmla="*/ 173290 h 1693171"/>
                <a:gd name="connsiteX63" fmla="*/ 432487 w 2384854"/>
                <a:gd name="connsiteY63" fmla="*/ 210360 h 1693171"/>
                <a:gd name="connsiteX64" fmla="*/ 457200 w 2384854"/>
                <a:gd name="connsiteY64" fmla="*/ 247431 h 1693171"/>
                <a:gd name="connsiteX65" fmla="*/ 469557 w 2384854"/>
                <a:gd name="connsiteY65" fmla="*/ 284501 h 1693171"/>
                <a:gd name="connsiteX66" fmla="*/ 518984 w 2384854"/>
                <a:gd name="connsiteY66" fmla="*/ 358641 h 1693171"/>
                <a:gd name="connsiteX67" fmla="*/ 543697 w 2384854"/>
                <a:gd name="connsiteY67" fmla="*/ 432782 h 1693171"/>
                <a:gd name="connsiteX68" fmla="*/ 556054 w 2384854"/>
                <a:gd name="connsiteY68" fmla="*/ 482209 h 169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84854" h="1693171">
                  <a:moveTo>
                    <a:pt x="2384854" y="877625"/>
                  </a:moveTo>
                  <a:cubicBezTo>
                    <a:pt x="2350300" y="912179"/>
                    <a:pt x="2298117" y="972440"/>
                    <a:pt x="2248930" y="988836"/>
                  </a:cubicBezTo>
                  <a:cubicBezTo>
                    <a:pt x="2211780" y="1001220"/>
                    <a:pt x="2206725" y="999292"/>
                    <a:pt x="2174789" y="1025906"/>
                  </a:cubicBezTo>
                  <a:cubicBezTo>
                    <a:pt x="2161364" y="1037093"/>
                    <a:pt x="2151144" y="1051790"/>
                    <a:pt x="2137719" y="1062977"/>
                  </a:cubicBezTo>
                  <a:cubicBezTo>
                    <a:pt x="2126310" y="1072484"/>
                    <a:pt x="2112058" y="1078183"/>
                    <a:pt x="2100649" y="1087690"/>
                  </a:cubicBezTo>
                  <a:cubicBezTo>
                    <a:pt x="2087224" y="1098877"/>
                    <a:pt x="2077004" y="1113573"/>
                    <a:pt x="2063579" y="1124760"/>
                  </a:cubicBezTo>
                  <a:cubicBezTo>
                    <a:pt x="2052170" y="1134268"/>
                    <a:pt x="2037917" y="1139966"/>
                    <a:pt x="2026508" y="1149474"/>
                  </a:cubicBezTo>
                  <a:cubicBezTo>
                    <a:pt x="1931359" y="1228765"/>
                    <a:pt x="2044411" y="1149894"/>
                    <a:pt x="1952368" y="1211258"/>
                  </a:cubicBezTo>
                  <a:cubicBezTo>
                    <a:pt x="1944130" y="1223615"/>
                    <a:pt x="1938831" y="1238549"/>
                    <a:pt x="1927654" y="1248328"/>
                  </a:cubicBezTo>
                  <a:cubicBezTo>
                    <a:pt x="1905301" y="1267887"/>
                    <a:pt x="1878227" y="1281280"/>
                    <a:pt x="1853514" y="1297755"/>
                  </a:cubicBezTo>
                  <a:cubicBezTo>
                    <a:pt x="1841157" y="1305993"/>
                    <a:pt x="1829726" y="1315826"/>
                    <a:pt x="1816443" y="1322468"/>
                  </a:cubicBezTo>
                  <a:cubicBezTo>
                    <a:pt x="1799967" y="1330706"/>
                    <a:pt x="1783009" y="1338043"/>
                    <a:pt x="1767016" y="1347182"/>
                  </a:cubicBezTo>
                  <a:cubicBezTo>
                    <a:pt x="1754122" y="1354550"/>
                    <a:pt x="1743517" y="1365863"/>
                    <a:pt x="1729946" y="1371895"/>
                  </a:cubicBezTo>
                  <a:cubicBezTo>
                    <a:pt x="1706141" y="1382475"/>
                    <a:pt x="1677481" y="1382159"/>
                    <a:pt x="1655806" y="1396609"/>
                  </a:cubicBezTo>
                  <a:cubicBezTo>
                    <a:pt x="1607898" y="1428548"/>
                    <a:pt x="1632824" y="1416627"/>
                    <a:pt x="1581665" y="1433679"/>
                  </a:cubicBezTo>
                  <a:cubicBezTo>
                    <a:pt x="1569308" y="1446036"/>
                    <a:pt x="1561548" y="1466512"/>
                    <a:pt x="1544595" y="1470750"/>
                  </a:cubicBezTo>
                  <a:cubicBezTo>
                    <a:pt x="1468474" y="1489781"/>
                    <a:pt x="1490423" y="1457268"/>
                    <a:pt x="1470454" y="1421323"/>
                  </a:cubicBezTo>
                  <a:cubicBezTo>
                    <a:pt x="1456029" y="1395359"/>
                    <a:pt x="1430420" y="1375360"/>
                    <a:pt x="1421027" y="1347182"/>
                  </a:cubicBezTo>
                  <a:cubicBezTo>
                    <a:pt x="1416908" y="1334825"/>
                    <a:pt x="1416667" y="1320393"/>
                    <a:pt x="1408670" y="1310112"/>
                  </a:cubicBezTo>
                  <a:cubicBezTo>
                    <a:pt x="1387213" y="1282524"/>
                    <a:pt x="1353917" y="1265051"/>
                    <a:pt x="1334530" y="1235971"/>
                  </a:cubicBezTo>
                  <a:lnTo>
                    <a:pt x="1285103" y="1161831"/>
                  </a:lnTo>
                  <a:lnTo>
                    <a:pt x="1260389" y="1124760"/>
                  </a:lnTo>
                  <a:cubicBezTo>
                    <a:pt x="1256270" y="1112403"/>
                    <a:pt x="1260978" y="1086252"/>
                    <a:pt x="1248033" y="1087690"/>
                  </a:cubicBezTo>
                  <a:cubicBezTo>
                    <a:pt x="1211418" y="1091758"/>
                    <a:pt x="1182130" y="1120641"/>
                    <a:pt x="1149179" y="1137117"/>
                  </a:cubicBezTo>
                  <a:cubicBezTo>
                    <a:pt x="1084123" y="1169645"/>
                    <a:pt x="1112777" y="1148807"/>
                    <a:pt x="1062681" y="1198901"/>
                  </a:cubicBezTo>
                  <a:cubicBezTo>
                    <a:pt x="1047143" y="1245518"/>
                    <a:pt x="1043388" y="1267621"/>
                    <a:pt x="1000897" y="1310112"/>
                  </a:cubicBezTo>
                  <a:cubicBezTo>
                    <a:pt x="988540" y="1322469"/>
                    <a:pt x="975014" y="1333757"/>
                    <a:pt x="963827" y="1347182"/>
                  </a:cubicBezTo>
                  <a:cubicBezTo>
                    <a:pt x="954320" y="1358591"/>
                    <a:pt x="949615" y="1373751"/>
                    <a:pt x="939114" y="1384252"/>
                  </a:cubicBezTo>
                  <a:cubicBezTo>
                    <a:pt x="928613" y="1394753"/>
                    <a:pt x="913452" y="1399458"/>
                    <a:pt x="902043" y="1408966"/>
                  </a:cubicBezTo>
                  <a:cubicBezTo>
                    <a:pt x="888618" y="1420153"/>
                    <a:pt x="879193" y="1435879"/>
                    <a:pt x="864973" y="1446036"/>
                  </a:cubicBezTo>
                  <a:cubicBezTo>
                    <a:pt x="823985" y="1475314"/>
                    <a:pt x="818817" y="1465817"/>
                    <a:pt x="778476" y="1483106"/>
                  </a:cubicBezTo>
                  <a:cubicBezTo>
                    <a:pt x="761545" y="1490362"/>
                    <a:pt x="745042" y="1498681"/>
                    <a:pt x="729049" y="1507820"/>
                  </a:cubicBezTo>
                  <a:cubicBezTo>
                    <a:pt x="670477" y="1541290"/>
                    <a:pt x="710672" y="1523134"/>
                    <a:pt x="654908" y="1569604"/>
                  </a:cubicBezTo>
                  <a:cubicBezTo>
                    <a:pt x="643499" y="1579111"/>
                    <a:pt x="630195" y="1586079"/>
                    <a:pt x="617838" y="1594317"/>
                  </a:cubicBezTo>
                  <a:cubicBezTo>
                    <a:pt x="601362" y="1619031"/>
                    <a:pt x="596589" y="1659066"/>
                    <a:pt x="568411" y="1668458"/>
                  </a:cubicBezTo>
                  <a:lnTo>
                    <a:pt x="494270" y="1693171"/>
                  </a:lnTo>
                  <a:cubicBezTo>
                    <a:pt x="486032" y="1676695"/>
                    <a:pt x="478696" y="1659737"/>
                    <a:pt x="469557" y="1643744"/>
                  </a:cubicBezTo>
                  <a:cubicBezTo>
                    <a:pt x="399695" y="1521485"/>
                    <a:pt x="494810" y="1706610"/>
                    <a:pt x="420130" y="1557247"/>
                  </a:cubicBezTo>
                  <a:cubicBezTo>
                    <a:pt x="402664" y="1469919"/>
                    <a:pt x="414415" y="1515388"/>
                    <a:pt x="383060" y="1421323"/>
                  </a:cubicBezTo>
                  <a:lnTo>
                    <a:pt x="383060" y="1421323"/>
                  </a:lnTo>
                  <a:cubicBezTo>
                    <a:pt x="374822" y="1388371"/>
                    <a:pt x="369087" y="1354691"/>
                    <a:pt x="358346" y="1322468"/>
                  </a:cubicBezTo>
                  <a:cubicBezTo>
                    <a:pt x="354227" y="1310111"/>
                    <a:pt x="349567" y="1297922"/>
                    <a:pt x="345989" y="1285398"/>
                  </a:cubicBezTo>
                  <a:cubicBezTo>
                    <a:pt x="341324" y="1269069"/>
                    <a:pt x="338513" y="1252237"/>
                    <a:pt x="333633" y="1235971"/>
                  </a:cubicBezTo>
                  <a:cubicBezTo>
                    <a:pt x="326148" y="1211019"/>
                    <a:pt x="317157" y="1186544"/>
                    <a:pt x="308919" y="1161831"/>
                  </a:cubicBezTo>
                  <a:cubicBezTo>
                    <a:pt x="304800" y="1149474"/>
                    <a:pt x="303787" y="1135598"/>
                    <a:pt x="296562" y="1124760"/>
                  </a:cubicBezTo>
                  <a:cubicBezTo>
                    <a:pt x="225738" y="1018523"/>
                    <a:pt x="310651" y="1152937"/>
                    <a:pt x="259492" y="1050620"/>
                  </a:cubicBezTo>
                  <a:cubicBezTo>
                    <a:pt x="252851" y="1037337"/>
                    <a:pt x="241420" y="1026833"/>
                    <a:pt x="234779" y="1013550"/>
                  </a:cubicBezTo>
                  <a:cubicBezTo>
                    <a:pt x="183625" y="911240"/>
                    <a:pt x="268528" y="1045636"/>
                    <a:pt x="197708" y="939409"/>
                  </a:cubicBezTo>
                  <a:cubicBezTo>
                    <a:pt x="193589" y="918814"/>
                    <a:pt x="192891" y="897228"/>
                    <a:pt x="185352" y="877625"/>
                  </a:cubicBezTo>
                  <a:cubicBezTo>
                    <a:pt x="172127" y="843240"/>
                    <a:pt x="147575" y="813721"/>
                    <a:pt x="135925" y="778771"/>
                  </a:cubicBezTo>
                  <a:cubicBezTo>
                    <a:pt x="106946" y="691835"/>
                    <a:pt x="144663" y="799158"/>
                    <a:pt x="98854" y="692274"/>
                  </a:cubicBezTo>
                  <a:cubicBezTo>
                    <a:pt x="71109" y="627538"/>
                    <a:pt x="103154" y="680458"/>
                    <a:pt x="74141" y="593420"/>
                  </a:cubicBezTo>
                  <a:cubicBezTo>
                    <a:pt x="68316" y="575945"/>
                    <a:pt x="56683" y="560924"/>
                    <a:pt x="49427" y="543993"/>
                  </a:cubicBezTo>
                  <a:cubicBezTo>
                    <a:pt x="35581" y="511686"/>
                    <a:pt x="35168" y="492342"/>
                    <a:pt x="24714" y="457495"/>
                  </a:cubicBezTo>
                  <a:cubicBezTo>
                    <a:pt x="17229" y="432543"/>
                    <a:pt x="0" y="383355"/>
                    <a:pt x="0" y="383355"/>
                  </a:cubicBezTo>
                  <a:cubicBezTo>
                    <a:pt x="4119" y="342166"/>
                    <a:pt x="3049" y="300122"/>
                    <a:pt x="12357" y="259787"/>
                  </a:cubicBezTo>
                  <a:cubicBezTo>
                    <a:pt x="18387" y="233659"/>
                    <a:pt x="94895" y="164232"/>
                    <a:pt x="98854" y="160933"/>
                  </a:cubicBezTo>
                  <a:cubicBezTo>
                    <a:pt x="126074" y="138250"/>
                    <a:pt x="157929" y="121587"/>
                    <a:pt x="185352" y="99150"/>
                  </a:cubicBezTo>
                  <a:cubicBezTo>
                    <a:pt x="203385" y="84396"/>
                    <a:pt x="215021" y="62072"/>
                    <a:pt x="234779" y="49723"/>
                  </a:cubicBezTo>
                  <a:cubicBezTo>
                    <a:pt x="242991" y="44591"/>
                    <a:pt x="343720" y="25463"/>
                    <a:pt x="345989" y="25009"/>
                  </a:cubicBezTo>
                  <a:cubicBezTo>
                    <a:pt x="358346" y="16771"/>
                    <a:pt x="368497" y="-2618"/>
                    <a:pt x="383060" y="295"/>
                  </a:cubicBezTo>
                  <a:cubicBezTo>
                    <a:pt x="427973" y="9278"/>
                    <a:pt x="401089" y="57417"/>
                    <a:pt x="395416" y="74436"/>
                  </a:cubicBezTo>
                  <a:cubicBezTo>
                    <a:pt x="403654" y="107387"/>
                    <a:pt x="409389" y="141068"/>
                    <a:pt x="420130" y="173290"/>
                  </a:cubicBezTo>
                  <a:cubicBezTo>
                    <a:pt x="424249" y="185647"/>
                    <a:pt x="426662" y="198710"/>
                    <a:pt x="432487" y="210360"/>
                  </a:cubicBezTo>
                  <a:cubicBezTo>
                    <a:pt x="439129" y="223643"/>
                    <a:pt x="450558" y="234148"/>
                    <a:pt x="457200" y="247431"/>
                  </a:cubicBezTo>
                  <a:cubicBezTo>
                    <a:pt x="463025" y="259081"/>
                    <a:pt x="463231" y="273115"/>
                    <a:pt x="469557" y="284501"/>
                  </a:cubicBezTo>
                  <a:cubicBezTo>
                    <a:pt x="483982" y="310465"/>
                    <a:pt x="518984" y="358641"/>
                    <a:pt x="518984" y="358641"/>
                  </a:cubicBezTo>
                  <a:lnTo>
                    <a:pt x="543697" y="432782"/>
                  </a:lnTo>
                  <a:cubicBezTo>
                    <a:pt x="557357" y="473761"/>
                    <a:pt x="556054" y="456826"/>
                    <a:pt x="556054" y="482209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2693773" y="1952368"/>
              <a:ext cx="1445741" cy="4497859"/>
            </a:xfrm>
            <a:custGeom>
              <a:avLst/>
              <a:gdLst>
                <a:gd name="connsiteX0" fmla="*/ 1445741 w 1445741"/>
                <a:gd name="connsiteY0" fmla="*/ 4497859 h 4497859"/>
                <a:gd name="connsiteX1" fmla="*/ 1408670 w 1445741"/>
                <a:gd name="connsiteY1" fmla="*/ 4386648 h 4497859"/>
                <a:gd name="connsiteX2" fmla="*/ 1383957 w 1445741"/>
                <a:gd name="connsiteY2" fmla="*/ 4349578 h 4497859"/>
                <a:gd name="connsiteX3" fmla="*/ 1346886 w 1445741"/>
                <a:gd name="connsiteY3" fmla="*/ 4275437 h 4497859"/>
                <a:gd name="connsiteX4" fmla="*/ 1322173 w 1445741"/>
                <a:gd name="connsiteY4" fmla="*/ 4201297 h 4497859"/>
                <a:gd name="connsiteX5" fmla="*/ 1309816 w 1445741"/>
                <a:gd name="connsiteY5" fmla="*/ 4164227 h 4497859"/>
                <a:gd name="connsiteX6" fmla="*/ 1285103 w 1445741"/>
                <a:gd name="connsiteY6" fmla="*/ 4114800 h 4497859"/>
                <a:gd name="connsiteX7" fmla="*/ 1260389 w 1445741"/>
                <a:gd name="connsiteY7" fmla="*/ 4040659 h 4497859"/>
                <a:gd name="connsiteX8" fmla="*/ 1223319 w 1445741"/>
                <a:gd name="connsiteY8" fmla="*/ 3941805 h 4497859"/>
                <a:gd name="connsiteX9" fmla="*/ 1198605 w 1445741"/>
                <a:gd name="connsiteY9" fmla="*/ 3904735 h 4497859"/>
                <a:gd name="connsiteX10" fmla="*/ 1173892 w 1445741"/>
                <a:gd name="connsiteY10" fmla="*/ 3855308 h 4497859"/>
                <a:gd name="connsiteX11" fmla="*/ 1124465 w 1445741"/>
                <a:gd name="connsiteY11" fmla="*/ 3781167 h 4497859"/>
                <a:gd name="connsiteX12" fmla="*/ 1099751 w 1445741"/>
                <a:gd name="connsiteY12" fmla="*/ 3682313 h 4497859"/>
                <a:gd name="connsiteX13" fmla="*/ 1075038 w 1445741"/>
                <a:gd name="connsiteY13" fmla="*/ 3608173 h 4497859"/>
                <a:gd name="connsiteX14" fmla="*/ 1062681 w 1445741"/>
                <a:gd name="connsiteY14" fmla="*/ 3571102 h 4497859"/>
                <a:gd name="connsiteX15" fmla="*/ 1037968 w 1445741"/>
                <a:gd name="connsiteY15" fmla="*/ 3484605 h 4497859"/>
                <a:gd name="connsiteX16" fmla="*/ 1013254 w 1445741"/>
                <a:gd name="connsiteY16" fmla="*/ 3447535 h 4497859"/>
                <a:gd name="connsiteX17" fmla="*/ 963827 w 1445741"/>
                <a:gd name="connsiteY17" fmla="*/ 3336324 h 4497859"/>
                <a:gd name="connsiteX18" fmla="*/ 939113 w 1445741"/>
                <a:gd name="connsiteY18" fmla="*/ 3249827 h 4497859"/>
                <a:gd name="connsiteX19" fmla="*/ 889686 w 1445741"/>
                <a:gd name="connsiteY19" fmla="*/ 3126259 h 4497859"/>
                <a:gd name="connsiteX20" fmla="*/ 864973 w 1445741"/>
                <a:gd name="connsiteY20" fmla="*/ 3052118 h 4497859"/>
                <a:gd name="connsiteX21" fmla="*/ 852616 w 1445741"/>
                <a:gd name="connsiteY21" fmla="*/ 3015048 h 4497859"/>
                <a:gd name="connsiteX22" fmla="*/ 840259 w 1445741"/>
                <a:gd name="connsiteY22" fmla="*/ 2977978 h 4497859"/>
                <a:gd name="connsiteX23" fmla="*/ 815546 w 1445741"/>
                <a:gd name="connsiteY23" fmla="*/ 2940908 h 4497859"/>
                <a:gd name="connsiteX24" fmla="*/ 803189 w 1445741"/>
                <a:gd name="connsiteY24" fmla="*/ 2903837 h 4497859"/>
                <a:gd name="connsiteX25" fmla="*/ 753762 w 1445741"/>
                <a:gd name="connsiteY25" fmla="*/ 2829697 h 4497859"/>
                <a:gd name="connsiteX26" fmla="*/ 741405 w 1445741"/>
                <a:gd name="connsiteY26" fmla="*/ 2792627 h 4497859"/>
                <a:gd name="connsiteX27" fmla="*/ 716692 w 1445741"/>
                <a:gd name="connsiteY27" fmla="*/ 2755556 h 4497859"/>
                <a:gd name="connsiteX28" fmla="*/ 691978 w 1445741"/>
                <a:gd name="connsiteY28" fmla="*/ 2681416 h 4497859"/>
                <a:gd name="connsiteX29" fmla="*/ 654908 w 1445741"/>
                <a:gd name="connsiteY29" fmla="*/ 2607275 h 4497859"/>
                <a:gd name="connsiteX30" fmla="*/ 630195 w 1445741"/>
                <a:gd name="connsiteY30" fmla="*/ 2570205 h 4497859"/>
                <a:gd name="connsiteX31" fmla="*/ 617838 w 1445741"/>
                <a:gd name="connsiteY31" fmla="*/ 2533135 h 4497859"/>
                <a:gd name="connsiteX32" fmla="*/ 593124 w 1445741"/>
                <a:gd name="connsiteY32" fmla="*/ 2496064 h 4497859"/>
                <a:gd name="connsiteX33" fmla="*/ 568411 w 1445741"/>
                <a:gd name="connsiteY33" fmla="*/ 2446637 h 4497859"/>
                <a:gd name="connsiteX34" fmla="*/ 543697 w 1445741"/>
                <a:gd name="connsiteY34" fmla="*/ 2384854 h 4497859"/>
                <a:gd name="connsiteX35" fmla="*/ 518984 w 1445741"/>
                <a:gd name="connsiteY35" fmla="*/ 2347783 h 4497859"/>
                <a:gd name="connsiteX36" fmla="*/ 481913 w 1445741"/>
                <a:gd name="connsiteY36" fmla="*/ 2273643 h 4497859"/>
                <a:gd name="connsiteX37" fmla="*/ 444843 w 1445741"/>
                <a:gd name="connsiteY37" fmla="*/ 2162432 h 4497859"/>
                <a:gd name="connsiteX38" fmla="*/ 432486 w 1445741"/>
                <a:gd name="connsiteY38" fmla="*/ 2125362 h 4497859"/>
                <a:gd name="connsiteX39" fmla="*/ 407773 w 1445741"/>
                <a:gd name="connsiteY39" fmla="*/ 2001794 h 4497859"/>
                <a:gd name="connsiteX40" fmla="*/ 395416 w 1445741"/>
                <a:gd name="connsiteY40" fmla="*/ 1618735 h 4497859"/>
                <a:gd name="connsiteX41" fmla="*/ 383059 w 1445741"/>
                <a:gd name="connsiteY41" fmla="*/ 1569308 h 4497859"/>
                <a:gd name="connsiteX42" fmla="*/ 358346 w 1445741"/>
                <a:gd name="connsiteY42" fmla="*/ 1458097 h 4497859"/>
                <a:gd name="connsiteX43" fmla="*/ 345989 w 1445741"/>
                <a:gd name="connsiteY43" fmla="*/ 1421027 h 4497859"/>
                <a:gd name="connsiteX44" fmla="*/ 333632 w 1445741"/>
                <a:gd name="connsiteY44" fmla="*/ 1371600 h 4497859"/>
                <a:gd name="connsiteX45" fmla="*/ 308919 w 1445741"/>
                <a:gd name="connsiteY45" fmla="*/ 1334529 h 4497859"/>
                <a:gd name="connsiteX46" fmla="*/ 284205 w 1445741"/>
                <a:gd name="connsiteY46" fmla="*/ 1285102 h 4497859"/>
                <a:gd name="connsiteX47" fmla="*/ 247135 w 1445741"/>
                <a:gd name="connsiteY47" fmla="*/ 1235675 h 4497859"/>
                <a:gd name="connsiteX48" fmla="*/ 172995 w 1445741"/>
                <a:gd name="connsiteY48" fmla="*/ 1124464 h 4497859"/>
                <a:gd name="connsiteX49" fmla="*/ 135924 w 1445741"/>
                <a:gd name="connsiteY49" fmla="*/ 1050324 h 4497859"/>
                <a:gd name="connsiteX50" fmla="*/ 111211 w 1445741"/>
                <a:gd name="connsiteY50" fmla="*/ 1013254 h 4497859"/>
                <a:gd name="connsiteX51" fmla="*/ 98854 w 1445741"/>
                <a:gd name="connsiteY51" fmla="*/ 976183 h 4497859"/>
                <a:gd name="connsiteX52" fmla="*/ 61784 w 1445741"/>
                <a:gd name="connsiteY52" fmla="*/ 951470 h 4497859"/>
                <a:gd name="connsiteX53" fmla="*/ 49427 w 1445741"/>
                <a:gd name="connsiteY53" fmla="*/ 914400 h 4497859"/>
                <a:gd name="connsiteX54" fmla="*/ 0 w 1445741"/>
                <a:gd name="connsiteY54" fmla="*/ 840259 h 4497859"/>
                <a:gd name="connsiteX55" fmla="*/ 61784 w 1445741"/>
                <a:gd name="connsiteY55" fmla="*/ 679621 h 4497859"/>
                <a:gd name="connsiteX56" fmla="*/ 98854 w 1445741"/>
                <a:gd name="connsiteY56" fmla="*/ 667264 h 4497859"/>
                <a:gd name="connsiteX57" fmla="*/ 197708 w 1445741"/>
                <a:gd name="connsiteY57" fmla="*/ 580767 h 4497859"/>
                <a:gd name="connsiteX58" fmla="*/ 234778 w 1445741"/>
                <a:gd name="connsiteY58" fmla="*/ 556054 h 4497859"/>
                <a:gd name="connsiteX59" fmla="*/ 271849 w 1445741"/>
                <a:gd name="connsiteY59" fmla="*/ 531340 h 4497859"/>
                <a:gd name="connsiteX60" fmla="*/ 345989 w 1445741"/>
                <a:gd name="connsiteY60" fmla="*/ 506627 h 4497859"/>
                <a:gd name="connsiteX61" fmla="*/ 383059 w 1445741"/>
                <a:gd name="connsiteY61" fmla="*/ 494270 h 4497859"/>
                <a:gd name="connsiteX62" fmla="*/ 432486 w 1445741"/>
                <a:gd name="connsiteY62" fmla="*/ 481913 h 4497859"/>
                <a:gd name="connsiteX63" fmla="*/ 580768 w 1445741"/>
                <a:gd name="connsiteY63" fmla="*/ 358346 h 4497859"/>
                <a:gd name="connsiteX64" fmla="*/ 617838 w 1445741"/>
                <a:gd name="connsiteY64" fmla="*/ 321275 h 4497859"/>
                <a:gd name="connsiteX65" fmla="*/ 704335 w 1445741"/>
                <a:gd name="connsiteY65" fmla="*/ 197708 h 4497859"/>
                <a:gd name="connsiteX66" fmla="*/ 729049 w 1445741"/>
                <a:gd name="connsiteY66" fmla="*/ 160637 h 4497859"/>
                <a:gd name="connsiteX67" fmla="*/ 766119 w 1445741"/>
                <a:gd name="connsiteY67" fmla="*/ 123567 h 4497859"/>
                <a:gd name="connsiteX68" fmla="*/ 790832 w 1445741"/>
                <a:gd name="connsiteY68" fmla="*/ 86497 h 4497859"/>
                <a:gd name="connsiteX69" fmla="*/ 827903 w 1445741"/>
                <a:gd name="connsiteY69" fmla="*/ 0 h 449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45741" h="4497859">
                  <a:moveTo>
                    <a:pt x="1445741" y="4497859"/>
                  </a:moveTo>
                  <a:cubicBezTo>
                    <a:pt x="1433384" y="4460789"/>
                    <a:pt x="1430345" y="4419161"/>
                    <a:pt x="1408670" y="4386648"/>
                  </a:cubicBezTo>
                  <a:cubicBezTo>
                    <a:pt x="1400432" y="4374291"/>
                    <a:pt x="1390598" y="4362861"/>
                    <a:pt x="1383957" y="4349578"/>
                  </a:cubicBezTo>
                  <a:cubicBezTo>
                    <a:pt x="1332799" y="4247263"/>
                    <a:pt x="1417711" y="4381674"/>
                    <a:pt x="1346886" y="4275437"/>
                  </a:cubicBezTo>
                  <a:lnTo>
                    <a:pt x="1322173" y="4201297"/>
                  </a:lnTo>
                  <a:cubicBezTo>
                    <a:pt x="1318054" y="4188940"/>
                    <a:pt x="1315641" y="4175877"/>
                    <a:pt x="1309816" y="4164227"/>
                  </a:cubicBezTo>
                  <a:cubicBezTo>
                    <a:pt x="1301578" y="4147751"/>
                    <a:pt x="1291944" y="4131903"/>
                    <a:pt x="1285103" y="4114800"/>
                  </a:cubicBezTo>
                  <a:cubicBezTo>
                    <a:pt x="1275428" y="4090613"/>
                    <a:pt x="1268627" y="4065373"/>
                    <a:pt x="1260389" y="4040659"/>
                  </a:cubicBezTo>
                  <a:cubicBezTo>
                    <a:pt x="1249696" y="4008580"/>
                    <a:pt x="1238091" y="3971348"/>
                    <a:pt x="1223319" y="3941805"/>
                  </a:cubicBezTo>
                  <a:cubicBezTo>
                    <a:pt x="1216677" y="3928522"/>
                    <a:pt x="1205973" y="3917629"/>
                    <a:pt x="1198605" y="3904735"/>
                  </a:cubicBezTo>
                  <a:cubicBezTo>
                    <a:pt x="1189466" y="3888742"/>
                    <a:pt x="1183369" y="3871103"/>
                    <a:pt x="1173892" y="3855308"/>
                  </a:cubicBezTo>
                  <a:cubicBezTo>
                    <a:pt x="1158611" y="3829839"/>
                    <a:pt x="1124465" y="3781167"/>
                    <a:pt x="1124465" y="3781167"/>
                  </a:cubicBezTo>
                  <a:cubicBezTo>
                    <a:pt x="1116227" y="3748216"/>
                    <a:pt x="1110492" y="3714536"/>
                    <a:pt x="1099751" y="3682313"/>
                  </a:cubicBezTo>
                  <a:lnTo>
                    <a:pt x="1075038" y="3608173"/>
                  </a:lnTo>
                  <a:cubicBezTo>
                    <a:pt x="1070919" y="3595816"/>
                    <a:pt x="1065840" y="3583739"/>
                    <a:pt x="1062681" y="3571102"/>
                  </a:cubicBezTo>
                  <a:cubicBezTo>
                    <a:pt x="1058723" y="3555272"/>
                    <a:pt x="1046829" y="3502328"/>
                    <a:pt x="1037968" y="3484605"/>
                  </a:cubicBezTo>
                  <a:cubicBezTo>
                    <a:pt x="1031326" y="3471322"/>
                    <a:pt x="1021492" y="3459892"/>
                    <a:pt x="1013254" y="3447535"/>
                  </a:cubicBezTo>
                  <a:cubicBezTo>
                    <a:pt x="949501" y="3256270"/>
                    <a:pt x="1022570" y="3453808"/>
                    <a:pt x="963827" y="3336324"/>
                  </a:cubicBezTo>
                  <a:cubicBezTo>
                    <a:pt x="953445" y="3315561"/>
                    <a:pt x="945051" y="3269622"/>
                    <a:pt x="939113" y="3249827"/>
                  </a:cubicBezTo>
                  <a:cubicBezTo>
                    <a:pt x="889930" y="3085882"/>
                    <a:pt x="939234" y="3250131"/>
                    <a:pt x="889686" y="3126259"/>
                  </a:cubicBezTo>
                  <a:cubicBezTo>
                    <a:pt x="880011" y="3102072"/>
                    <a:pt x="873211" y="3076832"/>
                    <a:pt x="864973" y="3052118"/>
                  </a:cubicBezTo>
                  <a:lnTo>
                    <a:pt x="852616" y="3015048"/>
                  </a:lnTo>
                  <a:cubicBezTo>
                    <a:pt x="848497" y="3002691"/>
                    <a:pt x="847484" y="2988816"/>
                    <a:pt x="840259" y="2977978"/>
                  </a:cubicBezTo>
                  <a:cubicBezTo>
                    <a:pt x="832021" y="2965621"/>
                    <a:pt x="822187" y="2954191"/>
                    <a:pt x="815546" y="2940908"/>
                  </a:cubicBezTo>
                  <a:cubicBezTo>
                    <a:pt x="809721" y="2929258"/>
                    <a:pt x="809515" y="2915223"/>
                    <a:pt x="803189" y="2903837"/>
                  </a:cubicBezTo>
                  <a:cubicBezTo>
                    <a:pt x="788765" y="2877873"/>
                    <a:pt x="763155" y="2857875"/>
                    <a:pt x="753762" y="2829697"/>
                  </a:cubicBezTo>
                  <a:cubicBezTo>
                    <a:pt x="749643" y="2817340"/>
                    <a:pt x="747230" y="2804277"/>
                    <a:pt x="741405" y="2792627"/>
                  </a:cubicBezTo>
                  <a:cubicBezTo>
                    <a:pt x="734763" y="2779344"/>
                    <a:pt x="722724" y="2769127"/>
                    <a:pt x="716692" y="2755556"/>
                  </a:cubicBezTo>
                  <a:cubicBezTo>
                    <a:pt x="706112" y="2731751"/>
                    <a:pt x="706428" y="2703091"/>
                    <a:pt x="691978" y="2681416"/>
                  </a:cubicBezTo>
                  <a:cubicBezTo>
                    <a:pt x="621155" y="2575180"/>
                    <a:pt x="706066" y="2709593"/>
                    <a:pt x="654908" y="2607275"/>
                  </a:cubicBezTo>
                  <a:cubicBezTo>
                    <a:pt x="648267" y="2593992"/>
                    <a:pt x="636836" y="2583488"/>
                    <a:pt x="630195" y="2570205"/>
                  </a:cubicBezTo>
                  <a:cubicBezTo>
                    <a:pt x="624370" y="2558555"/>
                    <a:pt x="623663" y="2544785"/>
                    <a:pt x="617838" y="2533135"/>
                  </a:cubicBezTo>
                  <a:cubicBezTo>
                    <a:pt x="611196" y="2519852"/>
                    <a:pt x="600492" y="2508959"/>
                    <a:pt x="593124" y="2496064"/>
                  </a:cubicBezTo>
                  <a:cubicBezTo>
                    <a:pt x="583985" y="2480071"/>
                    <a:pt x="575892" y="2463470"/>
                    <a:pt x="568411" y="2446637"/>
                  </a:cubicBezTo>
                  <a:cubicBezTo>
                    <a:pt x="559402" y="2426368"/>
                    <a:pt x="553617" y="2404693"/>
                    <a:pt x="543697" y="2384854"/>
                  </a:cubicBezTo>
                  <a:cubicBezTo>
                    <a:pt x="537055" y="2371571"/>
                    <a:pt x="525626" y="2361066"/>
                    <a:pt x="518984" y="2347783"/>
                  </a:cubicBezTo>
                  <a:cubicBezTo>
                    <a:pt x="467832" y="2245478"/>
                    <a:pt x="552731" y="2379867"/>
                    <a:pt x="481913" y="2273643"/>
                  </a:cubicBezTo>
                  <a:lnTo>
                    <a:pt x="444843" y="2162432"/>
                  </a:lnTo>
                  <a:cubicBezTo>
                    <a:pt x="440724" y="2150075"/>
                    <a:pt x="435645" y="2137998"/>
                    <a:pt x="432486" y="2125362"/>
                  </a:cubicBezTo>
                  <a:cubicBezTo>
                    <a:pt x="414054" y="2051628"/>
                    <a:pt x="422922" y="2092687"/>
                    <a:pt x="407773" y="2001794"/>
                  </a:cubicBezTo>
                  <a:cubicBezTo>
                    <a:pt x="403654" y="1874108"/>
                    <a:pt x="402704" y="1746280"/>
                    <a:pt x="395416" y="1618735"/>
                  </a:cubicBezTo>
                  <a:cubicBezTo>
                    <a:pt x="394447" y="1601780"/>
                    <a:pt x="386743" y="1585886"/>
                    <a:pt x="383059" y="1569308"/>
                  </a:cubicBezTo>
                  <a:cubicBezTo>
                    <a:pt x="370316" y="1511964"/>
                    <a:pt x="373417" y="1510844"/>
                    <a:pt x="358346" y="1458097"/>
                  </a:cubicBezTo>
                  <a:cubicBezTo>
                    <a:pt x="354768" y="1445573"/>
                    <a:pt x="349567" y="1433551"/>
                    <a:pt x="345989" y="1421027"/>
                  </a:cubicBezTo>
                  <a:cubicBezTo>
                    <a:pt x="341323" y="1404698"/>
                    <a:pt x="340322" y="1387210"/>
                    <a:pt x="333632" y="1371600"/>
                  </a:cubicBezTo>
                  <a:cubicBezTo>
                    <a:pt x="327782" y="1357950"/>
                    <a:pt x="316287" y="1347423"/>
                    <a:pt x="308919" y="1334529"/>
                  </a:cubicBezTo>
                  <a:cubicBezTo>
                    <a:pt x="299780" y="1318536"/>
                    <a:pt x="293968" y="1300722"/>
                    <a:pt x="284205" y="1285102"/>
                  </a:cubicBezTo>
                  <a:cubicBezTo>
                    <a:pt x="273290" y="1267638"/>
                    <a:pt x="258945" y="1252547"/>
                    <a:pt x="247135" y="1235675"/>
                  </a:cubicBezTo>
                  <a:cubicBezTo>
                    <a:pt x="247060" y="1235568"/>
                    <a:pt x="185388" y="1143053"/>
                    <a:pt x="172995" y="1124464"/>
                  </a:cubicBezTo>
                  <a:cubicBezTo>
                    <a:pt x="102167" y="1018221"/>
                    <a:pt x="187085" y="1152646"/>
                    <a:pt x="135924" y="1050324"/>
                  </a:cubicBezTo>
                  <a:cubicBezTo>
                    <a:pt x="129283" y="1037041"/>
                    <a:pt x="117852" y="1026537"/>
                    <a:pt x="111211" y="1013254"/>
                  </a:cubicBezTo>
                  <a:cubicBezTo>
                    <a:pt x="105386" y="1001604"/>
                    <a:pt x="106991" y="986354"/>
                    <a:pt x="98854" y="976183"/>
                  </a:cubicBezTo>
                  <a:cubicBezTo>
                    <a:pt x="89577" y="964586"/>
                    <a:pt x="74141" y="959708"/>
                    <a:pt x="61784" y="951470"/>
                  </a:cubicBezTo>
                  <a:cubicBezTo>
                    <a:pt x="57665" y="939113"/>
                    <a:pt x="55753" y="925786"/>
                    <a:pt x="49427" y="914400"/>
                  </a:cubicBezTo>
                  <a:cubicBezTo>
                    <a:pt x="35002" y="888436"/>
                    <a:pt x="0" y="840259"/>
                    <a:pt x="0" y="840259"/>
                  </a:cubicBezTo>
                  <a:cubicBezTo>
                    <a:pt x="15795" y="761283"/>
                    <a:pt x="146" y="720712"/>
                    <a:pt x="61784" y="679621"/>
                  </a:cubicBezTo>
                  <a:cubicBezTo>
                    <a:pt x="72622" y="672396"/>
                    <a:pt x="86497" y="671383"/>
                    <a:pt x="98854" y="667264"/>
                  </a:cubicBezTo>
                  <a:cubicBezTo>
                    <a:pt x="140044" y="605481"/>
                    <a:pt x="111212" y="638431"/>
                    <a:pt x="197708" y="580767"/>
                  </a:cubicBezTo>
                  <a:lnTo>
                    <a:pt x="234778" y="556054"/>
                  </a:lnTo>
                  <a:cubicBezTo>
                    <a:pt x="247135" y="547816"/>
                    <a:pt x="257760" y="536036"/>
                    <a:pt x="271849" y="531340"/>
                  </a:cubicBezTo>
                  <a:lnTo>
                    <a:pt x="345989" y="506627"/>
                  </a:lnTo>
                  <a:cubicBezTo>
                    <a:pt x="358346" y="502508"/>
                    <a:pt x="370423" y="497429"/>
                    <a:pt x="383059" y="494270"/>
                  </a:cubicBezTo>
                  <a:lnTo>
                    <a:pt x="432486" y="481913"/>
                  </a:lnTo>
                  <a:cubicBezTo>
                    <a:pt x="535704" y="413101"/>
                    <a:pt x="485628" y="453486"/>
                    <a:pt x="580768" y="358346"/>
                  </a:cubicBezTo>
                  <a:cubicBezTo>
                    <a:pt x="593125" y="345989"/>
                    <a:pt x="607353" y="335255"/>
                    <a:pt x="617838" y="321275"/>
                  </a:cubicBezTo>
                  <a:cubicBezTo>
                    <a:pt x="672728" y="248088"/>
                    <a:pt x="643485" y="288982"/>
                    <a:pt x="704335" y="197708"/>
                  </a:cubicBezTo>
                  <a:cubicBezTo>
                    <a:pt x="712573" y="185351"/>
                    <a:pt x="718548" y="171138"/>
                    <a:pt x="729049" y="160637"/>
                  </a:cubicBezTo>
                  <a:cubicBezTo>
                    <a:pt x="741406" y="148280"/>
                    <a:pt x="754932" y="136992"/>
                    <a:pt x="766119" y="123567"/>
                  </a:cubicBezTo>
                  <a:cubicBezTo>
                    <a:pt x="775626" y="112158"/>
                    <a:pt x="784801" y="100068"/>
                    <a:pt x="790832" y="86497"/>
                  </a:cubicBezTo>
                  <a:cubicBezTo>
                    <a:pt x="833320" y="-9100"/>
                    <a:pt x="793562" y="34338"/>
                    <a:pt x="827903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>
              <p:custDataLst>
                <p:custData r:id="rId22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733" y="2047037"/>
              <a:ext cx="268037" cy="26803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>
              <p:custDataLst>
                <p:custData r:id="rId23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311" y="2855669"/>
              <a:ext cx="268037" cy="26803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>
              <p:custDataLst>
                <p:custData r:id="rId24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977" y="3993137"/>
              <a:ext cx="268037" cy="268037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157" y="2238716"/>
            <a:ext cx="268037" cy="26803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80" y="2750522"/>
            <a:ext cx="268037" cy="26803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911" y="3709693"/>
            <a:ext cx="268037" cy="268037"/>
          </a:xfrm>
          <a:prstGeom prst="rect">
            <a:avLst/>
          </a:prstGeom>
        </p:spPr>
      </p:pic>
      <p:pic>
        <p:nvPicPr>
          <p:cNvPr id="3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3111870" y="1448986"/>
            <a:ext cx="278588" cy="2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C:\Users\t-dantay\Documents\Placeholders\setting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10973772" y="1813389"/>
            <a:ext cx="226435" cy="2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Oval"/>
          <p:cNvSpPr/>
          <p:nvPr/>
        </p:nvSpPr>
        <p:spPr>
          <a:xfrm>
            <a:off x="2953171" y="1137548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9" name="모서리가 둥근 사각형 설명선 128"/>
          <p:cNvSpPr/>
          <p:nvPr/>
        </p:nvSpPr>
        <p:spPr>
          <a:xfrm>
            <a:off x="1421093" y="4428807"/>
            <a:ext cx="2655815" cy="914715"/>
          </a:xfrm>
          <a:prstGeom prst="wedgeRoundRectCallout">
            <a:avLst>
              <a:gd name="adj1" fmla="val -30684"/>
              <a:gd name="adj2" fmla="val -76826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Really Delete?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0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00" y="5008087"/>
            <a:ext cx="337500" cy="337500"/>
          </a:xfrm>
          <a:prstGeom prst="rect">
            <a:avLst/>
          </a:prstGeom>
        </p:spPr>
      </p:pic>
      <p:pic>
        <p:nvPicPr>
          <p:cNvPr id="131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75" y="4984275"/>
            <a:ext cx="337500" cy="337500"/>
          </a:xfrm>
          <a:prstGeom prst="rect">
            <a:avLst/>
          </a:prstGeom>
        </p:spPr>
      </p:pic>
      <p:sp>
        <p:nvSpPr>
          <p:cNvPr id="132" name="타원 131"/>
          <p:cNvSpPr/>
          <p:nvPr/>
        </p:nvSpPr>
        <p:spPr>
          <a:xfrm>
            <a:off x="1643753" y="3601634"/>
            <a:ext cx="384821" cy="400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1573730" y="3531610"/>
            <a:ext cx="537434" cy="55987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Callout"/>
          <p:cNvGrpSpPr/>
          <p:nvPr>
            <p:custDataLst>
              <p:custData r:id="rId12"/>
            </p:custDataLst>
          </p:nvPr>
        </p:nvGrpSpPr>
        <p:grpSpPr>
          <a:xfrm>
            <a:off x="1400375" y="3868542"/>
            <a:ext cx="307129" cy="301855"/>
            <a:chOff x="4283962" y="3136216"/>
            <a:chExt cx="320451" cy="319476"/>
          </a:xfrm>
        </p:grpSpPr>
        <p:sp>
          <p:nvSpPr>
            <p:cNvPr id="124" name="Circle"/>
            <p:cNvSpPr/>
            <p:nvPr>
              <p:custDataLst>
                <p:custData r:id="rId20"/>
              </p:custDataLst>
            </p:nvPr>
          </p:nvSpPr>
          <p:spPr>
            <a:xfrm>
              <a:off x="4283962" y="3136216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Content"/>
            <p:cNvSpPr txBox="1">
              <a:spLocks/>
            </p:cNvSpPr>
            <p:nvPr/>
          </p:nvSpPr>
          <p:spPr>
            <a:xfrm flipH="1">
              <a:off x="4303940" y="3149369"/>
              <a:ext cx="280496" cy="29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sp>
        <p:nvSpPr>
          <p:cNvPr id="134" name="타원 133"/>
          <p:cNvSpPr/>
          <p:nvPr/>
        </p:nvSpPr>
        <p:spPr>
          <a:xfrm>
            <a:off x="3616953" y="3874601"/>
            <a:ext cx="384821" cy="400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3556177" y="3804412"/>
            <a:ext cx="537434" cy="55987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Callout"/>
          <p:cNvGrpSpPr/>
          <p:nvPr>
            <p:custDataLst>
              <p:custData r:id="rId13"/>
            </p:custDataLst>
          </p:nvPr>
        </p:nvGrpSpPr>
        <p:grpSpPr>
          <a:xfrm>
            <a:off x="3415418" y="3684714"/>
            <a:ext cx="307129" cy="301855"/>
            <a:chOff x="4283962" y="3136216"/>
            <a:chExt cx="320451" cy="319476"/>
          </a:xfrm>
        </p:grpSpPr>
        <p:sp>
          <p:nvSpPr>
            <p:cNvPr id="127" name="Circle"/>
            <p:cNvSpPr/>
            <p:nvPr>
              <p:custDataLst>
                <p:custData r:id="rId19"/>
              </p:custDataLst>
            </p:nvPr>
          </p:nvSpPr>
          <p:spPr>
            <a:xfrm>
              <a:off x="4283962" y="3136216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Content"/>
            <p:cNvSpPr txBox="1">
              <a:spLocks/>
            </p:cNvSpPr>
            <p:nvPr/>
          </p:nvSpPr>
          <p:spPr>
            <a:xfrm flipH="1">
              <a:off x="4303940" y="3149369"/>
              <a:ext cx="280496" cy="29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pic>
        <p:nvPicPr>
          <p:cNvPr id="136" name="그림 135"/>
          <p:cNvPicPr>
            <a:picLocks noChangeAspect="1"/>
          </p:cNvPicPr>
          <p:nvPr>
            <p:custDataLst>
              <p:custData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57" y="3944034"/>
            <a:ext cx="268037" cy="268746"/>
          </a:xfrm>
          <a:prstGeom prst="rect">
            <a:avLst/>
          </a:prstGeom>
        </p:spPr>
      </p:pic>
      <p:pic>
        <p:nvPicPr>
          <p:cNvPr id="137" name="Picture 1"/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00" y="6095525"/>
            <a:ext cx="337500" cy="337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9" name="Picture 1"/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75" y="6084412"/>
            <a:ext cx="337500" cy="337500"/>
          </a:xfrm>
          <a:prstGeom prst="rect">
            <a:avLst/>
          </a:prstGeom>
        </p:spPr>
      </p:pic>
      <p:pic>
        <p:nvPicPr>
          <p:cNvPr id="140" name="Picture 1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819" y="5430994"/>
            <a:ext cx="337500" cy="337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1" name="Picture 1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4" y="5419881"/>
            <a:ext cx="337500" cy="337500"/>
          </a:xfrm>
          <a:prstGeom prst="rect">
            <a:avLst/>
          </a:prstGeom>
        </p:spPr>
      </p:pic>
      <p:sp>
        <p:nvSpPr>
          <p:cNvPr id="142" name="Oval"/>
          <p:cNvSpPr/>
          <p:nvPr/>
        </p:nvSpPr>
        <p:spPr>
          <a:xfrm>
            <a:off x="1132106" y="5885857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 smtClean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98122"/>
              </p:ext>
            </p:extLst>
          </p:nvPr>
        </p:nvGraphicFramePr>
        <p:xfrm>
          <a:off x="5842000" y="900706"/>
          <a:ext cx="3430954" cy="50466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801"/>
                <a:gridCol w="3049153"/>
              </a:tblGrid>
              <a:tr h="358226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컨드롤러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경로 및 이벤트에 대하여 삽입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수정 작업이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MOCTION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경로등을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리스트로 나타낸 탭에서 삭제를 원하는 요소를 터치 후 오른쪽으로 밀어내면 삭제 가능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21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02113714"/>
              </p:ext>
            </p:extLst>
          </p:nvPr>
        </p:nvGraphicFramePr>
        <p:xfrm>
          <a:off x="146309" y="129172"/>
          <a:ext cx="118305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MASTER_MAP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COMTROLLER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관리자 컨트롤러 화면 활성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삭제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관리자 모드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Content"/>
          <p:cNvSpPr/>
          <p:nvPr/>
        </p:nvSpPr>
        <p:spPr>
          <a:xfrm>
            <a:off x="1347853" y="1340103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51920" y="1446981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42304" y="1385327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MAP_INFO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35" y="1437556"/>
            <a:ext cx="268037" cy="268037"/>
          </a:xfrm>
          <a:prstGeom prst="rect">
            <a:avLst/>
          </a:prstGeom>
        </p:spPr>
      </p:pic>
      <p:pic>
        <p:nvPicPr>
          <p:cNvPr id="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67" y="1510357"/>
            <a:ext cx="213843" cy="185950"/>
          </a:xfrm>
          <a:prstGeom prst="rect">
            <a:avLst/>
          </a:prstGeom>
        </p:spPr>
      </p:pic>
      <p:sp>
        <p:nvSpPr>
          <p:cNvPr id="9" name="Content"/>
          <p:cNvSpPr/>
          <p:nvPr/>
        </p:nvSpPr>
        <p:spPr>
          <a:xfrm>
            <a:off x="1347853" y="1340103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51920" y="1446981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42304" y="1385327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MAPVIEW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35" y="1437556"/>
            <a:ext cx="268037" cy="268037"/>
          </a:xfrm>
          <a:prstGeom prst="rect">
            <a:avLst/>
          </a:prstGeom>
        </p:spPr>
      </p:pic>
      <p:pic>
        <p:nvPicPr>
          <p:cNvPr id="13" name="Picture 1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67" y="1510357"/>
            <a:ext cx="213843" cy="18595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347853" y="1791727"/>
            <a:ext cx="2842451" cy="4683214"/>
            <a:chOff x="1347852" y="1804086"/>
            <a:chExt cx="2842451" cy="4670855"/>
          </a:xfrm>
        </p:grpSpPr>
        <p:pic>
          <p:nvPicPr>
            <p:cNvPr id="15" name="StreetMap"/>
            <p:cNvPicPr>
              <a:picLocks noChangeAspect="1" noChangeArrowheads="1"/>
            </p:cNvPicPr>
            <p:nvPr>
              <p:custDataLst>
                <p:custData r:id="rId39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852" y="1804086"/>
              <a:ext cx="2842451" cy="467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16" name="자유형 15"/>
            <p:cNvSpPr/>
            <p:nvPr/>
          </p:nvSpPr>
          <p:spPr>
            <a:xfrm>
              <a:off x="1767016" y="2224216"/>
              <a:ext cx="1445741" cy="2669060"/>
            </a:xfrm>
            <a:custGeom>
              <a:avLst/>
              <a:gdLst>
                <a:gd name="connsiteX0" fmla="*/ 0 w 1445741"/>
                <a:gd name="connsiteY0" fmla="*/ 0 h 2669060"/>
                <a:gd name="connsiteX1" fmla="*/ 12357 w 1445741"/>
                <a:gd name="connsiteY1" fmla="*/ 98854 h 2669060"/>
                <a:gd name="connsiteX2" fmla="*/ 37070 w 1445741"/>
                <a:gd name="connsiteY2" fmla="*/ 420130 h 2669060"/>
                <a:gd name="connsiteX3" fmla="*/ 74141 w 1445741"/>
                <a:gd name="connsiteY3" fmla="*/ 543698 h 2669060"/>
                <a:gd name="connsiteX4" fmla="*/ 86498 w 1445741"/>
                <a:gd name="connsiteY4" fmla="*/ 580768 h 2669060"/>
                <a:gd name="connsiteX5" fmla="*/ 111211 w 1445741"/>
                <a:gd name="connsiteY5" fmla="*/ 617838 h 2669060"/>
                <a:gd name="connsiteX6" fmla="*/ 135925 w 1445741"/>
                <a:gd name="connsiteY6" fmla="*/ 704335 h 2669060"/>
                <a:gd name="connsiteX7" fmla="*/ 172995 w 1445741"/>
                <a:gd name="connsiteY7" fmla="*/ 815546 h 2669060"/>
                <a:gd name="connsiteX8" fmla="*/ 197708 w 1445741"/>
                <a:gd name="connsiteY8" fmla="*/ 889687 h 2669060"/>
                <a:gd name="connsiteX9" fmla="*/ 210065 w 1445741"/>
                <a:gd name="connsiteY9" fmla="*/ 926757 h 2669060"/>
                <a:gd name="connsiteX10" fmla="*/ 308919 w 1445741"/>
                <a:gd name="connsiteY10" fmla="*/ 864973 h 2669060"/>
                <a:gd name="connsiteX11" fmla="*/ 345989 w 1445741"/>
                <a:gd name="connsiteY11" fmla="*/ 852616 h 2669060"/>
                <a:gd name="connsiteX12" fmla="*/ 494270 w 1445741"/>
                <a:gd name="connsiteY12" fmla="*/ 753762 h 2669060"/>
                <a:gd name="connsiteX13" fmla="*/ 568411 w 1445741"/>
                <a:gd name="connsiteY13" fmla="*/ 704335 h 2669060"/>
                <a:gd name="connsiteX14" fmla="*/ 642552 w 1445741"/>
                <a:gd name="connsiteY14" fmla="*/ 679622 h 2669060"/>
                <a:gd name="connsiteX15" fmla="*/ 679622 w 1445741"/>
                <a:gd name="connsiteY15" fmla="*/ 691979 h 2669060"/>
                <a:gd name="connsiteX16" fmla="*/ 716692 w 1445741"/>
                <a:gd name="connsiteY16" fmla="*/ 815546 h 2669060"/>
                <a:gd name="connsiteX17" fmla="*/ 741406 w 1445741"/>
                <a:gd name="connsiteY17" fmla="*/ 889687 h 2669060"/>
                <a:gd name="connsiteX18" fmla="*/ 753762 w 1445741"/>
                <a:gd name="connsiteY18" fmla="*/ 926757 h 2669060"/>
                <a:gd name="connsiteX19" fmla="*/ 778476 w 1445741"/>
                <a:gd name="connsiteY19" fmla="*/ 963827 h 2669060"/>
                <a:gd name="connsiteX20" fmla="*/ 803189 w 1445741"/>
                <a:gd name="connsiteY20" fmla="*/ 1050325 h 2669060"/>
                <a:gd name="connsiteX21" fmla="*/ 827903 w 1445741"/>
                <a:gd name="connsiteY21" fmla="*/ 1087395 h 2669060"/>
                <a:gd name="connsiteX22" fmla="*/ 840260 w 1445741"/>
                <a:gd name="connsiteY22" fmla="*/ 1136822 h 2669060"/>
                <a:gd name="connsiteX23" fmla="*/ 889687 w 1445741"/>
                <a:gd name="connsiteY23" fmla="*/ 1235676 h 2669060"/>
                <a:gd name="connsiteX24" fmla="*/ 914400 w 1445741"/>
                <a:gd name="connsiteY24" fmla="*/ 1285103 h 2669060"/>
                <a:gd name="connsiteX25" fmla="*/ 951470 w 1445741"/>
                <a:gd name="connsiteY25" fmla="*/ 1371600 h 2669060"/>
                <a:gd name="connsiteX26" fmla="*/ 976184 w 1445741"/>
                <a:gd name="connsiteY26" fmla="*/ 1408670 h 2669060"/>
                <a:gd name="connsiteX27" fmla="*/ 1000898 w 1445741"/>
                <a:gd name="connsiteY27" fmla="*/ 1458098 h 2669060"/>
                <a:gd name="connsiteX28" fmla="*/ 1050325 w 1445741"/>
                <a:gd name="connsiteY28" fmla="*/ 1532238 h 2669060"/>
                <a:gd name="connsiteX29" fmla="*/ 1075038 w 1445741"/>
                <a:gd name="connsiteY29" fmla="*/ 1569308 h 2669060"/>
                <a:gd name="connsiteX30" fmla="*/ 1136822 w 1445741"/>
                <a:gd name="connsiteY30" fmla="*/ 1680519 h 2669060"/>
                <a:gd name="connsiteX31" fmla="*/ 1210962 w 1445741"/>
                <a:gd name="connsiteY31" fmla="*/ 1754660 h 2669060"/>
                <a:gd name="connsiteX32" fmla="*/ 1248033 w 1445741"/>
                <a:gd name="connsiteY32" fmla="*/ 1767016 h 2669060"/>
                <a:gd name="connsiteX33" fmla="*/ 1322173 w 1445741"/>
                <a:gd name="connsiteY33" fmla="*/ 1841157 h 2669060"/>
                <a:gd name="connsiteX34" fmla="*/ 1346887 w 1445741"/>
                <a:gd name="connsiteY34" fmla="*/ 1878227 h 2669060"/>
                <a:gd name="connsiteX35" fmla="*/ 1383957 w 1445741"/>
                <a:gd name="connsiteY35" fmla="*/ 1915298 h 2669060"/>
                <a:gd name="connsiteX36" fmla="*/ 1445741 w 1445741"/>
                <a:gd name="connsiteY36" fmla="*/ 2014152 h 2669060"/>
                <a:gd name="connsiteX37" fmla="*/ 1408670 w 1445741"/>
                <a:gd name="connsiteY37" fmla="*/ 2038865 h 2669060"/>
                <a:gd name="connsiteX38" fmla="*/ 1346887 w 1445741"/>
                <a:gd name="connsiteY38" fmla="*/ 2100649 h 2669060"/>
                <a:gd name="connsiteX39" fmla="*/ 1285103 w 1445741"/>
                <a:gd name="connsiteY39" fmla="*/ 2162433 h 2669060"/>
                <a:gd name="connsiteX40" fmla="*/ 1248033 w 1445741"/>
                <a:gd name="connsiteY40" fmla="*/ 2199503 h 2669060"/>
                <a:gd name="connsiteX41" fmla="*/ 1173892 w 1445741"/>
                <a:gd name="connsiteY41" fmla="*/ 2236573 h 2669060"/>
                <a:gd name="connsiteX42" fmla="*/ 1099752 w 1445741"/>
                <a:gd name="connsiteY42" fmla="*/ 2286000 h 2669060"/>
                <a:gd name="connsiteX43" fmla="*/ 1025611 w 1445741"/>
                <a:gd name="connsiteY43" fmla="*/ 2335427 h 2669060"/>
                <a:gd name="connsiteX44" fmla="*/ 988541 w 1445741"/>
                <a:gd name="connsiteY44" fmla="*/ 2360141 h 2669060"/>
                <a:gd name="connsiteX45" fmla="*/ 1013254 w 1445741"/>
                <a:gd name="connsiteY45" fmla="*/ 2446638 h 2669060"/>
                <a:gd name="connsiteX46" fmla="*/ 1037968 w 1445741"/>
                <a:gd name="connsiteY46" fmla="*/ 2483708 h 2669060"/>
                <a:gd name="connsiteX47" fmla="*/ 1112108 w 1445741"/>
                <a:gd name="connsiteY47" fmla="*/ 2533135 h 2669060"/>
                <a:gd name="connsiteX48" fmla="*/ 1173892 w 1445741"/>
                <a:gd name="connsiteY48" fmla="*/ 2607276 h 2669060"/>
                <a:gd name="connsiteX49" fmla="*/ 1223319 w 1445741"/>
                <a:gd name="connsiteY49" fmla="*/ 2669060 h 266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45741" h="2669060">
                  <a:moveTo>
                    <a:pt x="0" y="0"/>
                  </a:moveTo>
                  <a:cubicBezTo>
                    <a:pt x="4119" y="32951"/>
                    <a:pt x="9350" y="65783"/>
                    <a:pt x="12357" y="98854"/>
                  </a:cubicBezTo>
                  <a:cubicBezTo>
                    <a:pt x="17469" y="155089"/>
                    <a:pt x="29160" y="356851"/>
                    <a:pt x="37070" y="420130"/>
                  </a:cubicBezTo>
                  <a:cubicBezTo>
                    <a:pt x="40805" y="450009"/>
                    <a:pt x="66974" y="522199"/>
                    <a:pt x="74141" y="543698"/>
                  </a:cubicBezTo>
                  <a:cubicBezTo>
                    <a:pt x="78260" y="556055"/>
                    <a:pt x="79273" y="569930"/>
                    <a:pt x="86498" y="580768"/>
                  </a:cubicBezTo>
                  <a:cubicBezTo>
                    <a:pt x="94736" y="593125"/>
                    <a:pt x="104570" y="604555"/>
                    <a:pt x="111211" y="617838"/>
                  </a:cubicBezTo>
                  <a:cubicBezTo>
                    <a:pt x="121593" y="638602"/>
                    <a:pt x="129986" y="684538"/>
                    <a:pt x="135925" y="704335"/>
                  </a:cubicBezTo>
                  <a:cubicBezTo>
                    <a:pt x="135939" y="704382"/>
                    <a:pt x="166809" y="796988"/>
                    <a:pt x="172995" y="815546"/>
                  </a:cubicBezTo>
                  <a:lnTo>
                    <a:pt x="197708" y="889687"/>
                  </a:lnTo>
                  <a:lnTo>
                    <a:pt x="210065" y="926757"/>
                  </a:lnTo>
                  <a:cubicBezTo>
                    <a:pt x="371776" y="862072"/>
                    <a:pt x="190222" y="944105"/>
                    <a:pt x="308919" y="864973"/>
                  </a:cubicBezTo>
                  <a:cubicBezTo>
                    <a:pt x="319757" y="857748"/>
                    <a:pt x="334554" y="858853"/>
                    <a:pt x="345989" y="852616"/>
                  </a:cubicBezTo>
                  <a:cubicBezTo>
                    <a:pt x="451601" y="795010"/>
                    <a:pt x="419432" y="806149"/>
                    <a:pt x="494270" y="753762"/>
                  </a:cubicBezTo>
                  <a:cubicBezTo>
                    <a:pt x="518603" y="736729"/>
                    <a:pt x="540233" y="713727"/>
                    <a:pt x="568411" y="704335"/>
                  </a:cubicBezTo>
                  <a:lnTo>
                    <a:pt x="642552" y="679622"/>
                  </a:lnTo>
                  <a:cubicBezTo>
                    <a:pt x="654909" y="683741"/>
                    <a:pt x="672051" y="681380"/>
                    <a:pt x="679622" y="691979"/>
                  </a:cubicBezTo>
                  <a:cubicBezTo>
                    <a:pt x="694685" y="713068"/>
                    <a:pt x="707809" y="785935"/>
                    <a:pt x="716692" y="815546"/>
                  </a:cubicBezTo>
                  <a:cubicBezTo>
                    <a:pt x="724178" y="840498"/>
                    <a:pt x="733168" y="864973"/>
                    <a:pt x="741406" y="889687"/>
                  </a:cubicBezTo>
                  <a:cubicBezTo>
                    <a:pt x="745525" y="902044"/>
                    <a:pt x="746537" y="915920"/>
                    <a:pt x="753762" y="926757"/>
                  </a:cubicBezTo>
                  <a:lnTo>
                    <a:pt x="778476" y="963827"/>
                  </a:lnTo>
                  <a:cubicBezTo>
                    <a:pt x="782433" y="979656"/>
                    <a:pt x="794328" y="1032604"/>
                    <a:pt x="803189" y="1050325"/>
                  </a:cubicBezTo>
                  <a:cubicBezTo>
                    <a:pt x="809830" y="1063608"/>
                    <a:pt x="819665" y="1075038"/>
                    <a:pt x="827903" y="1087395"/>
                  </a:cubicBezTo>
                  <a:cubicBezTo>
                    <a:pt x="832022" y="1103871"/>
                    <a:pt x="833728" y="1121146"/>
                    <a:pt x="840260" y="1136822"/>
                  </a:cubicBezTo>
                  <a:cubicBezTo>
                    <a:pt x="854430" y="1170829"/>
                    <a:pt x="873211" y="1202725"/>
                    <a:pt x="889687" y="1235676"/>
                  </a:cubicBezTo>
                  <a:cubicBezTo>
                    <a:pt x="897925" y="1252152"/>
                    <a:pt x="908575" y="1267628"/>
                    <a:pt x="914400" y="1285103"/>
                  </a:cubicBezTo>
                  <a:cubicBezTo>
                    <a:pt x="928262" y="1326689"/>
                    <a:pt x="927041" y="1328850"/>
                    <a:pt x="951470" y="1371600"/>
                  </a:cubicBezTo>
                  <a:cubicBezTo>
                    <a:pt x="958838" y="1384494"/>
                    <a:pt x="968816" y="1395776"/>
                    <a:pt x="976184" y="1408670"/>
                  </a:cubicBezTo>
                  <a:cubicBezTo>
                    <a:pt x="985323" y="1424664"/>
                    <a:pt x="991421" y="1442302"/>
                    <a:pt x="1000898" y="1458098"/>
                  </a:cubicBezTo>
                  <a:cubicBezTo>
                    <a:pt x="1016179" y="1483567"/>
                    <a:pt x="1033849" y="1507525"/>
                    <a:pt x="1050325" y="1532238"/>
                  </a:cubicBezTo>
                  <a:cubicBezTo>
                    <a:pt x="1058563" y="1544595"/>
                    <a:pt x="1070342" y="1555219"/>
                    <a:pt x="1075038" y="1569308"/>
                  </a:cubicBezTo>
                  <a:cubicBezTo>
                    <a:pt x="1096788" y="1634557"/>
                    <a:pt x="1080169" y="1595540"/>
                    <a:pt x="1136822" y="1680519"/>
                  </a:cubicBezTo>
                  <a:cubicBezTo>
                    <a:pt x="1164457" y="1721971"/>
                    <a:pt x="1161445" y="1726365"/>
                    <a:pt x="1210962" y="1754660"/>
                  </a:cubicBezTo>
                  <a:cubicBezTo>
                    <a:pt x="1222271" y="1761122"/>
                    <a:pt x="1235676" y="1762897"/>
                    <a:pt x="1248033" y="1767016"/>
                  </a:cubicBezTo>
                  <a:cubicBezTo>
                    <a:pt x="1306271" y="1854376"/>
                    <a:pt x="1230217" y="1749202"/>
                    <a:pt x="1322173" y="1841157"/>
                  </a:cubicBezTo>
                  <a:cubicBezTo>
                    <a:pt x="1332674" y="1851658"/>
                    <a:pt x="1337380" y="1866818"/>
                    <a:pt x="1346887" y="1878227"/>
                  </a:cubicBezTo>
                  <a:cubicBezTo>
                    <a:pt x="1358074" y="1891652"/>
                    <a:pt x="1373679" y="1901165"/>
                    <a:pt x="1383957" y="1915298"/>
                  </a:cubicBezTo>
                  <a:cubicBezTo>
                    <a:pt x="1406812" y="1946724"/>
                    <a:pt x="1445741" y="2014152"/>
                    <a:pt x="1445741" y="2014152"/>
                  </a:cubicBezTo>
                  <a:cubicBezTo>
                    <a:pt x="1433384" y="2022390"/>
                    <a:pt x="1419171" y="2028364"/>
                    <a:pt x="1408670" y="2038865"/>
                  </a:cubicBezTo>
                  <a:cubicBezTo>
                    <a:pt x="1326284" y="2121249"/>
                    <a:pt x="1445749" y="2034739"/>
                    <a:pt x="1346887" y="2100649"/>
                  </a:cubicBezTo>
                  <a:cubicBezTo>
                    <a:pt x="1301578" y="2168611"/>
                    <a:pt x="1346887" y="2110946"/>
                    <a:pt x="1285103" y="2162433"/>
                  </a:cubicBezTo>
                  <a:cubicBezTo>
                    <a:pt x="1271678" y="2173620"/>
                    <a:pt x="1261458" y="2188316"/>
                    <a:pt x="1248033" y="2199503"/>
                  </a:cubicBezTo>
                  <a:cubicBezTo>
                    <a:pt x="1182206" y="2254358"/>
                    <a:pt x="1240766" y="2199420"/>
                    <a:pt x="1173892" y="2236573"/>
                  </a:cubicBezTo>
                  <a:cubicBezTo>
                    <a:pt x="1147928" y="2250998"/>
                    <a:pt x="1124465" y="2269524"/>
                    <a:pt x="1099752" y="2286000"/>
                  </a:cubicBezTo>
                  <a:lnTo>
                    <a:pt x="1025611" y="2335427"/>
                  </a:lnTo>
                  <a:lnTo>
                    <a:pt x="988541" y="2360141"/>
                  </a:lnTo>
                  <a:cubicBezTo>
                    <a:pt x="992499" y="2375971"/>
                    <a:pt x="1004393" y="2428915"/>
                    <a:pt x="1013254" y="2446638"/>
                  </a:cubicBezTo>
                  <a:cubicBezTo>
                    <a:pt x="1019896" y="2459921"/>
                    <a:pt x="1026791" y="2473929"/>
                    <a:pt x="1037968" y="2483708"/>
                  </a:cubicBezTo>
                  <a:cubicBezTo>
                    <a:pt x="1060321" y="2503267"/>
                    <a:pt x="1091106" y="2512133"/>
                    <a:pt x="1112108" y="2533135"/>
                  </a:cubicBezTo>
                  <a:cubicBezTo>
                    <a:pt x="1220412" y="2641439"/>
                    <a:pt x="1087875" y="2504055"/>
                    <a:pt x="1173892" y="2607276"/>
                  </a:cubicBezTo>
                  <a:cubicBezTo>
                    <a:pt x="1228371" y="2672651"/>
                    <a:pt x="1197404" y="2617230"/>
                    <a:pt x="1223319" y="266906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408575" y="1828800"/>
              <a:ext cx="1408766" cy="4596714"/>
            </a:xfrm>
            <a:custGeom>
              <a:avLst/>
              <a:gdLst>
                <a:gd name="connsiteX0" fmla="*/ 1186344 w 1408766"/>
                <a:gd name="connsiteY0" fmla="*/ 0 h 4596714"/>
                <a:gd name="connsiteX1" fmla="*/ 1211057 w 1408766"/>
                <a:gd name="connsiteY1" fmla="*/ 61784 h 4596714"/>
                <a:gd name="connsiteX2" fmla="*/ 1235771 w 1408766"/>
                <a:gd name="connsiteY2" fmla="*/ 98854 h 4596714"/>
                <a:gd name="connsiteX3" fmla="*/ 1248128 w 1408766"/>
                <a:gd name="connsiteY3" fmla="*/ 135924 h 4596714"/>
                <a:gd name="connsiteX4" fmla="*/ 1272841 w 1408766"/>
                <a:gd name="connsiteY4" fmla="*/ 172995 h 4596714"/>
                <a:gd name="connsiteX5" fmla="*/ 1309911 w 1408766"/>
                <a:gd name="connsiteY5" fmla="*/ 308919 h 4596714"/>
                <a:gd name="connsiteX6" fmla="*/ 1322268 w 1408766"/>
                <a:gd name="connsiteY6" fmla="*/ 345989 h 4596714"/>
                <a:gd name="connsiteX7" fmla="*/ 1334625 w 1408766"/>
                <a:gd name="connsiteY7" fmla="*/ 395416 h 4596714"/>
                <a:gd name="connsiteX8" fmla="*/ 1359339 w 1408766"/>
                <a:gd name="connsiteY8" fmla="*/ 469557 h 4596714"/>
                <a:gd name="connsiteX9" fmla="*/ 1384052 w 1408766"/>
                <a:gd name="connsiteY9" fmla="*/ 543697 h 4596714"/>
                <a:gd name="connsiteX10" fmla="*/ 1396409 w 1408766"/>
                <a:gd name="connsiteY10" fmla="*/ 580768 h 4596714"/>
                <a:gd name="connsiteX11" fmla="*/ 1408766 w 1408766"/>
                <a:gd name="connsiteY11" fmla="*/ 654908 h 4596714"/>
                <a:gd name="connsiteX12" fmla="*/ 1396409 w 1408766"/>
                <a:gd name="connsiteY12" fmla="*/ 704335 h 4596714"/>
                <a:gd name="connsiteX13" fmla="*/ 1359339 w 1408766"/>
                <a:gd name="connsiteY13" fmla="*/ 716692 h 4596714"/>
                <a:gd name="connsiteX14" fmla="*/ 1272841 w 1408766"/>
                <a:gd name="connsiteY14" fmla="*/ 741405 h 4596714"/>
                <a:gd name="connsiteX15" fmla="*/ 1248128 w 1408766"/>
                <a:gd name="connsiteY15" fmla="*/ 778476 h 4596714"/>
                <a:gd name="connsiteX16" fmla="*/ 1161630 w 1408766"/>
                <a:gd name="connsiteY16" fmla="*/ 815546 h 4596714"/>
                <a:gd name="connsiteX17" fmla="*/ 1124560 w 1408766"/>
                <a:gd name="connsiteY17" fmla="*/ 840259 h 4596714"/>
                <a:gd name="connsiteX18" fmla="*/ 1038063 w 1408766"/>
                <a:gd name="connsiteY18" fmla="*/ 864973 h 4596714"/>
                <a:gd name="connsiteX19" fmla="*/ 963922 w 1408766"/>
                <a:gd name="connsiteY19" fmla="*/ 902043 h 4596714"/>
                <a:gd name="connsiteX20" fmla="*/ 926852 w 1408766"/>
                <a:gd name="connsiteY20" fmla="*/ 939114 h 4596714"/>
                <a:gd name="connsiteX21" fmla="*/ 889782 w 1408766"/>
                <a:gd name="connsiteY21" fmla="*/ 963827 h 4596714"/>
                <a:gd name="connsiteX22" fmla="*/ 865068 w 1408766"/>
                <a:gd name="connsiteY22" fmla="*/ 1000897 h 4596714"/>
                <a:gd name="connsiteX23" fmla="*/ 790928 w 1408766"/>
                <a:gd name="connsiteY23" fmla="*/ 1050324 h 4596714"/>
                <a:gd name="connsiteX24" fmla="*/ 753857 w 1408766"/>
                <a:gd name="connsiteY24" fmla="*/ 1087395 h 4596714"/>
                <a:gd name="connsiteX25" fmla="*/ 729144 w 1408766"/>
                <a:gd name="connsiteY25" fmla="*/ 1124465 h 4596714"/>
                <a:gd name="connsiteX26" fmla="*/ 655003 w 1408766"/>
                <a:gd name="connsiteY26" fmla="*/ 1186249 h 4596714"/>
                <a:gd name="connsiteX27" fmla="*/ 580863 w 1408766"/>
                <a:gd name="connsiteY27" fmla="*/ 1297459 h 4596714"/>
                <a:gd name="connsiteX28" fmla="*/ 556149 w 1408766"/>
                <a:gd name="connsiteY28" fmla="*/ 1334530 h 4596714"/>
                <a:gd name="connsiteX29" fmla="*/ 519079 w 1408766"/>
                <a:gd name="connsiteY29" fmla="*/ 1359243 h 4596714"/>
                <a:gd name="connsiteX30" fmla="*/ 506722 w 1408766"/>
                <a:gd name="connsiteY30" fmla="*/ 1396314 h 4596714"/>
                <a:gd name="connsiteX31" fmla="*/ 444939 w 1408766"/>
                <a:gd name="connsiteY31" fmla="*/ 1470454 h 4596714"/>
                <a:gd name="connsiteX32" fmla="*/ 407868 w 1408766"/>
                <a:gd name="connsiteY32" fmla="*/ 1495168 h 4596714"/>
                <a:gd name="connsiteX33" fmla="*/ 370798 w 1408766"/>
                <a:gd name="connsiteY33" fmla="*/ 1532238 h 4596714"/>
                <a:gd name="connsiteX34" fmla="*/ 296657 w 1408766"/>
                <a:gd name="connsiteY34" fmla="*/ 1569308 h 4596714"/>
                <a:gd name="connsiteX35" fmla="*/ 234874 w 1408766"/>
                <a:gd name="connsiteY35" fmla="*/ 1643449 h 4596714"/>
                <a:gd name="connsiteX36" fmla="*/ 185447 w 1408766"/>
                <a:gd name="connsiteY36" fmla="*/ 1717589 h 4596714"/>
                <a:gd name="connsiteX37" fmla="*/ 197803 w 1408766"/>
                <a:gd name="connsiteY37" fmla="*/ 1853514 h 4596714"/>
                <a:gd name="connsiteX38" fmla="*/ 222517 w 1408766"/>
                <a:gd name="connsiteY38" fmla="*/ 1927654 h 4596714"/>
                <a:gd name="connsiteX39" fmla="*/ 271944 w 1408766"/>
                <a:gd name="connsiteY39" fmla="*/ 2001795 h 4596714"/>
                <a:gd name="connsiteX40" fmla="*/ 296657 w 1408766"/>
                <a:gd name="connsiteY40" fmla="*/ 2038865 h 4596714"/>
                <a:gd name="connsiteX41" fmla="*/ 321371 w 1408766"/>
                <a:gd name="connsiteY41" fmla="*/ 2088292 h 4596714"/>
                <a:gd name="connsiteX42" fmla="*/ 333728 w 1408766"/>
                <a:gd name="connsiteY42" fmla="*/ 2125362 h 4596714"/>
                <a:gd name="connsiteX43" fmla="*/ 358441 w 1408766"/>
                <a:gd name="connsiteY43" fmla="*/ 2162432 h 4596714"/>
                <a:gd name="connsiteX44" fmla="*/ 370798 w 1408766"/>
                <a:gd name="connsiteY44" fmla="*/ 2199503 h 4596714"/>
                <a:gd name="connsiteX45" fmla="*/ 407868 w 1408766"/>
                <a:gd name="connsiteY45" fmla="*/ 2248930 h 4596714"/>
                <a:gd name="connsiteX46" fmla="*/ 444939 w 1408766"/>
                <a:gd name="connsiteY46" fmla="*/ 2335427 h 4596714"/>
                <a:gd name="connsiteX47" fmla="*/ 494366 w 1408766"/>
                <a:gd name="connsiteY47" fmla="*/ 2421924 h 4596714"/>
                <a:gd name="connsiteX48" fmla="*/ 519079 w 1408766"/>
                <a:gd name="connsiteY48" fmla="*/ 2496065 h 4596714"/>
                <a:gd name="connsiteX49" fmla="*/ 531436 w 1408766"/>
                <a:gd name="connsiteY49" fmla="*/ 2533135 h 4596714"/>
                <a:gd name="connsiteX50" fmla="*/ 580863 w 1408766"/>
                <a:gd name="connsiteY50" fmla="*/ 2631989 h 4596714"/>
                <a:gd name="connsiteX51" fmla="*/ 605576 w 1408766"/>
                <a:gd name="connsiteY51" fmla="*/ 2706130 h 4596714"/>
                <a:gd name="connsiteX52" fmla="*/ 630290 w 1408766"/>
                <a:gd name="connsiteY52" fmla="*/ 2743200 h 4596714"/>
                <a:gd name="connsiteX53" fmla="*/ 655003 w 1408766"/>
                <a:gd name="connsiteY53" fmla="*/ 2817341 h 4596714"/>
                <a:gd name="connsiteX54" fmla="*/ 679717 w 1408766"/>
                <a:gd name="connsiteY54" fmla="*/ 2854411 h 4596714"/>
                <a:gd name="connsiteX55" fmla="*/ 692074 w 1408766"/>
                <a:gd name="connsiteY55" fmla="*/ 2891481 h 4596714"/>
                <a:gd name="connsiteX56" fmla="*/ 741501 w 1408766"/>
                <a:gd name="connsiteY56" fmla="*/ 2965622 h 4596714"/>
                <a:gd name="connsiteX57" fmla="*/ 790928 w 1408766"/>
                <a:gd name="connsiteY57" fmla="*/ 3039762 h 4596714"/>
                <a:gd name="connsiteX58" fmla="*/ 815641 w 1408766"/>
                <a:gd name="connsiteY58" fmla="*/ 3076832 h 4596714"/>
                <a:gd name="connsiteX59" fmla="*/ 877425 w 1408766"/>
                <a:gd name="connsiteY59" fmla="*/ 3188043 h 4596714"/>
                <a:gd name="connsiteX60" fmla="*/ 951566 w 1408766"/>
                <a:gd name="connsiteY60" fmla="*/ 3262184 h 4596714"/>
                <a:gd name="connsiteX61" fmla="*/ 1000993 w 1408766"/>
                <a:gd name="connsiteY61" fmla="*/ 3336324 h 4596714"/>
                <a:gd name="connsiteX62" fmla="*/ 1013349 w 1408766"/>
                <a:gd name="connsiteY62" fmla="*/ 3373395 h 4596714"/>
                <a:gd name="connsiteX63" fmla="*/ 1000993 w 1408766"/>
                <a:gd name="connsiteY63" fmla="*/ 3435178 h 4596714"/>
                <a:gd name="connsiteX64" fmla="*/ 926852 w 1408766"/>
                <a:gd name="connsiteY64" fmla="*/ 3509319 h 4596714"/>
                <a:gd name="connsiteX65" fmla="*/ 852711 w 1408766"/>
                <a:gd name="connsiteY65" fmla="*/ 3558746 h 4596714"/>
                <a:gd name="connsiteX66" fmla="*/ 753857 w 1408766"/>
                <a:gd name="connsiteY66" fmla="*/ 3632886 h 4596714"/>
                <a:gd name="connsiteX67" fmla="*/ 704430 w 1408766"/>
                <a:gd name="connsiteY67" fmla="*/ 3669957 h 4596714"/>
                <a:gd name="connsiteX68" fmla="*/ 655003 w 1408766"/>
                <a:gd name="connsiteY68" fmla="*/ 3719384 h 4596714"/>
                <a:gd name="connsiteX69" fmla="*/ 593220 w 1408766"/>
                <a:gd name="connsiteY69" fmla="*/ 3793524 h 4596714"/>
                <a:gd name="connsiteX70" fmla="*/ 519079 w 1408766"/>
                <a:gd name="connsiteY70" fmla="*/ 3855308 h 4596714"/>
                <a:gd name="connsiteX71" fmla="*/ 494366 w 1408766"/>
                <a:gd name="connsiteY71" fmla="*/ 3892378 h 4596714"/>
                <a:gd name="connsiteX72" fmla="*/ 420225 w 1408766"/>
                <a:gd name="connsiteY72" fmla="*/ 3954162 h 4596714"/>
                <a:gd name="connsiteX73" fmla="*/ 358441 w 1408766"/>
                <a:gd name="connsiteY73" fmla="*/ 4028303 h 4596714"/>
                <a:gd name="connsiteX74" fmla="*/ 333728 w 1408766"/>
                <a:gd name="connsiteY74" fmla="*/ 4102443 h 4596714"/>
                <a:gd name="connsiteX75" fmla="*/ 321371 w 1408766"/>
                <a:gd name="connsiteY75" fmla="*/ 4139514 h 4596714"/>
                <a:gd name="connsiteX76" fmla="*/ 296657 w 1408766"/>
                <a:gd name="connsiteY76" fmla="*/ 4176584 h 4596714"/>
                <a:gd name="connsiteX77" fmla="*/ 284301 w 1408766"/>
                <a:gd name="connsiteY77" fmla="*/ 4226011 h 4596714"/>
                <a:gd name="connsiteX78" fmla="*/ 210160 w 1408766"/>
                <a:gd name="connsiteY78" fmla="*/ 4349578 h 4596714"/>
                <a:gd name="connsiteX79" fmla="*/ 185447 w 1408766"/>
                <a:gd name="connsiteY79" fmla="*/ 4386649 h 4596714"/>
                <a:gd name="connsiteX80" fmla="*/ 148376 w 1408766"/>
                <a:gd name="connsiteY80" fmla="*/ 4423719 h 4596714"/>
                <a:gd name="connsiteX81" fmla="*/ 123663 w 1408766"/>
                <a:gd name="connsiteY81" fmla="*/ 4460789 h 4596714"/>
                <a:gd name="connsiteX82" fmla="*/ 49522 w 1408766"/>
                <a:gd name="connsiteY82" fmla="*/ 4497859 h 4596714"/>
                <a:gd name="connsiteX83" fmla="*/ 95 w 1408766"/>
                <a:gd name="connsiteY83" fmla="*/ 4596714 h 459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408766" h="4596714">
                  <a:moveTo>
                    <a:pt x="1186344" y="0"/>
                  </a:moveTo>
                  <a:cubicBezTo>
                    <a:pt x="1194582" y="20595"/>
                    <a:pt x="1201137" y="41945"/>
                    <a:pt x="1211057" y="61784"/>
                  </a:cubicBezTo>
                  <a:cubicBezTo>
                    <a:pt x="1217699" y="75067"/>
                    <a:pt x="1229129" y="85571"/>
                    <a:pt x="1235771" y="98854"/>
                  </a:cubicBezTo>
                  <a:cubicBezTo>
                    <a:pt x="1241596" y="110504"/>
                    <a:pt x="1242303" y="124274"/>
                    <a:pt x="1248128" y="135924"/>
                  </a:cubicBezTo>
                  <a:cubicBezTo>
                    <a:pt x="1254770" y="149207"/>
                    <a:pt x="1266809" y="159424"/>
                    <a:pt x="1272841" y="172995"/>
                  </a:cubicBezTo>
                  <a:cubicBezTo>
                    <a:pt x="1303141" y="241171"/>
                    <a:pt x="1293297" y="242463"/>
                    <a:pt x="1309911" y="308919"/>
                  </a:cubicBezTo>
                  <a:cubicBezTo>
                    <a:pt x="1313070" y="321555"/>
                    <a:pt x="1318690" y="333465"/>
                    <a:pt x="1322268" y="345989"/>
                  </a:cubicBezTo>
                  <a:cubicBezTo>
                    <a:pt x="1326934" y="362318"/>
                    <a:pt x="1329745" y="379149"/>
                    <a:pt x="1334625" y="395416"/>
                  </a:cubicBezTo>
                  <a:cubicBezTo>
                    <a:pt x="1342111" y="420368"/>
                    <a:pt x="1351101" y="444843"/>
                    <a:pt x="1359339" y="469557"/>
                  </a:cubicBezTo>
                  <a:lnTo>
                    <a:pt x="1384052" y="543697"/>
                  </a:lnTo>
                  <a:cubicBezTo>
                    <a:pt x="1388171" y="556054"/>
                    <a:pt x="1394268" y="567920"/>
                    <a:pt x="1396409" y="580768"/>
                  </a:cubicBezTo>
                  <a:lnTo>
                    <a:pt x="1408766" y="654908"/>
                  </a:lnTo>
                  <a:cubicBezTo>
                    <a:pt x="1404647" y="671384"/>
                    <a:pt x="1407018" y="691074"/>
                    <a:pt x="1396409" y="704335"/>
                  </a:cubicBezTo>
                  <a:cubicBezTo>
                    <a:pt x="1388272" y="714506"/>
                    <a:pt x="1371863" y="713114"/>
                    <a:pt x="1359339" y="716692"/>
                  </a:cubicBezTo>
                  <a:cubicBezTo>
                    <a:pt x="1250702" y="747732"/>
                    <a:pt x="1361742" y="711773"/>
                    <a:pt x="1272841" y="741405"/>
                  </a:cubicBezTo>
                  <a:cubicBezTo>
                    <a:pt x="1264603" y="753762"/>
                    <a:pt x="1259537" y="768969"/>
                    <a:pt x="1248128" y="778476"/>
                  </a:cubicBezTo>
                  <a:cubicBezTo>
                    <a:pt x="1209563" y="810614"/>
                    <a:pt x="1200257" y="796233"/>
                    <a:pt x="1161630" y="815546"/>
                  </a:cubicBezTo>
                  <a:cubicBezTo>
                    <a:pt x="1148347" y="822187"/>
                    <a:pt x="1138210" y="834409"/>
                    <a:pt x="1124560" y="840259"/>
                  </a:cubicBezTo>
                  <a:cubicBezTo>
                    <a:pt x="1069130" y="864015"/>
                    <a:pt x="1086157" y="840926"/>
                    <a:pt x="1038063" y="864973"/>
                  </a:cubicBezTo>
                  <a:cubicBezTo>
                    <a:pt x="942250" y="912880"/>
                    <a:pt x="1057099" y="870984"/>
                    <a:pt x="963922" y="902043"/>
                  </a:cubicBezTo>
                  <a:cubicBezTo>
                    <a:pt x="951565" y="914400"/>
                    <a:pt x="940277" y="927927"/>
                    <a:pt x="926852" y="939114"/>
                  </a:cubicBezTo>
                  <a:cubicBezTo>
                    <a:pt x="915443" y="948621"/>
                    <a:pt x="900283" y="953326"/>
                    <a:pt x="889782" y="963827"/>
                  </a:cubicBezTo>
                  <a:cubicBezTo>
                    <a:pt x="879281" y="974328"/>
                    <a:pt x="876245" y="991118"/>
                    <a:pt x="865068" y="1000897"/>
                  </a:cubicBezTo>
                  <a:cubicBezTo>
                    <a:pt x="842715" y="1020456"/>
                    <a:pt x="811930" y="1029322"/>
                    <a:pt x="790928" y="1050324"/>
                  </a:cubicBezTo>
                  <a:cubicBezTo>
                    <a:pt x="778571" y="1062681"/>
                    <a:pt x="765044" y="1073970"/>
                    <a:pt x="753857" y="1087395"/>
                  </a:cubicBezTo>
                  <a:cubicBezTo>
                    <a:pt x="744350" y="1098804"/>
                    <a:pt x="739645" y="1113964"/>
                    <a:pt x="729144" y="1124465"/>
                  </a:cubicBezTo>
                  <a:cubicBezTo>
                    <a:pt x="657745" y="1195864"/>
                    <a:pt x="725861" y="1095147"/>
                    <a:pt x="655003" y="1186249"/>
                  </a:cubicBezTo>
                  <a:cubicBezTo>
                    <a:pt x="654994" y="1186261"/>
                    <a:pt x="593224" y="1278918"/>
                    <a:pt x="580863" y="1297459"/>
                  </a:cubicBezTo>
                  <a:cubicBezTo>
                    <a:pt x="572625" y="1309816"/>
                    <a:pt x="568506" y="1326292"/>
                    <a:pt x="556149" y="1334530"/>
                  </a:cubicBezTo>
                  <a:lnTo>
                    <a:pt x="519079" y="1359243"/>
                  </a:lnTo>
                  <a:cubicBezTo>
                    <a:pt x="514960" y="1371600"/>
                    <a:pt x="512547" y="1384664"/>
                    <a:pt x="506722" y="1396314"/>
                  </a:cubicBezTo>
                  <a:cubicBezTo>
                    <a:pt x="492836" y="1424086"/>
                    <a:pt x="468363" y="1450934"/>
                    <a:pt x="444939" y="1470454"/>
                  </a:cubicBezTo>
                  <a:cubicBezTo>
                    <a:pt x="433530" y="1479962"/>
                    <a:pt x="419277" y="1485660"/>
                    <a:pt x="407868" y="1495168"/>
                  </a:cubicBezTo>
                  <a:cubicBezTo>
                    <a:pt x="394443" y="1506355"/>
                    <a:pt x="384223" y="1521051"/>
                    <a:pt x="370798" y="1532238"/>
                  </a:cubicBezTo>
                  <a:cubicBezTo>
                    <a:pt x="338860" y="1558853"/>
                    <a:pt x="333810" y="1556924"/>
                    <a:pt x="296657" y="1569308"/>
                  </a:cubicBezTo>
                  <a:cubicBezTo>
                    <a:pt x="208355" y="1701762"/>
                    <a:pt x="345864" y="1500746"/>
                    <a:pt x="234874" y="1643449"/>
                  </a:cubicBezTo>
                  <a:cubicBezTo>
                    <a:pt x="216639" y="1666894"/>
                    <a:pt x="185447" y="1717589"/>
                    <a:pt x="185447" y="1717589"/>
                  </a:cubicBezTo>
                  <a:cubicBezTo>
                    <a:pt x="189566" y="1762897"/>
                    <a:pt x="189897" y="1808711"/>
                    <a:pt x="197803" y="1853514"/>
                  </a:cubicBezTo>
                  <a:cubicBezTo>
                    <a:pt x="202330" y="1879168"/>
                    <a:pt x="208067" y="1905979"/>
                    <a:pt x="222517" y="1927654"/>
                  </a:cubicBezTo>
                  <a:lnTo>
                    <a:pt x="271944" y="2001795"/>
                  </a:lnTo>
                  <a:cubicBezTo>
                    <a:pt x="280182" y="2014152"/>
                    <a:pt x="290015" y="2025582"/>
                    <a:pt x="296657" y="2038865"/>
                  </a:cubicBezTo>
                  <a:cubicBezTo>
                    <a:pt x="304895" y="2055341"/>
                    <a:pt x="314115" y="2071361"/>
                    <a:pt x="321371" y="2088292"/>
                  </a:cubicBezTo>
                  <a:cubicBezTo>
                    <a:pt x="326502" y="2100264"/>
                    <a:pt x="327903" y="2113712"/>
                    <a:pt x="333728" y="2125362"/>
                  </a:cubicBezTo>
                  <a:cubicBezTo>
                    <a:pt x="340369" y="2138645"/>
                    <a:pt x="351800" y="2149149"/>
                    <a:pt x="358441" y="2162432"/>
                  </a:cubicBezTo>
                  <a:cubicBezTo>
                    <a:pt x="364266" y="2174082"/>
                    <a:pt x="364336" y="2188194"/>
                    <a:pt x="370798" y="2199503"/>
                  </a:cubicBezTo>
                  <a:cubicBezTo>
                    <a:pt x="381016" y="2217384"/>
                    <a:pt x="396953" y="2231466"/>
                    <a:pt x="407868" y="2248930"/>
                  </a:cubicBezTo>
                  <a:cubicBezTo>
                    <a:pt x="445124" y="2308539"/>
                    <a:pt x="422008" y="2281920"/>
                    <a:pt x="444939" y="2335427"/>
                  </a:cubicBezTo>
                  <a:cubicBezTo>
                    <a:pt x="463754" y="2379328"/>
                    <a:pt x="469544" y="2384692"/>
                    <a:pt x="494366" y="2421924"/>
                  </a:cubicBezTo>
                  <a:lnTo>
                    <a:pt x="519079" y="2496065"/>
                  </a:lnTo>
                  <a:cubicBezTo>
                    <a:pt x="523198" y="2508422"/>
                    <a:pt x="525611" y="2521485"/>
                    <a:pt x="531436" y="2533135"/>
                  </a:cubicBezTo>
                  <a:cubicBezTo>
                    <a:pt x="547912" y="2566086"/>
                    <a:pt x="569213" y="2597039"/>
                    <a:pt x="580863" y="2631989"/>
                  </a:cubicBezTo>
                  <a:cubicBezTo>
                    <a:pt x="589101" y="2656703"/>
                    <a:pt x="591126" y="2684455"/>
                    <a:pt x="605576" y="2706130"/>
                  </a:cubicBezTo>
                  <a:cubicBezTo>
                    <a:pt x="613814" y="2718487"/>
                    <a:pt x="624258" y="2729629"/>
                    <a:pt x="630290" y="2743200"/>
                  </a:cubicBezTo>
                  <a:cubicBezTo>
                    <a:pt x="640870" y="2767005"/>
                    <a:pt x="640553" y="2795666"/>
                    <a:pt x="655003" y="2817341"/>
                  </a:cubicBezTo>
                  <a:cubicBezTo>
                    <a:pt x="663241" y="2829698"/>
                    <a:pt x="673075" y="2841128"/>
                    <a:pt x="679717" y="2854411"/>
                  </a:cubicBezTo>
                  <a:cubicBezTo>
                    <a:pt x="685542" y="2866061"/>
                    <a:pt x="685748" y="2880095"/>
                    <a:pt x="692074" y="2891481"/>
                  </a:cubicBezTo>
                  <a:cubicBezTo>
                    <a:pt x="706499" y="2917445"/>
                    <a:pt x="725025" y="2940908"/>
                    <a:pt x="741501" y="2965622"/>
                  </a:cubicBezTo>
                  <a:lnTo>
                    <a:pt x="790928" y="3039762"/>
                  </a:lnTo>
                  <a:cubicBezTo>
                    <a:pt x="799166" y="3052119"/>
                    <a:pt x="810945" y="3062743"/>
                    <a:pt x="815641" y="3076832"/>
                  </a:cubicBezTo>
                  <a:cubicBezTo>
                    <a:pt x="831180" y="3123448"/>
                    <a:pt x="834936" y="3145554"/>
                    <a:pt x="877425" y="3188043"/>
                  </a:cubicBezTo>
                  <a:cubicBezTo>
                    <a:pt x="902139" y="3212757"/>
                    <a:pt x="932179" y="3233104"/>
                    <a:pt x="951566" y="3262184"/>
                  </a:cubicBezTo>
                  <a:lnTo>
                    <a:pt x="1000993" y="3336324"/>
                  </a:lnTo>
                  <a:cubicBezTo>
                    <a:pt x="1005112" y="3348681"/>
                    <a:pt x="1013349" y="3360370"/>
                    <a:pt x="1013349" y="3373395"/>
                  </a:cubicBezTo>
                  <a:cubicBezTo>
                    <a:pt x="1013349" y="3394397"/>
                    <a:pt x="1008367" y="3415513"/>
                    <a:pt x="1000993" y="3435178"/>
                  </a:cubicBezTo>
                  <a:cubicBezTo>
                    <a:pt x="987417" y="3471381"/>
                    <a:pt x="956873" y="3488304"/>
                    <a:pt x="926852" y="3509319"/>
                  </a:cubicBezTo>
                  <a:cubicBezTo>
                    <a:pt x="902519" y="3526352"/>
                    <a:pt x="876473" y="3540925"/>
                    <a:pt x="852711" y="3558746"/>
                  </a:cubicBezTo>
                  <a:lnTo>
                    <a:pt x="753857" y="3632886"/>
                  </a:lnTo>
                  <a:cubicBezTo>
                    <a:pt x="737381" y="3645243"/>
                    <a:pt x="718993" y="3655394"/>
                    <a:pt x="704430" y="3669957"/>
                  </a:cubicBezTo>
                  <a:cubicBezTo>
                    <a:pt x="687954" y="3686433"/>
                    <a:pt x="670166" y="3701693"/>
                    <a:pt x="655003" y="3719384"/>
                  </a:cubicBezTo>
                  <a:cubicBezTo>
                    <a:pt x="606403" y="3776084"/>
                    <a:pt x="657493" y="3739964"/>
                    <a:pt x="593220" y="3793524"/>
                  </a:cubicBezTo>
                  <a:cubicBezTo>
                    <a:pt x="540203" y="3837705"/>
                    <a:pt x="568305" y="3796236"/>
                    <a:pt x="519079" y="3855308"/>
                  </a:cubicBezTo>
                  <a:cubicBezTo>
                    <a:pt x="509572" y="3866717"/>
                    <a:pt x="504867" y="3881877"/>
                    <a:pt x="494366" y="3892378"/>
                  </a:cubicBezTo>
                  <a:cubicBezTo>
                    <a:pt x="397160" y="3989584"/>
                    <a:pt x="521446" y="3832698"/>
                    <a:pt x="420225" y="3954162"/>
                  </a:cubicBezTo>
                  <a:cubicBezTo>
                    <a:pt x="334200" y="4057391"/>
                    <a:pt x="466750" y="3919991"/>
                    <a:pt x="358441" y="4028303"/>
                  </a:cubicBezTo>
                  <a:lnTo>
                    <a:pt x="333728" y="4102443"/>
                  </a:lnTo>
                  <a:cubicBezTo>
                    <a:pt x="329609" y="4114800"/>
                    <a:pt x="328596" y="4128676"/>
                    <a:pt x="321371" y="4139514"/>
                  </a:cubicBezTo>
                  <a:lnTo>
                    <a:pt x="296657" y="4176584"/>
                  </a:lnTo>
                  <a:cubicBezTo>
                    <a:pt x="292538" y="4193060"/>
                    <a:pt x="290264" y="4210110"/>
                    <a:pt x="284301" y="4226011"/>
                  </a:cubicBezTo>
                  <a:cubicBezTo>
                    <a:pt x="268018" y="4269434"/>
                    <a:pt x="234793" y="4312629"/>
                    <a:pt x="210160" y="4349578"/>
                  </a:cubicBezTo>
                  <a:cubicBezTo>
                    <a:pt x="201922" y="4361935"/>
                    <a:pt x="195948" y="4376148"/>
                    <a:pt x="185447" y="4386649"/>
                  </a:cubicBezTo>
                  <a:cubicBezTo>
                    <a:pt x="173090" y="4399006"/>
                    <a:pt x="159563" y="4410294"/>
                    <a:pt x="148376" y="4423719"/>
                  </a:cubicBezTo>
                  <a:cubicBezTo>
                    <a:pt x="138869" y="4435128"/>
                    <a:pt x="134164" y="4450288"/>
                    <a:pt x="123663" y="4460789"/>
                  </a:cubicBezTo>
                  <a:cubicBezTo>
                    <a:pt x="99708" y="4484745"/>
                    <a:pt x="79674" y="4487809"/>
                    <a:pt x="49522" y="4497859"/>
                  </a:cubicBezTo>
                  <a:cubicBezTo>
                    <a:pt x="-4475" y="4578854"/>
                    <a:pt x="95" y="4542298"/>
                    <a:pt x="95" y="459671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717589" y="3175391"/>
              <a:ext cx="2384854" cy="1693171"/>
            </a:xfrm>
            <a:custGeom>
              <a:avLst/>
              <a:gdLst>
                <a:gd name="connsiteX0" fmla="*/ 2384854 w 2384854"/>
                <a:gd name="connsiteY0" fmla="*/ 877625 h 1693171"/>
                <a:gd name="connsiteX1" fmla="*/ 2248930 w 2384854"/>
                <a:gd name="connsiteY1" fmla="*/ 988836 h 1693171"/>
                <a:gd name="connsiteX2" fmla="*/ 2174789 w 2384854"/>
                <a:gd name="connsiteY2" fmla="*/ 1025906 h 1693171"/>
                <a:gd name="connsiteX3" fmla="*/ 2137719 w 2384854"/>
                <a:gd name="connsiteY3" fmla="*/ 1062977 h 1693171"/>
                <a:gd name="connsiteX4" fmla="*/ 2100649 w 2384854"/>
                <a:gd name="connsiteY4" fmla="*/ 1087690 h 1693171"/>
                <a:gd name="connsiteX5" fmla="*/ 2063579 w 2384854"/>
                <a:gd name="connsiteY5" fmla="*/ 1124760 h 1693171"/>
                <a:gd name="connsiteX6" fmla="*/ 2026508 w 2384854"/>
                <a:gd name="connsiteY6" fmla="*/ 1149474 h 1693171"/>
                <a:gd name="connsiteX7" fmla="*/ 1952368 w 2384854"/>
                <a:gd name="connsiteY7" fmla="*/ 1211258 h 1693171"/>
                <a:gd name="connsiteX8" fmla="*/ 1927654 w 2384854"/>
                <a:gd name="connsiteY8" fmla="*/ 1248328 h 1693171"/>
                <a:gd name="connsiteX9" fmla="*/ 1853514 w 2384854"/>
                <a:gd name="connsiteY9" fmla="*/ 1297755 h 1693171"/>
                <a:gd name="connsiteX10" fmla="*/ 1816443 w 2384854"/>
                <a:gd name="connsiteY10" fmla="*/ 1322468 h 1693171"/>
                <a:gd name="connsiteX11" fmla="*/ 1767016 w 2384854"/>
                <a:gd name="connsiteY11" fmla="*/ 1347182 h 1693171"/>
                <a:gd name="connsiteX12" fmla="*/ 1729946 w 2384854"/>
                <a:gd name="connsiteY12" fmla="*/ 1371895 h 1693171"/>
                <a:gd name="connsiteX13" fmla="*/ 1655806 w 2384854"/>
                <a:gd name="connsiteY13" fmla="*/ 1396609 h 1693171"/>
                <a:gd name="connsiteX14" fmla="*/ 1581665 w 2384854"/>
                <a:gd name="connsiteY14" fmla="*/ 1433679 h 1693171"/>
                <a:gd name="connsiteX15" fmla="*/ 1544595 w 2384854"/>
                <a:gd name="connsiteY15" fmla="*/ 1470750 h 1693171"/>
                <a:gd name="connsiteX16" fmla="*/ 1470454 w 2384854"/>
                <a:gd name="connsiteY16" fmla="*/ 1421323 h 1693171"/>
                <a:gd name="connsiteX17" fmla="*/ 1421027 w 2384854"/>
                <a:gd name="connsiteY17" fmla="*/ 1347182 h 1693171"/>
                <a:gd name="connsiteX18" fmla="*/ 1408670 w 2384854"/>
                <a:gd name="connsiteY18" fmla="*/ 1310112 h 1693171"/>
                <a:gd name="connsiteX19" fmla="*/ 1334530 w 2384854"/>
                <a:gd name="connsiteY19" fmla="*/ 1235971 h 1693171"/>
                <a:gd name="connsiteX20" fmla="*/ 1285103 w 2384854"/>
                <a:gd name="connsiteY20" fmla="*/ 1161831 h 1693171"/>
                <a:gd name="connsiteX21" fmla="*/ 1260389 w 2384854"/>
                <a:gd name="connsiteY21" fmla="*/ 1124760 h 1693171"/>
                <a:gd name="connsiteX22" fmla="*/ 1248033 w 2384854"/>
                <a:gd name="connsiteY22" fmla="*/ 1087690 h 1693171"/>
                <a:gd name="connsiteX23" fmla="*/ 1149179 w 2384854"/>
                <a:gd name="connsiteY23" fmla="*/ 1137117 h 1693171"/>
                <a:gd name="connsiteX24" fmla="*/ 1062681 w 2384854"/>
                <a:gd name="connsiteY24" fmla="*/ 1198901 h 1693171"/>
                <a:gd name="connsiteX25" fmla="*/ 1000897 w 2384854"/>
                <a:gd name="connsiteY25" fmla="*/ 1310112 h 1693171"/>
                <a:gd name="connsiteX26" fmla="*/ 963827 w 2384854"/>
                <a:gd name="connsiteY26" fmla="*/ 1347182 h 1693171"/>
                <a:gd name="connsiteX27" fmla="*/ 939114 w 2384854"/>
                <a:gd name="connsiteY27" fmla="*/ 1384252 h 1693171"/>
                <a:gd name="connsiteX28" fmla="*/ 902043 w 2384854"/>
                <a:gd name="connsiteY28" fmla="*/ 1408966 h 1693171"/>
                <a:gd name="connsiteX29" fmla="*/ 864973 w 2384854"/>
                <a:gd name="connsiteY29" fmla="*/ 1446036 h 1693171"/>
                <a:gd name="connsiteX30" fmla="*/ 778476 w 2384854"/>
                <a:gd name="connsiteY30" fmla="*/ 1483106 h 1693171"/>
                <a:gd name="connsiteX31" fmla="*/ 729049 w 2384854"/>
                <a:gd name="connsiteY31" fmla="*/ 1507820 h 1693171"/>
                <a:gd name="connsiteX32" fmla="*/ 654908 w 2384854"/>
                <a:gd name="connsiteY32" fmla="*/ 1569604 h 1693171"/>
                <a:gd name="connsiteX33" fmla="*/ 617838 w 2384854"/>
                <a:gd name="connsiteY33" fmla="*/ 1594317 h 1693171"/>
                <a:gd name="connsiteX34" fmla="*/ 568411 w 2384854"/>
                <a:gd name="connsiteY34" fmla="*/ 1668458 h 1693171"/>
                <a:gd name="connsiteX35" fmla="*/ 494270 w 2384854"/>
                <a:gd name="connsiteY35" fmla="*/ 1693171 h 1693171"/>
                <a:gd name="connsiteX36" fmla="*/ 469557 w 2384854"/>
                <a:gd name="connsiteY36" fmla="*/ 1643744 h 1693171"/>
                <a:gd name="connsiteX37" fmla="*/ 420130 w 2384854"/>
                <a:gd name="connsiteY37" fmla="*/ 1557247 h 1693171"/>
                <a:gd name="connsiteX38" fmla="*/ 383060 w 2384854"/>
                <a:gd name="connsiteY38" fmla="*/ 1421323 h 1693171"/>
                <a:gd name="connsiteX39" fmla="*/ 383060 w 2384854"/>
                <a:gd name="connsiteY39" fmla="*/ 1421323 h 1693171"/>
                <a:gd name="connsiteX40" fmla="*/ 358346 w 2384854"/>
                <a:gd name="connsiteY40" fmla="*/ 1322468 h 1693171"/>
                <a:gd name="connsiteX41" fmla="*/ 345989 w 2384854"/>
                <a:gd name="connsiteY41" fmla="*/ 1285398 h 1693171"/>
                <a:gd name="connsiteX42" fmla="*/ 333633 w 2384854"/>
                <a:gd name="connsiteY42" fmla="*/ 1235971 h 1693171"/>
                <a:gd name="connsiteX43" fmla="*/ 308919 w 2384854"/>
                <a:gd name="connsiteY43" fmla="*/ 1161831 h 1693171"/>
                <a:gd name="connsiteX44" fmla="*/ 296562 w 2384854"/>
                <a:gd name="connsiteY44" fmla="*/ 1124760 h 1693171"/>
                <a:gd name="connsiteX45" fmla="*/ 259492 w 2384854"/>
                <a:gd name="connsiteY45" fmla="*/ 1050620 h 1693171"/>
                <a:gd name="connsiteX46" fmla="*/ 234779 w 2384854"/>
                <a:gd name="connsiteY46" fmla="*/ 1013550 h 1693171"/>
                <a:gd name="connsiteX47" fmla="*/ 197708 w 2384854"/>
                <a:gd name="connsiteY47" fmla="*/ 939409 h 1693171"/>
                <a:gd name="connsiteX48" fmla="*/ 185352 w 2384854"/>
                <a:gd name="connsiteY48" fmla="*/ 877625 h 1693171"/>
                <a:gd name="connsiteX49" fmla="*/ 135925 w 2384854"/>
                <a:gd name="connsiteY49" fmla="*/ 778771 h 1693171"/>
                <a:gd name="connsiteX50" fmla="*/ 98854 w 2384854"/>
                <a:gd name="connsiteY50" fmla="*/ 692274 h 1693171"/>
                <a:gd name="connsiteX51" fmla="*/ 74141 w 2384854"/>
                <a:gd name="connsiteY51" fmla="*/ 593420 h 1693171"/>
                <a:gd name="connsiteX52" fmla="*/ 49427 w 2384854"/>
                <a:gd name="connsiteY52" fmla="*/ 543993 h 1693171"/>
                <a:gd name="connsiteX53" fmla="*/ 24714 w 2384854"/>
                <a:gd name="connsiteY53" fmla="*/ 457495 h 1693171"/>
                <a:gd name="connsiteX54" fmla="*/ 0 w 2384854"/>
                <a:gd name="connsiteY54" fmla="*/ 383355 h 1693171"/>
                <a:gd name="connsiteX55" fmla="*/ 12357 w 2384854"/>
                <a:gd name="connsiteY55" fmla="*/ 259787 h 1693171"/>
                <a:gd name="connsiteX56" fmla="*/ 98854 w 2384854"/>
                <a:gd name="connsiteY56" fmla="*/ 160933 h 1693171"/>
                <a:gd name="connsiteX57" fmla="*/ 185352 w 2384854"/>
                <a:gd name="connsiteY57" fmla="*/ 99150 h 1693171"/>
                <a:gd name="connsiteX58" fmla="*/ 234779 w 2384854"/>
                <a:gd name="connsiteY58" fmla="*/ 49723 h 1693171"/>
                <a:gd name="connsiteX59" fmla="*/ 345989 w 2384854"/>
                <a:gd name="connsiteY59" fmla="*/ 25009 h 1693171"/>
                <a:gd name="connsiteX60" fmla="*/ 383060 w 2384854"/>
                <a:gd name="connsiteY60" fmla="*/ 295 h 1693171"/>
                <a:gd name="connsiteX61" fmla="*/ 395416 w 2384854"/>
                <a:gd name="connsiteY61" fmla="*/ 74436 h 1693171"/>
                <a:gd name="connsiteX62" fmla="*/ 420130 w 2384854"/>
                <a:gd name="connsiteY62" fmla="*/ 173290 h 1693171"/>
                <a:gd name="connsiteX63" fmla="*/ 432487 w 2384854"/>
                <a:gd name="connsiteY63" fmla="*/ 210360 h 1693171"/>
                <a:gd name="connsiteX64" fmla="*/ 457200 w 2384854"/>
                <a:gd name="connsiteY64" fmla="*/ 247431 h 1693171"/>
                <a:gd name="connsiteX65" fmla="*/ 469557 w 2384854"/>
                <a:gd name="connsiteY65" fmla="*/ 284501 h 1693171"/>
                <a:gd name="connsiteX66" fmla="*/ 518984 w 2384854"/>
                <a:gd name="connsiteY66" fmla="*/ 358641 h 1693171"/>
                <a:gd name="connsiteX67" fmla="*/ 543697 w 2384854"/>
                <a:gd name="connsiteY67" fmla="*/ 432782 h 1693171"/>
                <a:gd name="connsiteX68" fmla="*/ 556054 w 2384854"/>
                <a:gd name="connsiteY68" fmla="*/ 482209 h 169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84854" h="1693171">
                  <a:moveTo>
                    <a:pt x="2384854" y="877625"/>
                  </a:moveTo>
                  <a:cubicBezTo>
                    <a:pt x="2350300" y="912179"/>
                    <a:pt x="2298117" y="972440"/>
                    <a:pt x="2248930" y="988836"/>
                  </a:cubicBezTo>
                  <a:cubicBezTo>
                    <a:pt x="2211780" y="1001220"/>
                    <a:pt x="2206725" y="999292"/>
                    <a:pt x="2174789" y="1025906"/>
                  </a:cubicBezTo>
                  <a:cubicBezTo>
                    <a:pt x="2161364" y="1037093"/>
                    <a:pt x="2151144" y="1051790"/>
                    <a:pt x="2137719" y="1062977"/>
                  </a:cubicBezTo>
                  <a:cubicBezTo>
                    <a:pt x="2126310" y="1072484"/>
                    <a:pt x="2112058" y="1078183"/>
                    <a:pt x="2100649" y="1087690"/>
                  </a:cubicBezTo>
                  <a:cubicBezTo>
                    <a:pt x="2087224" y="1098877"/>
                    <a:pt x="2077004" y="1113573"/>
                    <a:pt x="2063579" y="1124760"/>
                  </a:cubicBezTo>
                  <a:cubicBezTo>
                    <a:pt x="2052170" y="1134268"/>
                    <a:pt x="2037917" y="1139966"/>
                    <a:pt x="2026508" y="1149474"/>
                  </a:cubicBezTo>
                  <a:cubicBezTo>
                    <a:pt x="1931359" y="1228765"/>
                    <a:pt x="2044411" y="1149894"/>
                    <a:pt x="1952368" y="1211258"/>
                  </a:cubicBezTo>
                  <a:cubicBezTo>
                    <a:pt x="1944130" y="1223615"/>
                    <a:pt x="1938831" y="1238549"/>
                    <a:pt x="1927654" y="1248328"/>
                  </a:cubicBezTo>
                  <a:cubicBezTo>
                    <a:pt x="1905301" y="1267887"/>
                    <a:pt x="1878227" y="1281280"/>
                    <a:pt x="1853514" y="1297755"/>
                  </a:cubicBezTo>
                  <a:cubicBezTo>
                    <a:pt x="1841157" y="1305993"/>
                    <a:pt x="1829726" y="1315826"/>
                    <a:pt x="1816443" y="1322468"/>
                  </a:cubicBezTo>
                  <a:cubicBezTo>
                    <a:pt x="1799967" y="1330706"/>
                    <a:pt x="1783009" y="1338043"/>
                    <a:pt x="1767016" y="1347182"/>
                  </a:cubicBezTo>
                  <a:cubicBezTo>
                    <a:pt x="1754122" y="1354550"/>
                    <a:pt x="1743517" y="1365863"/>
                    <a:pt x="1729946" y="1371895"/>
                  </a:cubicBezTo>
                  <a:cubicBezTo>
                    <a:pt x="1706141" y="1382475"/>
                    <a:pt x="1677481" y="1382159"/>
                    <a:pt x="1655806" y="1396609"/>
                  </a:cubicBezTo>
                  <a:cubicBezTo>
                    <a:pt x="1607898" y="1428548"/>
                    <a:pt x="1632824" y="1416627"/>
                    <a:pt x="1581665" y="1433679"/>
                  </a:cubicBezTo>
                  <a:cubicBezTo>
                    <a:pt x="1569308" y="1446036"/>
                    <a:pt x="1561548" y="1466512"/>
                    <a:pt x="1544595" y="1470750"/>
                  </a:cubicBezTo>
                  <a:cubicBezTo>
                    <a:pt x="1468474" y="1489781"/>
                    <a:pt x="1490423" y="1457268"/>
                    <a:pt x="1470454" y="1421323"/>
                  </a:cubicBezTo>
                  <a:cubicBezTo>
                    <a:pt x="1456029" y="1395359"/>
                    <a:pt x="1430420" y="1375360"/>
                    <a:pt x="1421027" y="1347182"/>
                  </a:cubicBezTo>
                  <a:cubicBezTo>
                    <a:pt x="1416908" y="1334825"/>
                    <a:pt x="1416667" y="1320393"/>
                    <a:pt x="1408670" y="1310112"/>
                  </a:cubicBezTo>
                  <a:cubicBezTo>
                    <a:pt x="1387213" y="1282524"/>
                    <a:pt x="1353917" y="1265051"/>
                    <a:pt x="1334530" y="1235971"/>
                  </a:cubicBezTo>
                  <a:lnTo>
                    <a:pt x="1285103" y="1161831"/>
                  </a:lnTo>
                  <a:lnTo>
                    <a:pt x="1260389" y="1124760"/>
                  </a:lnTo>
                  <a:cubicBezTo>
                    <a:pt x="1256270" y="1112403"/>
                    <a:pt x="1260978" y="1086252"/>
                    <a:pt x="1248033" y="1087690"/>
                  </a:cubicBezTo>
                  <a:cubicBezTo>
                    <a:pt x="1211418" y="1091758"/>
                    <a:pt x="1182130" y="1120641"/>
                    <a:pt x="1149179" y="1137117"/>
                  </a:cubicBezTo>
                  <a:cubicBezTo>
                    <a:pt x="1084123" y="1169645"/>
                    <a:pt x="1112777" y="1148807"/>
                    <a:pt x="1062681" y="1198901"/>
                  </a:cubicBezTo>
                  <a:cubicBezTo>
                    <a:pt x="1047143" y="1245518"/>
                    <a:pt x="1043388" y="1267621"/>
                    <a:pt x="1000897" y="1310112"/>
                  </a:cubicBezTo>
                  <a:cubicBezTo>
                    <a:pt x="988540" y="1322469"/>
                    <a:pt x="975014" y="1333757"/>
                    <a:pt x="963827" y="1347182"/>
                  </a:cubicBezTo>
                  <a:cubicBezTo>
                    <a:pt x="954320" y="1358591"/>
                    <a:pt x="949615" y="1373751"/>
                    <a:pt x="939114" y="1384252"/>
                  </a:cubicBezTo>
                  <a:cubicBezTo>
                    <a:pt x="928613" y="1394753"/>
                    <a:pt x="913452" y="1399458"/>
                    <a:pt x="902043" y="1408966"/>
                  </a:cubicBezTo>
                  <a:cubicBezTo>
                    <a:pt x="888618" y="1420153"/>
                    <a:pt x="879193" y="1435879"/>
                    <a:pt x="864973" y="1446036"/>
                  </a:cubicBezTo>
                  <a:cubicBezTo>
                    <a:pt x="823985" y="1475314"/>
                    <a:pt x="818817" y="1465817"/>
                    <a:pt x="778476" y="1483106"/>
                  </a:cubicBezTo>
                  <a:cubicBezTo>
                    <a:pt x="761545" y="1490362"/>
                    <a:pt x="745042" y="1498681"/>
                    <a:pt x="729049" y="1507820"/>
                  </a:cubicBezTo>
                  <a:cubicBezTo>
                    <a:pt x="670477" y="1541290"/>
                    <a:pt x="710672" y="1523134"/>
                    <a:pt x="654908" y="1569604"/>
                  </a:cubicBezTo>
                  <a:cubicBezTo>
                    <a:pt x="643499" y="1579111"/>
                    <a:pt x="630195" y="1586079"/>
                    <a:pt x="617838" y="1594317"/>
                  </a:cubicBezTo>
                  <a:cubicBezTo>
                    <a:pt x="601362" y="1619031"/>
                    <a:pt x="596589" y="1659066"/>
                    <a:pt x="568411" y="1668458"/>
                  </a:cubicBezTo>
                  <a:lnTo>
                    <a:pt x="494270" y="1693171"/>
                  </a:lnTo>
                  <a:cubicBezTo>
                    <a:pt x="486032" y="1676695"/>
                    <a:pt x="478696" y="1659737"/>
                    <a:pt x="469557" y="1643744"/>
                  </a:cubicBezTo>
                  <a:cubicBezTo>
                    <a:pt x="399695" y="1521485"/>
                    <a:pt x="494810" y="1706610"/>
                    <a:pt x="420130" y="1557247"/>
                  </a:cubicBezTo>
                  <a:cubicBezTo>
                    <a:pt x="402664" y="1469919"/>
                    <a:pt x="414415" y="1515388"/>
                    <a:pt x="383060" y="1421323"/>
                  </a:cubicBezTo>
                  <a:lnTo>
                    <a:pt x="383060" y="1421323"/>
                  </a:lnTo>
                  <a:cubicBezTo>
                    <a:pt x="374822" y="1388371"/>
                    <a:pt x="369087" y="1354691"/>
                    <a:pt x="358346" y="1322468"/>
                  </a:cubicBezTo>
                  <a:cubicBezTo>
                    <a:pt x="354227" y="1310111"/>
                    <a:pt x="349567" y="1297922"/>
                    <a:pt x="345989" y="1285398"/>
                  </a:cubicBezTo>
                  <a:cubicBezTo>
                    <a:pt x="341324" y="1269069"/>
                    <a:pt x="338513" y="1252237"/>
                    <a:pt x="333633" y="1235971"/>
                  </a:cubicBezTo>
                  <a:cubicBezTo>
                    <a:pt x="326148" y="1211019"/>
                    <a:pt x="317157" y="1186544"/>
                    <a:pt x="308919" y="1161831"/>
                  </a:cubicBezTo>
                  <a:cubicBezTo>
                    <a:pt x="304800" y="1149474"/>
                    <a:pt x="303787" y="1135598"/>
                    <a:pt x="296562" y="1124760"/>
                  </a:cubicBezTo>
                  <a:cubicBezTo>
                    <a:pt x="225738" y="1018523"/>
                    <a:pt x="310651" y="1152937"/>
                    <a:pt x="259492" y="1050620"/>
                  </a:cubicBezTo>
                  <a:cubicBezTo>
                    <a:pt x="252851" y="1037337"/>
                    <a:pt x="241420" y="1026833"/>
                    <a:pt x="234779" y="1013550"/>
                  </a:cubicBezTo>
                  <a:cubicBezTo>
                    <a:pt x="183625" y="911240"/>
                    <a:pt x="268528" y="1045636"/>
                    <a:pt x="197708" y="939409"/>
                  </a:cubicBezTo>
                  <a:cubicBezTo>
                    <a:pt x="193589" y="918814"/>
                    <a:pt x="192891" y="897228"/>
                    <a:pt x="185352" y="877625"/>
                  </a:cubicBezTo>
                  <a:cubicBezTo>
                    <a:pt x="172127" y="843240"/>
                    <a:pt x="147575" y="813721"/>
                    <a:pt x="135925" y="778771"/>
                  </a:cubicBezTo>
                  <a:cubicBezTo>
                    <a:pt x="106946" y="691835"/>
                    <a:pt x="144663" y="799158"/>
                    <a:pt x="98854" y="692274"/>
                  </a:cubicBezTo>
                  <a:cubicBezTo>
                    <a:pt x="71109" y="627538"/>
                    <a:pt x="103154" y="680458"/>
                    <a:pt x="74141" y="593420"/>
                  </a:cubicBezTo>
                  <a:cubicBezTo>
                    <a:pt x="68316" y="575945"/>
                    <a:pt x="56683" y="560924"/>
                    <a:pt x="49427" y="543993"/>
                  </a:cubicBezTo>
                  <a:cubicBezTo>
                    <a:pt x="35581" y="511686"/>
                    <a:pt x="35168" y="492342"/>
                    <a:pt x="24714" y="457495"/>
                  </a:cubicBezTo>
                  <a:cubicBezTo>
                    <a:pt x="17229" y="432543"/>
                    <a:pt x="0" y="383355"/>
                    <a:pt x="0" y="383355"/>
                  </a:cubicBezTo>
                  <a:cubicBezTo>
                    <a:pt x="4119" y="342166"/>
                    <a:pt x="3049" y="300122"/>
                    <a:pt x="12357" y="259787"/>
                  </a:cubicBezTo>
                  <a:cubicBezTo>
                    <a:pt x="18387" y="233659"/>
                    <a:pt x="94895" y="164232"/>
                    <a:pt x="98854" y="160933"/>
                  </a:cubicBezTo>
                  <a:cubicBezTo>
                    <a:pt x="126074" y="138250"/>
                    <a:pt x="157929" y="121587"/>
                    <a:pt x="185352" y="99150"/>
                  </a:cubicBezTo>
                  <a:cubicBezTo>
                    <a:pt x="203385" y="84396"/>
                    <a:pt x="215021" y="62072"/>
                    <a:pt x="234779" y="49723"/>
                  </a:cubicBezTo>
                  <a:cubicBezTo>
                    <a:pt x="242991" y="44591"/>
                    <a:pt x="343720" y="25463"/>
                    <a:pt x="345989" y="25009"/>
                  </a:cubicBezTo>
                  <a:cubicBezTo>
                    <a:pt x="358346" y="16771"/>
                    <a:pt x="368497" y="-2618"/>
                    <a:pt x="383060" y="295"/>
                  </a:cubicBezTo>
                  <a:cubicBezTo>
                    <a:pt x="427973" y="9278"/>
                    <a:pt x="401089" y="57417"/>
                    <a:pt x="395416" y="74436"/>
                  </a:cubicBezTo>
                  <a:cubicBezTo>
                    <a:pt x="403654" y="107387"/>
                    <a:pt x="409389" y="141068"/>
                    <a:pt x="420130" y="173290"/>
                  </a:cubicBezTo>
                  <a:cubicBezTo>
                    <a:pt x="424249" y="185647"/>
                    <a:pt x="426662" y="198710"/>
                    <a:pt x="432487" y="210360"/>
                  </a:cubicBezTo>
                  <a:cubicBezTo>
                    <a:pt x="439129" y="223643"/>
                    <a:pt x="450558" y="234148"/>
                    <a:pt x="457200" y="247431"/>
                  </a:cubicBezTo>
                  <a:cubicBezTo>
                    <a:pt x="463025" y="259081"/>
                    <a:pt x="463231" y="273115"/>
                    <a:pt x="469557" y="284501"/>
                  </a:cubicBezTo>
                  <a:cubicBezTo>
                    <a:pt x="483982" y="310465"/>
                    <a:pt x="518984" y="358641"/>
                    <a:pt x="518984" y="358641"/>
                  </a:cubicBezTo>
                  <a:lnTo>
                    <a:pt x="543697" y="432782"/>
                  </a:lnTo>
                  <a:cubicBezTo>
                    <a:pt x="557357" y="473761"/>
                    <a:pt x="556054" y="456826"/>
                    <a:pt x="556054" y="482209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693773" y="1952368"/>
              <a:ext cx="1445741" cy="4497859"/>
            </a:xfrm>
            <a:custGeom>
              <a:avLst/>
              <a:gdLst>
                <a:gd name="connsiteX0" fmla="*/ 1445741 w 1445741"/>
                <a:gd name="connsiteY0" fmla="*/ 4497859 h 4497859"/>
                <a:gd name="connsiteX1" fmla="*/ 1408670 w 1445741"/>
                <a:gd name="connsiteY1" fmla="*/ 4386648 h 4497859"/>
                <a:gd name="connsiteX2" fmla="*/ 1383957 w 1445741"/>
                <a:gd name="connsiteY2" fmla="*/ 4349578 h 4497859"/>
                <a:gd name="connsiteX3" fmla="*/ 1346886 w 1445741"/>
                <a:gd name="connsiteY3" fmla="*/ 4275437 h 4497859"/>
                <a:gd name="connsiteX4" fmla="*/ 1322173 w 1445741"/>
                <a:gd name="connsiteY4" fmla="*/ 4201297 h 4497859"/>
                <a:gd name="connsiteX5" fmla="*/ 1309816 w 1445741"/>
                <a:gd name="connsiteY5" fmla="*/ 4164227 h 4497859"/>
                <a:gd name="connsiteX6" fmla="*/ 1285103 w 1445741"/>
                <a:gd name="connsiteY6" fmla="*/ 4114800 h 4497859"/>
                <a:gd name="connsiteX7" fmla="*/ 1260389 w 1445741"/>
                <a:gd name="connsiteY7" fmla="*/ 4040659 h 4497859"/>
                <a:gd name="connsiteX8" fmla="*/ 1223319 w 1445741"/>
                <a:gd name="connsiteY8" fmla="*/ 3941805 h 4497859"/>
                <a:gd name="connsiteX9" fmla="*/ 1198605 w 1445741"/>
                <a:gd name="connsiteY9" fmla="*/ 3904735 h 4497859"/>
                <a:gd name="connsiteX10" fmla="*/ 1173892 w 1445741"/>
                <a:gd name="connsiteY10" fmla="*/ 3855308 h 4497859"/>
                <a:gd name="connsiteX11" fmla="*/ 1124465 w 1445741"/>
                <a:gd name="connsiteY11" fmla="*/ 3781167 h 4497859"/>
                <a:gd name="connsiteX12" fmla="*/ 1099751 w 1445741"/>
                <a:gd name="connsiteY12" fmla="*/ 3682313 h 4497859"/>
                <a:gd name="connsiteX13" fmla="*/ 1075038 w 1445741"/>
                <a:gd name="connsiteY13" fmla="*/ 3608173 h 4497859"/>
                <a:gd name="connsiteX14" fmla="*/ 1062681 w 1445741"/>
                <a:gd name="connsiteY14" fmla="*/ 3571102 h 4497859"/>
                <a:gd name="connsiteX15" fmla="*/ 1037968 w 1445741"/>
                <a:gd name="connsiteY15" fmla="*/ 3484605 h 4497859"/>
                <a:gd name="connsiteX16" fmla="*/ 1013254 w 1445741"/>
                <a:gd name="connsiteY16" fmla="*/ 3447535 h 4497859"/>
                <a:gd name="connsiteX17" fmla="*/ 963827 w 1445741"/>
                <a:gd name="connsiteY17" fmla="*/ 3336324 h 4497859"/>
                <a:gd name="connsiteX18" fmla="*/ 939113 w 1445741"/>
                <a:gd name="connsiteY18" fmla="*/ 3249827 h 4497859"/>
                <a:gd name="connsiteX19" fmla="*/ 889686 w 1445741"/>
                <a:gd name="connsiteY19" fmla="*/ 3126259 h 4497859"/>
                <a:gd name="connsiteX20" fmla="*/ 864973 w 1445741"/>
                <a:gd name="connsiteY20" fmla="*/ 3052118 h 4497859"/>
                <a:gd name="connsiteX21" fmla="*/ 852616 w 1445741"/>
                <a:gd name="connsiteY21" fmla="*/ 3015048 h 4497859"/>
                <a:gd name="connsiteX22" fmla="*/ 840259 w 1445741"/>
                <a:gd name="connsiteY22" fmla="*/ 2977978 h 4497859"/>
                <a:gd name="connsiteX23" fmla="*/ 815546 w 1445741"/>
                <a:gd name="connsiteY23" fmla="*/ 2940908 h 4497859"/>
                <a:gd name="connsiteX24" fmla="*/ 803189 w 1445741"/>
                <a:gd name="connsiteY24" fmla="*/ 2903837 h 4497859"/>
                <a:gd name="connsiteX25" fmla="*/ 753762 w 1445741"/>
                <a:gd name="connsiteY25" fmla="*/ 2829697 h 4497859"/>
                <a:gd name="connsiteX26" fmla="*/ 741405 w 1445741"/>
                <a:gd name="connsiteY26" fmla="*/ 2792627 h 4497859"/>
                <a:gd name="connsiteX27" fmla="*/ 716692 w 1445741"/>
                <a:gd name="connsiteY27" fmla="*/ 2755556 h 4497859"/>
                <a:gd name="connsiteX28" fmla="*/ 691978 w 1445741"/>
                <a:gd name="connsiteY28" fmla="*/ 2681416 h 4497859"/>
                <a:gd name="connsiteX29" fmla="*/ 654908 w 1445741"/>
                <a:gd name="connsiteY29" fmla="*/ 2607275 h 4497859"/>
                <a:gd name="connsiteX30" fmla="*/ 630195 w 1445741"/>
                <a:gd name="connsiteY30" fmla="*/ 2570205 h 4497859"/>
                <a:gd name="connsiteX31" fmla="*/ 617838 w 1445741"/>
                <a:gd name="connsiteY31" fmla="*/ 2533135 h 4497859"/>
                <a:gd name="connsiteX32" fmla="*/ 593124 w 1445741"/>
                <a:gd name="connsiteY32" fmla="*/ 2496064 h 4497859"/>
                <a:gd name="connsiteX33" fmla="*/ 568411 w 1445741"/>
                <a:gd name="connsiteY33" fmla="*/ 2446637 h 4497859"/>
                <a:gd name="connsiteX34" fmla="*/ 543697 w 1445741"/>
                <a:gd name="connsiteY34" fmla="*/ 2384854 h 4497859"/>
                <a:gd name="connsiteX35" fmla="*/ 518984 w 1445741"/>
                <a:gd name="connsiteY35" fmla="*/ 2347783 h 4497859"/>
                <a:gd name="connsiteX36" fmla="*/ 481913 w 1445741"/>
                <a:gd name="connsiteY36" fmla="*/ 2273643 h 4497859"/>
                <a:gd name="connsiteX37" fmla="*/ 444843 w 1445741"/>
                <a:gd name="connsiteY37" fmla="*/ 2162432 h 4497859"/>
                <a:gd name="connsiteX38" fmla="*/ 432486 w 1445741"/>
                <a:gd name="connsiteY38" fmla="*/ 2125362 h 4497859"/>
                <a:gd name="connsiteX39" fmla="*/ 407773 w 1445741"/>
                <a:gd name="connsiteY39" fmla="*/ 2001794 h 4497859"/>
                <a:gd name="connsiteX40" fmla="*/ 395416 w 1445741"/>
                <a:gd name="connsiteY40" fmla="*/ 1618735 h 4497859"/>
                <a:gd name="connsiteX41" fmla="*/ 383059 w 1445741"/>
                <a:gd name="connsiteY41" fmla="*/ 1569308 h 4497859"/>
                <a:gd name="connsiteX42" fmla="*/ 358346 w 1445741"/>
                <a:gd name="connsiteY42" fmla="*/ 1458097 h 4497859"/>
                <a:gd name="connsiteX43" fmla="*/ 345989 w 1445741"/>
                <a:gd name="connsiteY43" fmla="*/ 1421027 h 4497859"/>
                <a:gd name="connsiteX44" fmla="*/ 333632 w 1445741"/>
                <a:gd name="connsiteY44" fmla="*/ 1371600 h 4497859"/>
                <a:gd name="connsiteX45" fmla="*/ 308919 w 1445741"/>
                <a:gd name="connsiteY45" fmla="*/ 1334529 h 4497859"/>
                <a:gd name="connsiteX46" fmla="*/ 284205 w 1445741"/>
                <a:gd name="connsiteY46" fmla="*/ 1285102 h 4497859"/>
                <a:gd name="connsiteX47" fmla="*/ 247135 w 1445741"/>
                <a:gd name="connsiteY47" fmla="*/ 1235675 h 4497859"/>
                <a:gd name="connsiteX48" fmla="*/ 172995 w 1445741"/>
                <a:gd name="connsiteY48" fmla="*/ 1124464 h 4497859"/>
                <a:gd name="connsiteX49" fmla="*/ 135924 w 1445741"/>
                <a:gd name="connsiteY49" fmla="*/ 1050324 h 4497859"/>
                <a:gd name="connsiteX50" fmla="*/ 111211 w 1445741"/>
                <a:gd name="connsiteY50" fmla="*/ 1013254 h 4497859"/>
                <a:gd name="connsiteX51" fmla="*/ 98854 w 1445741"/>
                <a:gd name="connsiteY51" fmla="*/ 976183 h 4497859"/>
                <a:gd name="connsiteX52" fmla="*/ 61784 w 1445741"/>
                <a:gd name="connsiteY52" fmla="*/ 951470 h 4497859"/>
                <a:gd name="connsiteX53" fmla="*/ 49427 w 1445741"/>
                <a:gd name="connsiteY53" fmla="*/ 914400 h 4497859"/>
                <a:gd name="connsiteX54" fmla="*/ 0 w 1445741"/>
                <a:gd name="connsiteY54" fmla="*/ 840259 h 4497859"/>
                <a:gd name="connsiteX55" fmla="*/ 61784 w 1445741"/>
                <a:gd name="connsiteY55" fmla="*/ 679621 h 4497859"/>
                <a:gd name="connsiteX56" fmla="*/ 98854 w 1445741"/>
                <a:gd name="connsiteY56" fmla="*/ 667264 h 4497859"/>
                <a:gd name="connsiteX57" fmla="*/ 197708 w 1445741"/>
                <a:gd name="connsiteY57" fmla="*/ 580767 h 4497859"/>
                <a:gd name="connsiteX58" fmla="*/ 234778 w 1445741"/>
                <a:gd name="connsiteY58" fmla="*/ 556054 h 4497859"/>
                <a:gd name="connsiteX59" fmla="*/ 271849 w 1445741"/>
                <a:gd name="connsiteY59" fmla="*/ 531340 h 4497859"/>
                <a:gd name="connsiteX60" fmla="*/ 345989 w 1445741"/>
                <a:gd name="connsiteY60" fmla="*/ 506627 h 4497859"/>
                <a:gd name="connsiteX61" fmla="*/ 383059 w 1445741"/>
                <a:gd name="connsiteY61" fmla="*/ 494270 h 4497859"/>
                <a:gd name="connsiteX62" fmla="*/ 432486 w 1445741"/>
                <a:gd name="connsiteY62" fmla="*/ 481913 h 4497859"/>
                <a:gd name="connsiteX63" fmla="*/ 580768 w 1445741"/>
                <a:gd name="connsiteY63" fmla="*/ 358346 h 4497859"/>
                <a:gd name="connsiteX64" fmla="*/ 617838 w 1445741"/>
                <a:gd name="connsiteY64" fmla="*/ 321275 h 4497859"/>
                <a:gd name="connsiteX65" fmla="*/ 704335 w 1445741"/>
                <a:gd name="connsiteY65" fmla="*/ 197708 h 4497859"/>
                <a:gd name="connsiteX66" fmla="*/ 729049 w 1445741"/>
                <a:gd name="connsiteY66" fmla="*/ 160637 h 4497859"/>
                <a:gd name="connsiteX67" fmla="*/ 766119 w 1445741"/>
                <a:gd name="connsiteY67" fmla="*/ 123567 h 4497859"/>
                <a:gd name="connsiteX68" fmla="*/ 790832 w 1445741"/>
                <a:gd name="connsiteY68" fmla="*/ 86497 h 4497859"/>
                <a:gd name="connsiteX69" fmla="*/ 827903 w 1445741"/>
                <a:gd name="connsiteY69" fmla="*/ 0 h 449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45741" h="4497859">
                  <a:moveTo>
                    <a:pt x="1445741" y="4497859"/>
                  </a:moveTo>
                  <a:cubicBezTo>
                    <a:pt x="1433384" y="4460789"/>
                    <a:pt x="1430345" y="4419161"/>
                    <a:pt x="1408670" y="4386648"/>
                  </a:cubicBezTo>
                  <a:cubicBezTo>
                    <a:pt x="1400432" y="4374291"/>
                    <a:pt x="1390598" y="4362861"/>
                    <a:pt x="1383957" y="4349578"/>
                  </a:cubicBezTo>
                  <a:cubicBezTo>
                    <a:pt x="1332799" y="4247263"/>
                    <a:pt x="1417711" y="4381674"/>
                    <a:pt x="1346886" y="4275437"/>
                  </a:cubicBezTo>
                  <a:lnTo>
                    <a:pt x="1322173" y="4201297"/>
                  </a:lnTo>
                  <a:cubicBezTo>
                    <a:pt x="1318054" y="4188940"/>
                    <a:pt x="1315641" y="4175877"/>
                    <a:pt x="1309816" y="4164227"/>
                  </a:cubicBezTo>
                  <a:cubicBezTo>
                    <a:pt x="1301578" y="4147751"/>
                    <a:pt x="1291944" y="4131903"/>
                    <a:pt x="1285103" y="4114800"/>
                  </a:cubicBezTo>
                  <a:cubicBezTo>
                    <a:pt x="1275428" y="4090613"/>
                    <a:pt x="1268627" y="4065373"/>
                    <a:pt x="1260389" y="4040659"/>
                  </a:cubicBezTo>
                  <a:cubicBezTo>
                    <a:pt x="1249696" y="4008580"/>
                    <a:pt x="1238091" y="3971348"/>
                    <a:pt x="1223319" y="3941805"/>
                  </a:cubicBezTo>
                  <a:cubicBezTo>
                    <a:pt x="1216677" y="3928522"/>
                    <a:pt x="1205973" y="3917629"/>
                    <a:pt x="1198605" y="3904735"/>
                  </a:cubicBezTo>
                  <a:cubicBezTo>
                    <a:pt x="1189466" y="3888742"/>
                    <a:pt x="1183369" y="3871103"/>
                    <a:pt x="1173892" y="3855308"/>
                  </a:cubicBezTo>
                  <a:cubicBezTo>
                    <a:pt x="1158611" y="3829839"/>
                    <a:pt x="1124465" y="3781167"/>
                    <a:pt x="1124465" y="3781167"/>
                  </a:cubicBezTo>
                  <a:cubicBezTo>
                    <a:pt x="1116227" y="3748216"/>
                    <a:pt x="1110492" y="3714536"/>
                    <a:pt x="1099751" y="3682313"/>
                  </a:cubicBezTo>
                  <a:lnTo>
                    <a:pt x="1075038" y="3608173"/>
                  </a:lnTo>
                  <a:cubicBezTo>
                    <a:pt x="1070919" y="3595816"/>
                    <a:pt x="1065840" y="3583739"/>
                    <a:pt x="1062681" y="3571102"/>
                  </a:cubicBezTo>
                  <a:cubicBezTo>
                    <a:pt x="1058723" y="3555272"/>
                    <a:pt x="1046829" y="3502328"/>
                    <a:pt x="1037968" y="3484605"/>
                  </a:cubicBezTo>
                  <a:cubicBezTo>
                    <a:pt x="1031326" y="3471322"/>
                    <a:pt x="1021492" y="3459892"/>
                    <a:pt x="1013254" y="3447535"/>
                  </a:cubicBezTo>
                  <a:cubicBezTo>
                    <a:pt x="949501" y="3256270"/>
                    <a:pt x="1022570" y="3453808"/>
                    <a:pt x="963827" y="3336324"/>
                  </a:cubicBezTo>
                  <a:cubicBezTo>
                    <a:pt x="953445" y="3315561"/>
                    <a:pt x="945051" y="3269622"/>
                    <a:pt x="939113" y="3249827"/>
                  </a:cubicBezTo>
                  <a:cubicBezTo>
                    <a:pt x="889930" y="3085882"/>
                    <a:pt x="939234" y="3250131"/>
                    <a:pt x="889686" y="3126259"/>
                  </a:cubicBezTo>
                  <a:cubicBezTo>
                    <a:pt x="880011" y="3102072"/>
                    <a:pt x="873211" y="3076832"/>
                    <a:pt x="864973" y="3052118"/>
                  </a:cubicBezTo>
                  <a:lnTo>
                    <a:pt x="852616" y="3015048"/>
                  </a:lnTo>
                  <a:cubicBezTo>
                    <a:pt x="848497" y="3002691"/>
                    <a:pt x="847484" y="2988816"/>
                    <a:pt x="840259" y="2977978"/>
                  </a:cubicBezTo>
                  <a:cubicBezTo>
                    <a:pt x="832021" y="2965621"/>
                    <a:pt x="822187" y="2954191"/>
                    <a:pt x="815546" y="2940908"/>
                  </a:cubicBezTo>
                  <a:cubicBezTo>
                    <a:pt x="809721" y="2929258"/>
                    <a:pt x="809515" y="2915223"/>
                    <a:pt x="803189" y="2903837"/>
                  </a:cubicBezTo>
                  <a:cubicBezTo>
                    <a:pt x="788765" y="2877873"/>
                    <a:pt x="763155" y="2857875"/>
                    <a:pt x="753762" y="2829697"/>
                  </a:cubicBezTo>
                  <a:cubicBezTo>
                    <a:pt x="749643" y="2817340"/>
                    <a:pt x="747230" y="2804277"/>
                    <a:pt x="741405" y="2792627"/>
                  </a:cubicBezTo>
                  <a:cubicBezTo>
                    <a:pt x="734763" y="2779344"/>
                    <a:pt x="722724" y="2769127"/>
                    <a:pt x="716692" y="2755556"/>
                  </a:cubicBezTo>
                  <a:cubicBezTo>
                    <a:pt x="706112" y="2731751"/>
                    <a:pt x="706428" y="2703091"/>
                    <a:pt x="691978" y="2681416"/>
                  </a:cubicBezTo>
                  <a:cubicBezTo>
                    <a:pt x="621155" y="2575180"/>
                    <a:pt x="706066" y="2709593"/>
                    <a:pt x="654908" y="2607275"/>
                  </a:cubicBezTo>
                  <a:cubicBezTo>
                    <a:pt x="648267" y="2593992"/>
                    <a:pt x="636836" y="2583488"/>
                    <a:pt x="630195" y="2570205"/>
                  </a:cubicBezTo>
                  <a:cubicBezTo>
                    <a:pt x="624370" y="2558555"/>
                    <a:pt x="623663" y="2544785"/>
                    <a:pt x="617838" y="2533135"/>
                  </a:cubicBezTo>
                  <a:cubicBezTo>
                    <a:pt x="611196" y="2519852"/>
                    <a:pt x="600492" y="2508959"/>
                    <a:pt x="593124" y="2496064"/>
                  </a:cubicBezTo>
                  <a:cubicBezTo>
                    <a:pt x="583985" y="2480071"/>
                    <a:pt x="575892" y="2463470"/>
                    <a:pt x="568411" y="2446637"/>
                  </a:cubicBezTo>
                  <a:cubicBezTo>
                    <a:pt x="559402" y="2426368"/>
                    <a:pt x="553617" y="2404693"/>
                    <a:pt x="543697" y="2384854"/>
                  </a:cubicBezTo>
                  <a:cubicBezTo>
                    <a:pt x="537055" y="2371571"/>
                    <a:pt x="525626" y="2361066"/>
                    <a:pt x="518984" y="2347783"/>
                  </a:cubicBezTo>
                  <a:cubicBezTo>
                    <a:pt x="467832" y="2245478"/>
                    <a:pt x="552731" y="2379867"/>
                    <a:pt x="481913" y="2273643"/>
                  </a:cubicBezTo>
                  <a:lnTo>
                    <a:pt x="444843" y="2162432"/>
                  </a:lnTo>
                  <a:cubicBezTo>
                    <a:pt x="440724" y="2150075"/>
                    <a:pt x="435645" y="2137998"/>
                    <a:pt x="432486" y="2125362"/>
                  </a:cubicBezTo>
                  <a:cubicBezTo>
                    <a:pt x="414054" y="2051628"/>
                    <a:pt x="422922" y="2092687"/>
                    <a:pt x="407773" y="2001794"/>
                  </a:cubicBezTo>
                  <a:cubicBezTo>
                    <a:pt x="403654" y="1874108"/>
                    <a:pt x="402704" y="1746280"/>
                    <a:pt x="395416" y="1618735"/>
                  </a:cubicBezTo>
                  <a:cubicBezTo>
                    <a:pt x="394447" y="1601780"/>
                    <a:pt x="386743" y="1585886"/>
                    <a:pt x="383059" y="1569308"/>
                  </a:cubicBezTo>
                  <a:cubicBezTo>
                    <a:pt x="370316" y="1511964"/>
                    <a:pt x="373417" y="1510844"/>
                    <a:pt x="358346" y="1458097"/>
                  </a:cubicBezTo>
                  <a:cubicBezTo>
                    <a:pt x="354768" y="1445573"/>
                    <a:pt x="349567" y="1433551"/>
                    <a:pt x="345989" y="1421027"/>
                  </a:cubicBezTo>
                  <a:cubicBezTo>
                    <a:pt x="341323" y="1404698"/>
                    <a:pt x="340322" y="1387210"/>
                    <a:pt x="333632" y="1371600"/>
                  </a:cubicBezTo>
                  <a:cubicBezTo>
                    <a:pt x="327782" y="1357950"/>
                    <a:pt x="316287" y="1347423"/>
                    <a:pt x="308919" y="1334529"/>
                  </a:cubicBezTo>
                  <a:cubicBezTo>
                    <a:pt x="299780" y="1318536"/>
                    <a:pt x="293968" y="1300722"/>
                    <a:pt x="284205" y="1285102"/>
                  </a:cubicBezTo>
                  <a:cubicBezTo>
                    <a:pt x="273290" y="1267638"/>
                    <a:pt x="258945" y="1252547"/>
                    <a:pt x="247135" y="1235675"/>
                  </a:cubicBezTo>
                  <a:cubicBezTo>
                    <a:pt x="247060" y="1235568"/>
                    <a:pt x="185388" y="1143053"/>
                    <a:pt x="172995" y="1124464"/>
                  </a:cubicBezTo>
                  <a:cubicBezTo>
                    <a:pt x="102167" y="1018221"/>
                    <a:pt x="187085" y="1152646"/>
                    <a:pt x="135924" y="1050324"/>
                  </a:cubicBezTo>
                  <a:cubicBezTo>
                    <a:pt x="129283" y="1037041"/>
                    <a:pt x="117852" y="1026537"/>
                    <a:pt x="111211" y="1013254"/>
                  </a:cubicBezTo>
                  <a:cubicBezTo>
                    <a:pt x="105386" y="1001604"/>
                    <a:pt x="106991" y="986354"/>
                    <a:pt x="98854" y="976183"/>
                  </a:cubicBezTo>
                  <a:cubicBezTo>
                    <a:pt x="89577" y="964586"/>
                    <a:pt x="74141" y="959708"/>
                    <a:pt x="61784" y="951470"/>
                  </a:cubicBezTo>
                  <a:cubicBezTo>
                    <a:pt x="57665" y="939113"/>
                    <a:pt x="55753" y="925786"/>
                    <a:pt x="49427" y="914400"/>
                  </a:cubicBezTo>
                  <a:cubicBezTo>
                    <a:pt x="35002" y="888436"/>
                    <a:pt x="0" y="840259"/>
                    <a:pt x="0" y="840259"/>
                  </a:cubicBezTo>
                  <a:cubicBezTo>
                    <a:pt x="15795" y="761283"/>
                    <a:pt x="146" y="720712"/>
                    <a:pt x="61784" y="679621"/>
                  </a:cubicBezTo>
                  <a:cubicBezTo>
                    <a:pt x="72622" y="672396"/>
                    <a:pt x="86497" y="671383"/>
                    <a:pt x="98854" y="667264"/>
                  </a:cubicBezTo>
                  <a:cubicBezTo>
                    <a:pt x="140044" y="605481"/>
                    <a:pt x="111212" y="638431"/>
                    <a:pt x="197708" y="580767"/>
                  </a:cubicBezTo>
                  <a:lnTo>
                    <a:pt x="234778" y="556054"/>
                  </a:lnTo>
                  <a:cubicBezTo>
                    <a:pt x="247135" y="547816"/>
                    <a:pt x="257760" y="536036"/>
                    <a:pt x="271849" y="531340"/>
                  </a:cubicBezTo>
                  <a:lnTo>
                    <a:pt x="345989" y="506627"/>
                  </a:lnTo>
                  <a:cubicBezTo>
                    <a:pt x="358346" y="502508"/>
                    <a:pt x="370423" y="497429"/>
                    <a:pt x="383059" y="494270"/>
                  </a:cubicBezTo>
                  <a:lnTo>
                    <a:pt x="432486" y="481913"/>
                  </a:lnTo>
                  <a:cubicBezTo>
                    <a:pt x="535704" y="413101"/>
                    <a:pt x="485628" y="453486"/>
                    <a:pt x="580768" y="358346"/>
                  </a:cubicBezTo>
                  <a:cubicBezTo>
                    <a:pt x="593125" y="345989"/>
                    <a:pt x="607353" y="335255"/>
                    <a:pt x="617838" y="321275"/>
                  </a:cubicBezTo>
                  <a:cubicBezTo>
                    <a:pt x="672728" y="248088"/>
                    <a:pt x="643485" y="288982"/>
                    <a:pt x="704335" y="197708"/>
                  </a:cubicBezTo>
                  <a:cubicBezTo>
                    <a:pt x="712573" y="185351"/>
                    <a:pt x="718548" y="171138"/>
                    <a:pt x="729049" y="160637"/>
                  </a:cubicBezTo>
                  <a:cubicBezTo>
                    <a:pt x="741406" y="148280"/>
                    <a:pt x="754932" y="136992"/>
                    <a:pt x="766119" y="123567"/>
                  </a:cubicBezTo>
                  <a:cubicBezTo>
                    <a:pt x="775626" y="112158"/>
                    <a:pt x="784801" y="100068"/>
                    <a:pt x="790832" y="86497"/>
                  </a:cubicBezTo>
                  <a:cubicBezTo>
                    <a:pt x="833320" y="-9100"/>
                    <a:pt x="793562" y="34338"/>
                    <a:pt x="827903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>
              <p:custDataLst>
                <p:custData r:id="rId40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733" y="2047037"/>
              <a:ext cx="268037" cy="26803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>
              <p:custDataLst>
                <p:custData r:id="rId41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311" y="2855669"/>
              <a:ext cx="268037" cy="26803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>
              <p:custDataLst>
                <p:custData r:id="rId42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977" y="3993137"/>
              <a:ext cx="268037" cy="268037"/>
            </a:xfrm>
            <a:prstGeom prst="rect">
              <a:avLst/>
            </a:prstGeom>
          </p:spPr>
        </p:pic>
      </p:grpSp>
      <p:pic>
        <p:nvPicPr>
          <p:cNvPr id="2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3111871" y="1448986"/>
            <a:ext cx="278588" cy="2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"/>
          <p:cNvSpPr/>
          <p:nvPr>
            <p:custDataLst>
              <p:custData r:id="rId8"/>
            </p:custDataLst>
          </p:nvPr>
        </p:nvSpPr>
        <p:spPr>
          <a:xfrm>
            <a:off x="1335496" y="5993028"/>
            <a:ext cx="2854808" cy="48191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삭제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Content"/>
          <p:cNvSpPr/>
          <p:nvPr>
            <p:custDataLst>
              <p:custData r:id="rId9"/>
            </p:custDataLst>
          </p:nvPr>
        </p:nvSpPr>
        <p:spPr>
          <a:xfrm>
            <a:off x="1331187" y="5986753"/>
            <a:ext cx="946106" cy="48191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삽입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Content"/>
          <p:cNvSpPr/>
          <p:nvPr>
            <p:custDataLst>
              <p:custData r:id="rId10"/>
            </p:custDataLst>
          </p:nvPr>
        </p:nvSpPr>
        <p:spPr>
          <a:xfrm>
            <a:off x="3223149" y="5988903"/>
            <a:ext cx="971037" cy="48191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수정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Content"/>
          <p:cNvSpPr/>
          <p:nvPr>
            <p:custDataLst>
              <p:custData r:id="rId11"/>
            </p:custDataLst>
          </p:nvPr>
        </p:nvSpPr>
        <p:spPr>
          <a:xfrm>
            <a:off x="1342796" y="4535971"/>
            <a:ext cx="2847507" cy="145705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335496" y="4121027"/>
            <a:ext cx="2859116" cy="1873150"/>
            <a:chOff x="4839623" y="4255801"/>
            <a:chExt cx="2859116" cy="2017394"/>
          </a:xfrm>
        </p:grpSpPr>
        <p:grpSp>
          <p:nvGrpSpPr>
            <p:cNvPr id="48" name="TabGroup"/>
            <p:cNvGrpSpPr/>
            <p:nvPr>
              <p:custDataLst>
                <p:custData r:id="rId36"/>
              </p:custDataLst>
            </p:nvPr>
          </p:nvGrpSpPr>
          <p:grpSpPr>
            <a:xfrm>
              <a:off x="4839623" y="4255801"/>
              <a:ext cx="2859116" cy="2017394"/>
              <a:chOff x="3138993" y="2600325"/>
              <a:chExt cx="3513043" cy="2017394"/>
            </a:xfrm>
          </p:grpSpPr>
          <p:sp>
            <p:nvSpPr>
              <p:cNvPr id="51" name="Container"/>
              <p:cNvSpPr/>
              <p:nvPr/>
            </p:nvSpPr>
            <p:spPr>
              <a:xfrm>
                <a:off x="3138993" y="2846816"/>
                <a:ext cx="3513043" cy="17709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Tab3"/>
              <p:cNvSpPr txBox="1">
                <a:spLocks/>
              </p:cNvSpPr>
              <p:nvPr/>
            </p:nvSpPr>
            <p:spPr>
              <a:xfrm>
                <a:off x="4329140" y="2636505"/>
                <a:ext cx="991818" cy="21031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9144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3" name="Group 5"/>
              <p:cNvGrpSpPr/>
              <p:nvPr/>
            </p:nvGrpSpPr>
            <p:grpSpPr>
              <a:xfrm>
                <a:off x="3207495" y="2600325"/>
                <a:ext cx="1106461" cy="246492"/>
                <a:chOff x="3481844" y="2698418"/>
                <a:chExt cx="716167" cy="210312"/>
              </a:xfrm>
            </p:grpSpPr>
            <p:sp>
              <p:nvSpPr>
                <p:cNvPr id="54" name="ActiveTab"/>
                <p:cNvSpPr txBox="1">
                  <a:spLocks/>
                </p:cNvSpPr>
                <p:nvPr/>
              </p:nvSpPr>
              <p:spPr>
                <a:xfrm>
                  <a:off x="3481844" y="2698418"/>
                  <a:ext cx="716167" cy="210312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vertOverflow="ellipsis" lIns="0" tIns="18288" rIns="45720" rtlCol="0">
                  <a:noAutofit/>
                </a:bodyPr>
                <a:lstStyle/>
                <a:p>
                  <a:pPr algn="ctr"/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5" name="TabLine"/>
                <p:cNvSpPr>
                  <a:spLocks/>
                </p:cNvSpPr>
                <p:nvPr/>
              </p:nvSpPr>
              <p:spPr>
                <a:xfrm>
                  <a:off x="3489517" y="2908730"/>
                  <a:ext cx="700820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49" name="그림 48"/>
            <p:cNvPicPr>
              <a:picLocks noChangeAspect="1"/>
            </p:cNvPicPr>
            <p:nvPr>
              <p:custDataLst>
                <p:custData r:id="rId37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359" y="4291981"/>
              <a:ext cx="268037" cy="268037"/>
            </a:xfrm>
            <a:prstGeom prst="rect">
              <a:avLst/>
            </a:prstGeom>
          </p:spPr>
        </p:pic>
        <p:pic>
          <p:nvPicPr>
            <p:cNvPr id="50" name="Picture 1"/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951" y="4328876"/>
              <a:ext cx="213843" cy="185950"/>
            </a:xfrm>
            <a:prstGeom prst="rect">
              <a:avLst/>
            </a:prstGeom>
          </p:spPr>
        </p:pic>
      </p:grpSp>
      <p:grpSp>
        <p:nvGrpSpPr>
          <p:cNvPr id="36" name="FileMenu"/>
          <p:cNvGrpSpPr/>
          <p:nvPr>
            <p:custDataLst>
              <p:custData r:id="rId12"/>
            </p:custDataLst>
          </p:nvPr>
        </p:nvGrpSpPr>
        <p:grpSpPr>
          <a:xfrm>
            <a:off x="1349305" y="4379211"/>
            <a:ext cx="2824774" cy="1588096"/>
            <a:chOff x="3951265" y="2460940"/>
            <a:chExt cx="1388836" cy="1582546"/>
          </a:xfrm>
        </p:grpSpPr>
        <p:grpSp>
          <p:nvGrpSpPr>
            <p:cNvPr id="37" name="Group 2"/>
            <p:cNvGrpSpPr/>
            <p:nvPr/>
          </p:nvGrpSpPr>
          <p:grpSpPr>
            <a:xfrm>
              <a:off x="3951265" y="2688216"/>
              <a:ext cx="1388835" cy="1355270"/>
              <a:chOff x="144465" y="3546412"/>
              <a:chExt cx="1388835" cy="1666946"/>
            </a:xfrm>
          </p:grpSpPr>
          <p:sp>
            <p:nvSpPr>
              <p:cNvPr id="40" name="Background"/>
              <p:cNvSpPr>
                <a:spLocks/>
              </p:cNvSpPr>
              <p:nvPr/>
            </p:nvSpPr>
            <p:spPr>
              <a:xfrm>
                <a:off x="144465" y="3546951"/>
                <a:ext cx="1388835" cy="166640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41" name="MenuLine"/>
              <p:cNvCxnSpPr>
                <a:cxnSpLocks/>
              </p:cNvCxnSpPr>
              <p:nvPr/>
            </p:nvCxnSpPr>
            <p:spPr>
              <a:xfrm>
                <a:off x="281836" y="3546412"/>
                <a:ext cx="0" cy="166694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38" name="MenuText"/>
            <p:cNvSpPr txBox="1">
              <a:spLocks/>
            </p:cNvSpPr>
            <p:nvPr/>
          </p:nvSpPr>
          <p:spPr>
            <a:xfrm>
              <a:off x="4088480" y="2688213"/>
              <a:ext cx="1251621" cy="13552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별빛 쏟아지는 전망대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자작</a:t>
              </a:r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귀룽나무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군락터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고래바위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하얀설치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개울가 </a:t>
              </a:r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묵논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책읽는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사색의 길 쉼터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화전민 쉼터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FileText"/>
            <p:cNvSpPr>
              <a:spLocks/>
            </p:cNvSpPr>
            <p:nvPr/>
          </p:nvSpPr>
          <p:spPr>
            <a:xfrm>
              <a:off x="3951265" y="2460940"/>
              <a:ext cx="244066" cy="22727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상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2" name="FileText"/>
          <p:cNvSpPr>
            <a:spLocks/>
          </p:cNvSpPr>
          <p:nvPr/>
        </p:nvSpPr>
        <p:spPr>
          <a:xfrm>
            <a:off x="2337379" y="4372252"/>
            <a:ext cx="430695" cy="235026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하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FileText"/>
          <p:cNvSpPr>
            <a:spLocks/>
          </p:cNvSpPr>
          <p:nvPr/>
        </p:nvSpPr>
        <p:spPr>
          <a:xfrm>
            <a:off x="1858947" y="4372253"/>
            <a:ext cx="462632" cy="235026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중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4" name="SearchBox"/>
          <p:cNvGrpSpPr/>
          <p:nvPr>
            <p:custDataLst>
              <p:custData r:id="rId13"/>
            </p:custDataLst>
          </p:nvPr>
        </p:nvGrpSpPr>
        <p:grpSpPr>
          <a:xfrm>
            <a:off x="2801369" y="4334688"/>
            <a:ext cx="1405600" cy="310896"/>
            <a:chOff x="4111924" y="3293648"/>
            <a:chExt cx="962996" cy="310896"/>
          </a:xfrm>
        </p:grpSpPr>
        <p:sp>
          <p:nvSpPr>
            <p:cNvPr id="45" name="Content"/>
            <p:cNvSpPr>
              <a:spLocks/>
            </p:cNvSpPr>
            <p:nvPr/>
          </p:nvSpPr>
          <p:spPr>
            <a:xfrm>
              <a:off x="4111924" y="3328416"/>
              <a:ext cx="93364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921" y="3293648"/>
              <a:ext cx="212999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Oval"/>
          <p:cNvSpPr/>
          <p:nvPr/>
        </p:nvSpPr>
        <p:spPr>
          <a:xfrm>
            <a:off x="1011324" y="5929717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7" name="타원 56"/>
          <p:cNvSpPr/>
          <p:nvPr/>
        </p:nvSpPr>
        <p:spPr>
          <a:xfrm>
            <a:off x="2868653" y="4515246"/>
            <a:ext cx="384821" cy="400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57" idx="6"/>
          </p:cNvCxnSpPr>
          <p:nvPr/>
        </p:nvCxnSpPr>
        <p:spPr>
          <a:xfrm flipV="1">
            <a:off x="3253474" y="4715689"/>
            <a:ext cx="45519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Callout"/>
          <p:cNvGrpSpPr/>
          <p:nvPr>
            <p:custDataLst>
              <p:custData r:id="rId14"/>
            </p:custDataLst>
          </p:nvPr>
        </p:nvGrpSpPr>
        <p:grpSpPr>
          <a:xfrm>
            <a:off x="2700286" y="4491499"/>
            <a:ext cx="307129" cy="301855"/>
            <a:chOff x="4283962" y="3136216"/>
            <a:chExt cx="320451" cy="319476"/>
          </a:xfrm>
        </p:grpSpPr>
        <p:sp>
          <p:nvSpPr>
            <p:cNvPr id="60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62" y="3136216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Content"/>
            <p:cNvSpPr txBox="1">
              <a:spLocks/>
            </p:cNvSpPr>
            <p:nvPr/>
          </p:nvSpPr>
          <p:spPr>
            <a:xfrm flipH="1">
              <a:off x="4303940" y="3149369"/>
              <a:ext cx="280496" cy="29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9435043" y="1723162"/>
            <a:ext cx="2379802" cy="4089809"/>
            <a:chOff x="1483675" y="1492503"/>
            <a:chExt cx="2875696" cy="5134838"/>
          </a:xfrm>
        </p:grpSpPr>
        <p:sp>
          <p:nvSpPr>
            <p:cNvPr id="62" name="Content"/>
            <p:cNvSpPr/>
            <p:nvPr/>
          </p:nvSpPr>
          <p:spPr>
            <a:xfrm>
              <a:off x="1500253" y="1492503"/>
              <a:ext cx="2842452" cy="4516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63" name="Picture 2" descr="C:\Users\t-dantay\Documents\First24\arrowsimple1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4320" y="1599381"/>
              <a:ext cx="237868" cy="237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1894704" y="1537727"/>
              <a:ext cx="215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MAP_INFO</a:t>
              </a:r>
              <a:endParaRPr lang="ko-KR" altLang="en-US" dirty="0"/>
            </a:p>
          </p:txBody>
        </p:sp>
        <p:pic>
          <p:nvPicPr>
            <p:cNvPr id="65" name="그림 64"/>
            <p:cNvPicPr>
              <a:picLocks noChangeAspect="1"/>
            </p:cNvPicPr>
            <p:nvPr>
              <p:custDataLst>
                <p:custData r:id="rId16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035" y="1589956"/>
              <a:ext cx="268037" cy="268037"/>
            </a:xfrm>
            <a:prstGeom prst="rect">
              <a:avLst/>
            </a:prstGeom>
          </p:spPr>
        </p:pic>
        <p:pic>
          <p:nvPicPr>
            <p:cNvPr id="66" name="Picture 1"/>
            <p:cNvPicPr preferRelativeResize="0">
              <a:picLocks/>
            </p:cNvPicPr>
            <p:nvPr>
              <p:custDataLst>
                <p:custData r:id="rId17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467" y="1662757"/>
              <a:ext cx="213843" cy="185950"/>
            </a:xfrm>
            <a:prstGeom prst="rect">
              <a:avLst/>
            </a:prstGeom>
          </p:spPr>
        </p:pic>
        <p:sp>
          <p:nvSpPr>
            <p:cNvPr id="67" name="Content"/>
            <p:cNvSpPr/>
            <p:nvPr/>
          </p:nvSpPr>
          <p:spPr>
            <a:xfrm>
              <a:off x="1500253" y="1492503"/>
              <a:ext cx="2842452" cy="4516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68" name="Picture 2" descr="C:\Users\t-dantay\Documents\First24\arrowsimple1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4320" y="1599381"/>
              <a:ext cx="237868" cy="237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894704" y="1537727"/>
              <a:ext cx="215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MAPVIEW</a:t>
              </a:r>
              <a:endParaRPr lang="ko-KR" altLang="en-US" dirty="0"/>
            </a:p>
          </p:txBody>
        </p:sp>
        <p:pic>
          <p:nvPicPr>
            <p:cNvPr id="70" name="그림 69"/>
            <p:cNvPicPr>
              <a:picLocks noChangeAspect="1"/>
            </p:cNvPicPr>
            <p:nvPr>
              <p:custDataLst>
                <p:custData r:id="rId19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035" y="1589956"/>
              <a:ext cx="268037" cy="268037"/>
            </a:xfrm>
            <a:prstGeom prst="rect">
              <a:avLst/>
            </a:prstGeom>
          </p:spPr>
        </p:pic>
        <p:pic>
          <p:nvPicPr>
            <p:cNvPr id="71" name="Picture 1"/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467" y="1662757"/>
              <a:ext cx="213843" cy="185950"/>
            </a:xfrm>
            <a:prstGeom prst="rect">
              <a:avLst/>
            </a:prstGeom>
          </p:spPr>
        </p:pic>
        <p:grpSp>
          <p:nvGrpSpPr>
            <p:cNvPr id="72" name="그룹 71"/>
            <p:cNvGrpSpPr/>
            <p:nvPr/>
          </p:nvGrpSpPr>
          <p:grpSpPr>
            <a:xfrm>
              <a:off x="1500253" y="1944127"/>
              <a:ext cx="2842451" cy="4683214"/>
              <a:chOff x="1347852" y="1804086"/>
              <a:chExt cx="2842451" cy="4670855"/>
            </a:xfrm>
          </p:grpSpPr>
          <p:pic>
            <p:nvPicPr>
              <p:cNvPr id="73" name="StreetMap"/>
              <p:cNvPicPr>
                <a:picLocks noChangeAspect="1" noChangeArrowheads="1"/>
              </p:cNvPicPr>
              <p:nvPr>
                <p:custDataLst>
                  <p:custData r:id="rId31"/>
                </p:custDataLst>
              </p:nvPr>
            </p:nvPicPr>
            <p:blipFill>
              <a:blip r:embed="rId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7852" y="1804086"/>
                <a:ext cx="2842451" cy="46708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F81B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pic>
          <p:sp>
            <p:nvSpPr>
              <p:cNvPr id="74" name="자유형 73"/>
              <p:cNvSpPr/>
              <p:nvPr/>
            </p:nvSpPr>
            <p:spPr>
              <a:xfrm>
                <a:off x="1767016" y="2224216"/>
                <a:ext cx="1445741" cy="2669060"/>
              </a:xfrm>
              <a:custGeom>
                <a:avLst/>
                <a:gdLst>
                  <a:gd name="connsiteX0" fmla="*/ 0 w 1445741"/>
                  <a:gd name="connsiteY0" fmla="*/ 0 h 2669060"/>
                  <a:gd name="connsiteX1" fmla="*/ 12357 w 1445741"/>
                  <a:gd name="connsiteY1" fmla="*/ 98854 h 2669060"/>
                  <a:gd name="connsiteX2" fmla="*/ 37070 w 1445741"/>
                  <a:gd name="connsiteY2" fmla="*/ 420130 h 2669060"/>
                  <a:gd name="connsiteX3" fmla="*/ 74141 w 1445741"/>
                  <a:gd name="connsiteY3" fmla="*/ 543698 h 2669060"/>
                  <a:gd name="connsiteX4" fmla="*/ 86498 w 1445741"/>
                  <a:gd name="connsiteY4" fmla="*/ 580768 h 2669060"/>
                  <a:gd name="connsiteX5" fmla="*/ 111211 w 1445741"/>
                  <a:gd name="connsiteY5" fmla="*/ 617838 h 2669060"/>
                  <a:gd name="connsiteX6" fmla="*/ 135925 w 1445741"/>
                  <a:gd name="connsiteY6" fmla="*/ 704335 h 2669060"/>
                  <a:gd name="connsiteX7" fmla="*/ 172995 w 1445741"/>
                  <a:gd name="connsiteY7" fmla="*/ 815546 h 2669060"/>
                  <a:gd name="connsiteX8" fmla="*/ 197708 w 1445741"/>
                  <a:gd name="connsiteY8" fmla="*/ 889687 h 2669060"/>
                  <a:gd name="connsiteX9" fmla="*/ 210065 w 1445741"/>
                  <a:gd name="connsiteY9" fmla="*/ 926757 h 2669060"/>
                  <a:gd name="connsiteX10" fmla="*/ 308919 w 1445741"/>
                  <a:gd name="connsiteY10" fmla="*/ 864973 h 2669060"/>
                  <a:gd name="connsiteX11" fmla="*/ 345989 w 1445741"/>
                  <a:gd name="connsiteY11" fmla="*/ 852616 h 2669060"/>
                  <a:gd name="connsiteX12" fmla="*/ 494270 w 1445741"/>
                  <a:gd name="connsiteY12" fmla="*/ 753762 h 2669060"/>
                  <a:gd name="connsiteX13" fmla="*/ 568411 w 1445741"/>
                  <a:gd name="connsiteY13" fmla="*/ 704335 h 2669060"/>
                  <a:gd name="connsiteX14" fmla="*/ 642552 w 1445741"/>
                  <a:gd name="connsiteY14" fmla="*/ 679622 h 2669060"/>
                  <a:gd name="connsiteX15" fmla="*/ 679622 w 1445741"/>
                  <a:gd name="connsiteY15" fmla="*/ 691979 h 2669060"/>
                  <a:gd name="connsiteX16" fmla="*/ 716692 w 1445741"/>
                  <a:gd name="connsiteY16" fmla="*/ 815546 h 2669060"/>
                  <a:gd name="connsiteX17" fmla="*/ 741406 w 1445741"/>
                  <a:gd name="connsiteY17" fmla="*/ 889687 h 2669060"/>
                  <a:gd name="connsiteX18" fmla="*/ 753762 w 1445741"/>
                  <a:gd name="connsiteY18" fmla="*/ 926757 h 2669060"/>
                  <a:gd name="connsiteX19" fmla="*/ 778476 w 1445741"/>
                  <a:gd name="connsiteY19" fmla="*/ 963827 h 2669060"/>
                  <a:gd name="connsiteX20" fmla="*/ 803189 w 1445741"/>
                  <a:gd name="connsiteY20" fmla="*/ 1050325 h 2669060"/>
                  <a:gd name="connsiteX21" fmla="*/ 827903 w 1445741"/>
                  <a:gd name="connsiteY21" fmla="*/ 1087395 h 2669060"/>
                  <a:gd name="connsiteX22" fmla="*/ 840260 w 1445741"/>
                  <a:gd name="connsiteY22" fmla="*/ 1136822 h 2669060"/>
                  <a:gd name="connsiteX23" fmla="*/ 889687 w 1445741"/>
                  <a:gd name="connsiteY23" fmla="*/ 1235676 h 2669060"/>
                  <a:gd name="connsiteX24" fmla="*/ 914400 w 1445741"/>
                  <a:gd name="connsiteY24" fmla="*/ 1285103 h 2669060"/>
                  <a:gd name="connsiteX25" fmla="*/ 951470 w 1445741"/>
                  <a:gd name="connsiteY25" fmla="*/ 1371600 h 2669060"/>
                  <a:gd name="connsiteX26" fmla="*/ 976184 w 1445741"/>
                  <a:gd name="connsiteY26" fmla="*/ 1408670 h 2669060"/>
                  <a:gd name="connsiteX27" fmla="*/ 1000898 w 1445741"/>
                  <a:gd name="connsiteY27" fmla="*/ 1458098 h 2669060"/>
                  <a:gd name="connsiteX28" fmla="*/ 1050325 w 1445741"/>
                  <a:gd name="connsiteY28" fmla="*/ 1532238 h 2669060"/>
                  <a:gd name="connsiteX29" fmla="*/ 1075038 w 1445741"/>
                  <a:gd name="connsiteY29" fmla="*/ 1569308 h 2669060"/>
                  <a:gd name="connsiteX30" fmla="*/ 1136822 w 1445741"/>
                  <a:gd name="connsiteY30" fmla="*/ 1680519 h 2669060"/>
                  <a:gd name="connsiteX31" fmla="*/ 1210962 w 1445741"/>
                  <a:gd name="connsiteY31" fmla="*/ 1754660 h 2669060"/>
                  <a:gd name="connsiteX32" fmla="*/ 1248033 w 1445741"/>
                  <a:gd name="connsiteY32" fmla="*/ 1767016 h 2669060"/>
                  <a:gd name="connsiteX33" fmla="*/ 1322173 w 1445741"/>
                  <a:gd name="connsiteY33" fmla="*/ 1841157 h 2669060"/>
                  <a:gd name="connsiteX34" fmla="*/ 1346887 w 1445741"/>
                  <a:gd name="connsiteY34" fmla="*/ 1878227 h 2669060"/>
                  <a:gd name="connsiteX35" fmla="*/ 1383957 w 1445741"/>
                  <a:gd name="connsiteY35" fmla="*/ 1915298 h 2669060"/>
                  <a:gd name="connsiteX36" fmla="*/ 1445741 w 1445741"/>
                  <a:gd name="connsiteY36" fmla="*/ 2014152 h 2669060"/>
                  <a:gd name="connsiteX37" fmla="*/ 1408670 w 1445741"/>
                  <a:gd name="connsiteY37" fmla="*/ 2038865 h 2669060"/>
                  <a:gd name="connsiteX38" fmla="*/ 1346887 w 1445741"/>
                  <a:gd name="connsiteY38" fmla="*/ 2100649 h 2669060"/>
                  <a:gd name="connsiteX39" fmla="*/ 1285103 w 1445741"/>
                  <a:gd name="connsiteY39" fmla="*/ 2162433 h 2669060"/>
                  <a:gd name="connsiteX40" fmla="*/ 1248033 w 1445741"/>
                  <a:gd name="connsiteY40" fmla="*/ 2199503 h 2669060"/>
                  <a:gd name="connsiteX41" fmla="*/ 1173892 w 1445741"/>
                  <a:gd name="connsiteY41" fmla="*/ 2236573 h 2669060"/>
                  <a:gd name="connsiteX42" fmla="*/ 1099752 w 1445741"/>
                  <a:gd name="connsiteY42" fmla="*/ 2286000 h 2669060"/>
                  <a:gd name="connsiteX43" fmla="*/ 1025611 w 1445741"/>
                  <a:gd name="connsiteY43" fmla="*/ 2335427 h 2669060"/>
                  <a:gd name="connsiteX44" fmla="*/ 988541 w 1445741"/>
                  <a:gd name="connsiteY44" fmla="*/ 2360141 h 2669060"/>
                  <a:gd name="connsiteX45" fmla="*/ 1013254 w 1445741"/>
                  <a:gd name="connsiteY45" fmla="*/ 2446638 h 2669060"/>
                  <a:gd name="connsiteX46" fmla="*/ 1037968 w 1445741"/>
                  <a:gd name="connsiteY46" fmla="*/ 2483708 h 2669060"/>
                  <a:gd name="connsiteX47" fmla="*/ 1112108 w 1445741"/>
                  <a:gd name="connsiteY47" fmla="*/ 2533135 h 2669060"/>
                  <a:gd name="connsiteX48" fmla="*/ 1173892 w 1445741"/>
                  <a:gd name="connsiteY48" fmla="*/ 2607276 h 2669060"/>
                  <a:gd name="connsiteX49" fmla="*/ 1223319 w 1445741"/>
                  <a:gd name="connsiteY49" fmla="*/ 2669060 h 266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45741" h="2669060">
                    <a:moveTo>
                      <a:pt x="0" y="0"/>
                    </a:moveTo>
                    <a:cubicBezTo>
                      <a:pt x="4119" y="32951"/>
                      <a:pt x="9350" y="65783"/>
                      <a:pt x="12357" y="98854"/>
                    </a:cubicBezTo>
                    <a:cubicBezTo>
                      <a:pt x="17469" y="155089"/>
                      <a:pt x="29160" y="356851"/>
                      <a:pt x="37070" y="420130"/>
                    </a:cubicBezTo>
                    <a:cubicBezTo>
                      <a:pt x="40805" y="450009"/>
                      <a:pt x="66974" y="522199"/>
                      <a:pt x="74141" y="543698"/>
                    </a:cubicBezTo>
                    <a:cubicBezTo>
                      <a:pt x="78260" y="556055"/>
                      <a:pt x="79273" y="569930"/>
                      <a:pt x="86498" y="580768"/>
                    </a:cubicBezTo>
                    <a:cubicBezTo>
                      <a:pt x="94736" y="593125"/>
                      <a:pt x="104570" y="604555"/>
                      <a:pt x="111211" y="617838"/>
                    </a:cubicBezTo>
                    <a:cubicBezTo>
                      <a:pt x="121593" y="638602"/>
                      <a:pt x="129986" y="684538"/>
                      <a:pt x="135925" y="704335"/>
                    </a:cubicBezTo>
                    <a:cubicBezTo>
                      <a:pt x="135939" y="704382"/>
                      <a:pt x="166809" y="796988"/>
                      <a:pt x="172995" y="815546"/>
                    </a:cubicBezTo>
                    <a:lnTo>
                      <a:pt x="197708" y="889687"/>
                    </a:lnTo>
                    <a:lnTo>
                      <a:pt x="210065" y="926757"/>
                    </a:lnTo>
                    <a:cubicBezTo>
                      <a:pt x="371776" y="862072"/>
                      <a:pt x="190222" y="944105"/>
                      <a:pt x="308919" y="864973"/>
                    </a:cubicBezTo>
                    <a:cubicBezTo>
                      <a:pt x="319757" y="857748"/>
                      <a:pt x="334554" y="858853"/>
                      <a:pt x="345989" y="852616"/>
                    </a:cubicBezTo>
                    <a:cubicBezTo>
                      <a:pt x="451601" y="795010"/>
                      <a:pt x="419432" y="806149"/>
                      <a:pt x="494270" y="753762"/>
                    </a:cubicBezTo>
                    <a:cubicBezTo>
                      <a:pt x="518603" y="736729"/>
                      <a:pt x="540233" y="713727"/>
                      <a:pt x="568411" y="704335"/>
                    </a:cubicBezTo>
                    <a:lnTo>
                      <a:pt x="642552" y="679622"/>
                    </a:lnTo>
                    <a:cubicBezTo>
                      <a:pt x="654909" y="683741"/>
                      <a:pt x="672051" y="681380"/>
                      <a:pt x="679622" y="691979"/>
                    </a:cubicBezTo>
                    <a:cubicBezTo>
                      <a:pt x="694685" y="713068"/>
                      <a:pt x="707809" y="785935"/>
                      <a:pt x="716692" y="815546"/>
                    </a:cubicBezTo>
                    <a:cubicBezTo>
                      <a:pt x="724178" y="840498"/>
                      <a:pt x="733168" y="864973"/>
                      <a:pt x="741406" y="889687"/>
                    </a:cubicBezTo>
                    <a:cubicBezTo>
                      <a:pt x="745525" y="902044"/>
                      <a:pt x="746537" y="915920"/>
                      <a:pt x="753762" y="926757"/>
                    </a:cubicBezTo>
                    <a:lnTo>
                      <a:pt x="778476" y="963827"/>
                    </a:lnTo>
                    <a:cubicBezTo>
                      <a:pt x="782433" y="979656"/>
                      <a:pt x="794328" y="1032604"/>
                      <a:pt x="803189" y="1050325"/>
                    </a:cubicBezTo>
                    <a:cubicBezTo>
                      <a:pt x="809830" y="1063608"/>
                      <a:pt x="819665" y="1075038"/>
                      <a:pt x="827903" y="1087395"/>
                    </a:cubicBezTo>
                    <a:cubicBezTo>
                      <a:pt x="832022" y="1103871"/>
                      <a:pt x="833728" y="1121146"/>
                      <a:pt x="840260" y="1136822"/>
                    </a:cubicBezTo>
                    <a:cubicBezTo>
                      <a:pt x="854430" y="1170829"/>
                      <a:pt x="873211" y="1202725"/>
                      <a:pt x="889687" y="1235676"/>
                    </a:cubicBezTo>
                    <a:cubicBezTo>
                      <a:pt x="897925" y="1252152"/>
                      <a:pt x="908575" y="1267628"/>
                      <a:pt x="914400" y="1285103"/>
                    </a:cubicBezTo>
                    <a:cubicBezTo>
                      <a:pt x="928262" y="1326689"/>
                      <a:pt x="927041" y="1328850"/>
                      <a:pt x="951470" y="1371600"/>
                    </a:cubicBezTo>
                    <a:cubicBezTo>
                      <a:pt x="958838" y="1384494"/>
                      <a:pt x="968816" y="1395776"/>
                      <a:pt x="976184" y="1408670"/>
                    </a:cubicBezTo>
                    <a:cubicBezTo>
                      <a:pt x="985323" y="1424664"/>
                      <a:pt x="991421" y="1442302"/>
                      <a:pt x="1000898" y="1458098"/>
                    </a:cubicBezTo>
                    <a:cubicBezTo>
                      <a:pt x="1016179" y="1483567"/>
                      <a:pt x="1033849" y="1507525"/>
                      <a:pt x="1050325" y="1532238"/>
                    </a:cubicBezTo>
                    <a:cubicBezTo>
                      <a:pt x="1058563" y="1544595"/>
                      <a:pt x="1070342" y="1555219"/>
                      <a:pt x="1075038" y="1569308"/>
                    </a:cubicBezTo>
                    <a:cubicBezTo>
                      <a:pt x="1096788" y="1634557"/>
                      <a:pt x="1080169" y="1595540"/>
                      <a:pt x="1136822" y="1680519"/>
                    </a:cubicBezTo>
                    <a:cubicBezTo>
                      <a:pt x="1164457" y="1721971"/>
                      <a:pt x="1161445" y="1726365"/>
                      <a:pt x="1210962" y="1754660"/>
                    </a:cubicBezTo>
                    <a:cubicBezTo>
                      <a:pt x="1222271" y="1761122"/>
                      <a:pt x="1235676" y="1762897"/>
                      <a:pt x="1248033" y="1767016"/>
                    </a:cubicBezTo>
                    <a:cubicBezTo>
                      <a:pt x="1306271" y="1854376"/>
                      <a:pt x="1230217" y="1749202"/>
                      <a:pt x="1322173" y="1841157"/>
                    </a:cubicBezTo>
                    <a:cubicBezTo>
                      <a:pt x="1332674" y="1851658"/>
                      <a:pt x="1337380" y="1866818"/>
                      <a:pt x="1346887" y="1878227"/>
                    </a:cubicBezTo>
                    <a:cubicBezTo>
                      <a:pt x="1358074" y="1891652"/>
                      <a:pt x="1373679" y="1901165"/>
                      <a:pt x="1383957" y="1915298"/>
                    </a:cubicBezTo>
                    <a:cubicBezTo>
                      <a:pt x="1406812" y="1946724"/>
                      <a:pt x="1445741" y="2014152"/>
                      <a:pt x="1445741" y="2014152"/>
                    </a:cubicBezTo>
                    <a:cubicBezTo>
                      <a:pt x="1433384" y="2022390"/>
                      <a:pt x="1419171" y="2028364"/>
                      <a:pt x="1408670" y="2038865"/>
                    </a:cubicBezTo>
                    <a:cubicBezTo>
                      <a:pt x="1326284" y="2121249"/>
                      <a:pt x="1445749" y="2034739"/>
                      <a:pt x="1346887" y="2100649"/>
                    </a:cubicBezTo>
                    <a:cubicBezTo>
                      <a:pt x="1301578" y="2168611"/>
                      <a:pt x="1346887" y="2110946"/>
                      <a:pt x="1285103" y="2162433"/>
                    </a:cubicBezTo>
                    <a:cubicBezTo>
                      <a:pt x="1271678" y="2173620"/>
                      <a:pt x="1261458" y="2188316"/>
                      <a:pt x="1248033" y="2199503"/>
                    </a:cubicBezTo>
                    <a:cubicBezTo>
                      <a:pt x="1182206" y="2254358"/>
                      <a:pt x="1240766" y="2199420"/>
                      <a:pt x="1173892" y="2236573"/>
                    </a:cubicBezTo>
                    <a:cubicBezTo>
                      <a:pt x="1147928" y="2250998"/>
                      <a:pt x="1124465" y="2269524"/>
                      <a:pt x="1099752" y="2286000"/>
                    </a:cubicBezTo>
                    <a:lnTo>
                      <a:pt x="1025611" y="2335427"/>
                    </a:lnTo>
                    <a:lnTo>
                      <a:pt x="988541" y="2360141"/>
                    </a:lnTo>
                    <a:cubicBezTo>
                      <a:pt x="992499" y="2375971"/>
                      <a:pt x="1004393" y="2428915"/>
                      <a:pt x="1013254" y="2446638"/>
                    </a:cubicBezTo>
                    <a:cubicBezTo>
                      <a:pt x="1019896" y="2459921"/>
                      <a:pt x="1026791" y="2473929"/>
                      <a:pt x="1037968" y="2483708"/>
                    </a:cubicBezTo>
                    <a:cubicBezTo>
                      <a:pt x="1060321" y="2503267"/>
                      <a:pt x="1091106" y="2512133"/>
                      <a:pt x="1112108" y="2533135"/>
                    </a:cubicBezTo>
                    <a:cubicBezTo>
                      <a:pt x="1220412" y="2641439"/>
                      <a:pt x="1087875" y="2504055"/>
                      <a:pt x="1173892" y="2607276"/>
                    </a:cubicBezTo>
                    <a:cubicBezTo>
                      <a:pt x="1228371" y="2672651"/>
                      <a:pt x="1197404" y="2617230"/>
                      <a:pt x="1223319" y="2669060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1408575" y="1828800"/>
                <a:ext cx="1408766" cy="4596714"/>
              </a:xfrm>
              <a:custGeom>
                <a:avLst/>
                <a:gdLst>
                  <a:gd name="connsiteX0" fmla="*/ 1186344 w 1408766"/>
                  <a:gd name="connsiteY0" fmla="*/ 0 h 4596714"/>
                  <a:gd name="connsiteX1" fmla="*/ 1211057 w 1408766"/>
                  <a:gd name="connsiteY1" fmla="*/ 61784 h 4596714"/>
                  <a:gd name="connsiteX2" fmla="*/ 1235771 w 1408766"/>
                  <a:gd name="connsiteY2" fmla="*/ 98854 h 4596714"/>
                  <a:gd name="connsiteX3" fmla="*/ 1248128 w 1408766"/>
                  <a:gd name="connsiteY3" fmla="*/ 135924 h 4596714"/>
                  <a:gd name="connsiteX4" fmla="*/ 1272841 w 1408766"/>
                  <a:gd name="connsiteY4" fmla="*/ 172995 h 4596714"/>
                  <a:gd name="connsiteX5" fmla="*/ 1309911 w 1408766"/>
                  <a:gd name="connsiteY5" fmla="*/ 308919 h 4596714"/>
                  <a:gd name="connsiteX6" fmla="*/ 1322268 w 1408766"/>
                  <a:gd name="connsiteY6" fmla="*/ 345989 h 4596714"/>
                  <a:gd name="connsiteX7" fmla="*/ 1334625 w 1408766"/>
                  <a:gd name="connsiteY7" fmla="*/ 395416 h 4596714"/>
                  <a:gd name="connsiteX8" fmla="*/ 1359339 w 1408766"/>
                  <a:gd name="connsiteY8" fmla="*/ 469557 h 4596714"/>
                  <a:gd name="connsiteX9" fmla="*/ 1384052 w 1408766"/>
                  <a:gd name="connsiteY9" fmla="*/ 543697 h 4596714"/>
                  <a:gd name="connsiteX10" fmla="*/ 1396409 w 1408766"/>
                  <a:gd name="connsiteY10" fmla="*/ 580768 h 4596714"/>
                  <a:gd name="connsiteX11" fmla="*/ 1408766 w 1408766"/>
                  <a:gd name="connsiteY11" fmla="*/ 654908 h 4596714"/>
                  <a:gd name="connsiteX12" fmla="*/ 1396409 w 1408766"/>
                  <a:gd name="connsiteY12" fmla="*/ 704335 h 4596714"/>
                  <a:gd name="connsiteX13" fmla="*/ 1359339 w 1408766"/>
                  <a:gd name="connsiteY13" fmla="*/ 716692 h 4596714"/>
                  <a:gd name="connsiteX14" fmla="*/ 1272841 w 1408766"/>
                  <a:gd name="connsiteY14" fmla="*/ 741405 h 4596714"/>
                  <a:gd name="connsiteX15" fmla="*/ 1248128 w 1408766"/>
                  <a:gd name="connsiteY15" fmla="*/ 778476 h 4596714"/>
                  <a:gd name="connsiteX16" fmla="*/ 1161630 w 1408766"/>
                  <a:gd name="connsiteY16" fmla="*/ 815546 h 4596714"/>
                  <a:gd name="connsiteX17" fmla="*/ 1124560 w 1408766"/>
                  <a:gd name="connsiteY17" fmla="*/ 840259 h 4596714"/>
                  <a:gd name="connsiteX18" fmla="*/ 1038063 w 1408766"/>
                  <a:gd name="connsiteY18" fmla="*/ 864973 h 4596714"/>
                  <a:gd name="connsiteX19" fmla="*/ 963922 w 1408766"/>
                  <a:gd name="connsiteY19" fmla="*/ 902043 h 4596714"/>
                  <a:gd name="connsiteX20" fmla="*/ 926852 w 1408766"/>
                  <a:gd name="connsiteY20" fmla="*/ 939114 h 4596714"/>
                  <a:gd name="connsiteX21" fmla="*/ 889782 w 1408766"/>
                  <a:gd name="connsiteY21" fmla="*/ 963827 h 4596714"/>
                  <a:gd name="connsiteX22" fmla="*/ 865068 w 1408766"/>
                  <a:gd name="connsiteY22" fmla="*/ 1000897 h 4596714"/>
                  <a:gd name="connsiteX23" fmla="*/ 790928 w 1408766"/>
                  <a:gd name="connsiteY23" fmla="*/ 1050324 h 4596714"/>
                  <a:gd name="connsiteX24" fmla="*/ 753857 w 1408766"/>
                  <a:gd name="connsiteY24" fmla="*/ 1087395 h 4596714"/>
                  <a:gd name="connsiteX25" fmla="*/ 729144 w 1408766"/>
                  <a:gd name="connsiteY25" fmla="*/ 1124465 h 4596714"/>
                  <a:gd name="connsiteX26" fmla="*/ 655003 w 1408766"/>
                  <a:gd name="connsiteY26" fmla="*/ 1186249 h 4596714"/>
                  <a:gd name="connsiteX27" fmla="*/ 580863 w 1408766"/>
                  <a:gd name="connsiteY27" fmla="*/ 1297459 h 4596714"/>
                  <a:gd name="connsiteX28" fmla="*/ 556149 w 1408766"/>
                  <a:gd name="connsiteY28" fmla="*/ 1334530 h 4596714"/>
                  <a:gd name="connsiteX29" fmla="*/ 519079 w 1408766"/>
                  <a:gd name="connsiteY29" fmla="*/ 1359243 h 4596714"/>
                  <a:gd name="connsiteX30" fmla="*/ 506722 w 1408766"/>
                  <a:gd name="connsiteY30" fmla="*/ 1396314 h 4596714"/>
                  <a:gd name="connsiteX31" fmla="*/ 444939 w 1408766"/>
                  <a:gd name="connsiteY31" fmla="*/ 1470454 h 4596714"/>
                  <a:gd name="connsiteX32" fmla="*/ 407868 w 1408766"/>
                  <a:gd name="connsiteY32" fmla="*/ 1495168 h 4596714"/>
                  <a:gd name="connsiteX33" fmla="*/ 370798 w 1408766"/>
                  <a:gd name="connsiteY33" fmla="*/ 1532238 h 4596714"/>
                  <a:gd name="connsiteX34" fmla="*/ 296657 w 1408766"/>
                  <a:gd name="connsiteY34" fmla="*/ 1569308 h 4596714"/>
                  <a:gd name="connsiteX35" fmla="*/ 234874 w 1408766"/>
                  <a:gd name="connsiteY35" fmla="*/ 1643449 h 4596714"/>
                  <a:gd name="connsiteX36" fmla="*/ 185447 w 1408766"/>
                  <a:gd name="connsiteY36" fmla="*/ 1717589 h 4596714"/>
                  <a:gd name="connsiteX37" fmla="*/ 197803 w 1408766"/>
                  <a:gd name="connsiteY37" fmla="*/ 1853514 h 4596714"/>
                  <a:gd name="connsiteX38" fmla="*/ 222517 w 1408766"/>
                  <a:gd name="connsiteY38" fmla="*/ 1927654 h 4596714"/>
                  <a:gd name="connsiteX39" fmla="*/ 271944 w 1408766"/>
                  <a:gd name="connsiteY39" fmla="*/ 2001795 h 4596714"/>
                  <a:gd name="connsiteX40" fmla="*/ 296657 w 1408766"/>
                  <a:gd name="connsiteY40" fmla="*/ 2038865 h 4596714"/>
                  <a:gd name="connsiteX41" fmla="*/ 321371 w 1408766"/>
                  <a:gd name="connsiteY41" fmla="*/ 2088292 h 4596714"/>
                  <a:gd name="connsiteX42" fmla="*/ 333728 w 1408766"/>
                  <a:gd name="connsiteY42" fmla="*/ 2125362 h 4596714"/>
                  <a:gd name="connsiteX43" fmla="*/ 358441 w 1408766"/>
                  <a:gd name="connsiteY43" fmla="*/ 2162432 h 4596714"/>
                  <a:gd name="connsiteX44" fmla="*/ 370798 w 1408766"/>
                  <a:gd name="connsiteY44" fmla="*/ 2199503 h 4596714"/>
                  <a:gd name="connsiteX45" fmla="*/ 407868 w 1408766"/>
                  <a:gd name="connsiteY45" fmla="*/ 2248930 h 4596714"/>
                  <a:gd name="connsiteX46" fmla="*/ 444939 w 1408766"/>
                  <a:gd name="connsiteY46" fmla="*/ 2335427 h 4596714"/>
                  <a:gd name="connsiteX47" fmla="*/ 494366 w 1408766"/>
                  <a:gd name="connsiteY47" fmla="*/ 2421924 h 4596714"/>
                  <a:gd name="connsiteX48" fmla="*/ 519079 w 1408766"/>
                  <a:gd name="connsiteY48" fmla="*/ 2496065 h 4596714"/>
                  <a:gd name="connsiteX49" fmla="*/ 531436 w 1408766"/>
                  <a:gd name="connsiteY49" fmla="*/ 2533135 h 4596714"/>
                  <a:gd name="connsiteX50" fmla="*/ 580863 w 1408766"/>
                  <a:gd name="connsiteY50" fmla="*/ 2631989 h 4596714"/>
                  <a:gd name="connsiteX51" fmla="*/ 605576 w 1408766"/>
                  <a:gd name="connsiteY51" fmla="*/ 2706130 h 4596714"/>
                  <a:gd name="connsiteX52" fmla="*/ 630290 w 1408766"/>
                  <a:gd name="connsiteY52" fmla="*/ 2743200 h 4596714"/>
                  <a:gd name="connsiteX53" fmla="*/ 655003 w 1408766"/>
                  <a:gd name="connsiteY53" fmla="*/ 2817341 h 4596714"/>
                  <a:gd name="connsiteX54" fmla="*/ 679717 w 1408766"/>
                  <a:gd name="connsiteY54" fmla="*/ 2854411 h 4596714"/>
                  <a:gd name="connsiteX55" fmla="*/ 692074 w 1408766"/>
                  <a:gd name="connsiteY55" fmla="*/ 2891481 h 4596714"/>
                  <a:gd name="connsiteX56" fmla="*/ 741501 w 1408766"/>
                  <a:gd name="connsiteY56" fmla="*/ 2965622 h 4596714"/>
                  <a:gd name="connsiteX57" fmla="*/ 790928 w 1408766"/>
                  <a:gd name="connsiteY57" fmla="*/ 3039762 h 4596714"/>
                  <a:gd name="connsiteX58" fmla="*/ 815641 w 1408766"/>
                  <a:gd name="connsiteY58" fmla="*/ 3076832 h 4596714"/>
                  <a:gd name="connsiteX59" fmla="*/ 877425 w 1408766"/>
                  <a:gd name="connsiteY59" fmla="*/ 3188043 h 4596714"/>
                  <a:gd name="connsiteX60" fmla="*/ 951566 w 1408766"/>
                  <a:gd name="connsiteY60" fmla="*/ 3262184 h 4596714"/>
                  <a:gd name="connsiteX61" fmla="*/ 1000993 w 1408766"/>
                  <a:gd name="connsiteY61" fmla="*/ 3336324 h 4596714"/>
                  <a:gd name="connsiteX62" fmla="*/ 1013349 w 1408766"/>
                  <a:gd name="connsiteY62" fmla="*/ 3373395 h 4596714"/>
                  <a:gd name="connsiteX63" fmla="*/ 1000993 w 1408766"/>
                  <a:gd name="connsiteY63" fmla="*/ 3435178 h 4596714"/>
                  <a:gd name="connsiteX64" fmla="*/ 926852 w 1408766"/>
                  <a:gd name="connsiteY64" fmla="*/ 3509319 h 4596714"/>
                  <a:gd name="connsiteX65" fmla="*/ 852711 w 1408766"/>
                  <a:gd name="connsiteY65" fmla="*/ 3558746 h 4596714"/>
                  <a:gd name="connsiteX66" fmla="*/ 753857 w 1408766"/>
                  <a:gd name="connsiteY66" fmla="*/ 3632886 h 4596714"/>
                  <a:gd name="connsiteX67" fmla="*/ 704430 w 1408766"/>
                  <a:gd name="connsiteY67" fmla="*/ 3669957 h 4596714"/>
                  <a:gd name="connsiteX68" fmla="*/ 655003 w 1408766"/>
                  <a:gd name="connsiteY68" fmla="*/ 3719384 h 4596714"/>
                  <a:gd name="connsiteX69" fmla="*/ 593220 w 1408766"/>
                  <a:gd name="connsiteY69" fmla="*/ 3793524 h 4596714"/>
                  <a:gd name="connsiteX70" fmla="*/ 519079 w 1408766"/>
                  <a:gd name="connsiteY70" fmla="*/ 3855308 h 4596714"/>
                  <a:gd name="connsiteX71" fmla="*/ 494366 w 1408766"/>
                  <a:gd name="connsiteY71" fmla="*/ 3892378 h 4596714"/>
                  <a:gd name="connsiteX72" fmla="*/ 420225 w 1408766"/>
                  <a:gd name="connsiteY72" fmla="*/ 3954162 h 4596714"/>
                  <a:gd name="connsiteX73" fmla="*/ 358441 w 1408766"/>
                  <a:gd name="connsiteY73" fmla="*/ 4028303 h 4596714"/>
                  <a:gd name="connsiteX74" fmla="*/ 333728 w 1408766"/>
                  <a:gd name="connsiteY74" fmla="*/ 4102443 h 4596714"/>
                  <a:gd name="connsiteX75" fmla="*/ 321371 w 1408766"/>
                  <a:gd name="connsiteY75" fmla="*/ 4139514 h 4596714"/>
                  <a:gd name="connsiteX76" fmla="*/ 296657 w 1408766"/>
                  <a:gd name="connsiteY76" fmla="*/ 4176584 h 4596714"/>
                  <a:gd name="connsiteX77" fmla="*/ 284301 w 1408766"/>
                  <a:gd name="connsiteY77" fmla="*/ 4226011 h 4596714"/>
                  <a:gd name="connsiteX78" fmla="*/ 210160 w 1408766"/>
                  <a:gd name="connsiteY78" fmla="*/ 4349578 h 4596714"/>
                  <a:gd name="connsiteX79" fmla="*/ 185447 w 1408766"/>
                  <a:gd name="connsiteY79" fmla="*/ 4386649 h 4596714"/>
                  <a:gd name="connsiteX80" fmla="*/ 148376 w 1408766"/>
                  <a:gd name="connsiteY80" fmla="*/ 4423719 h 4596714"/>
                  <a:gd name="connsiteX81" fmla="*/ 123663 w 1408766"/>
                  <a:gd name="connsiteY81" fmla="*/ 4460789 h 4596714"/>
                  <a:gd name="connsiteX82" fmla="*/ 49522 w 1408766"/>
                  <a:gd name="connsiteY82" fmla="*/ 4497859 h 4596714"/>
                  <a:gd name="connsiteX83" fmla="*/ 95 w 1408766"/>
                  <a:gd name="connsiteY83" fmla="*/ 4596714 h 459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408766" h="4596714">
                    <a:moveTo>
                      <a:pt x="1186344" y="0"/>
                    </a:moveTo>
                    <a:cubicBezTo>
                      <a:pt x="1194582" y="20595"/>
                      <a:pt x="1201137" y="41945"/>
                      <a:pt x="1211057" y="61784"/>
                    </a:cubicBezTo>
                    <a:cubicBezTo>
                      <a:pt x="1217699" y="75067"/>
                      <a:pt x="1229129" y="85571"/>
                      <a:pt x="1235771" y="98854"/>
                    </a:cubicBezTo>
                    <a:cubicBezTo>
                      <a:pt x="1241596" y="110504"/>
                      <a:pt x="1242303" y="124274"/>
                      <a:pt x="1248128" y="135924"/>
                    </a:cubicBezTo>
                    <a:cubicBezTo>
                      <a:pt x="1254770" y="149207"/>
                      <a:pt x="1266809" y="159424"/>
                      <a:pt x="1272841" y="172995"/>
                    </a:cubicBezTo>
                    <a:cubicBezTo>
                      <a:pt x="1303141" y="241171"/>
                      <a:pt x="1293297" y="242463"/>
                      <a:pt x="1309911" y="308919"/>
                    </a:cubicBezTo>
                    <a:cubicBezTo>
                      <a:pt x="1313070" y="321555"/>
                      <a:pt x="1318690" y="333465"/>
                      <a:pt x="1322268" y="345989"/>
                    </a:cubicBezTo>
                    <a:cubicBezTo>
                      <a:pt x="1326934" y="362318"/>
                      <a:pt x="1329745" y="379149"/>
                      <a:pt x="1334625" y="395416"/>
                    </a:cubicBezTo>
                    <a:cubicBezTo>
                      <a:pt x="1342111" y="420368"/>
                      <a:pt x="1351101" y="444843"/>
                      <a:pt x="1359339" y="469557"/>
                    </a:cubicBezTo>
                    <a:lnTo>
                      <a:pt x="1384052" y="543697"/>
                    </a:lnTo>
                    <a:cubicBezTo>
                      <a:pt x="1388171" y="556054"/>
                      <a:pt x="1394268" y="567920"/>
                      <a:pt x="1396409" y="580768"/>
                    </a:cubicBezTo>
                    <a:lnTo>
                      <a:pt x="1408766" y="654908"/>
                    </a:lnTo>
                    <a:cubicBezTo>
                      <a:pt x="1404647" y="671384"/>
                      <a:pt x="1407018" y="691074"/>
                      <a:pt x="1396409" y="704335"/>
                    </a:cubicBezTo>
                    <a:cubicBezTo>
                      <a:pt x="1388272" y="714506"/>
                      <a:pt x="1371863" y="713114"/>
                      <a:pt x="1359339" y="716692"/>
                    </a:cubicBezTo>
                    <a:cubicBezTo>
                      <a:pt x="1250702" y="747732"/>
                      <a:pt x="1361742" y="711773"/>
                      <a:pt x="1272841" y="741405"/>
                    </a:cubicBezTo>
                    <a:cubicBezTo>
                      <a:pt x="1264603" y="753762"/>
                      <a:pt x="1259537" y="768969"/>
                      <a:pt x="1248128" y="778476"/>
                    </a:cubicBezTo>
                    <a:cubicBezTo>
                      <a:pt x="1209563" y="810614"/>
                      <a:pt x="1200257" y="796233"/>
                      <a:pt x="1161630" y="815546"/>
                    </a:cubicBezTo>
                    <a:cubicBezTo>
                      <a:pt x="1148347" y="822187"/>
                      <a:pt x="1138210" y="834409"/>
                      <a:pt x="1124560" y="840259"/>
                    </a:cubicBezTo>
                    <a:cubicBezTo>
                      <a:pt x="1069130" y="864015"/>
                      <a:pt x="1086157" y="840926"/>
                      <a:pt x="1038063" y="864973"/>
                    </a:cubicBezTo>
                    <a:cubicBezTo>
                      <a:pt x="942250" y="912880"/>
                      <a:pt x="1057099" y="870984"/>
                      <a:pt x="963922" y="902043"/>
                    </a:cubicBezTo>
                    <a:cubicBezTo>
                      <a:pt x="951565" y="914400"/>
                      <a:pt x="940277" y="927927"/>
                      <a:pt x="926852" y="939114"/>
                    </a:cubicBezTo>
                    <a:cubicBezTo>
                      <a:pt x="915443" y="948621"/>
                      <a:pt x="900283" y="953326"/>
                      <a:pt x="889782" y="963827"/>
                    </a:cubicBezTo>
                    <a:cubicBezTo>
                      <a:pt x="879281" y="974328"/>
                      <a:pt x="876245" y="991118"/>
                      <a:pt x="865068" y="1000897"/>
                    </a:cubicBezTo>
                    <a:cubicBezTo>
                      <a:pt x="842715" y="1020456"/>
                      <a:pt x="811930" y="1029322"/>
                      <a:pt x="790928" y="1050324"/>
                    </a:cubicBezTo>
                    <a:cubicBezTo>
                      <a:pt x="778571" y="1062681"/>
                      <a:pt x="765044" y="1073970"/>
                      <a:pt x="753857" y="1087395"/>
                    </a:cubicBezTo>
                    <a:cubicBezTo>
                      <a:pt x="744350" y="1098804"/>
                      <a:pt x="739645" y="1113964"/>
                      <a:pt x="729144" y="1124465"/>
                    </a:cubicBezTo>
                    <a:cubicBezTo>
                      <a:pt x="657745" y="1195864"/>
                      <a:pt x="725861" y="1095147"/>
                      <a:pt x="655003" y="1186249"/>
                    </a:cubicBezTo>
                    <a:cubicBezTo>
                      <a:pt x="654994" y="1186261"/>
                      <a:pt x="593224" y="1278918"/>
                      <a:pt x="580863" y="1297459"/>
                    </a:cubicBezTo>
                    <a:cubicBezTo>
                      <a:pt x="572625" y="1309816"/>
                      <a:pt x="568506" y="1326292"/>
                      <a:pt x="556149" y="1334530"/>
                    </a:cubicBezTo>
                    <a:lnTo>
                      <a:pt x="519079" y="1359243"/>
                    </a:lnTo>
                    <a:cubicBezTo>
                      <a:pt x="514960" y="1371600"/>
                      <a:pt x="512547" y="1384664"/>
                      <a:pt x="506722" y="1396314"/>
                    </a:cubicBezTo>
                    <a:cubicBezTo>
                      <a:pt x="492836" y="1424086"/>
                      <a:pt x="468363" y="1450934"/>
                      <a:pt x="444939" y="1470454"/>
                    </a:cubicBezTo>
                    <a:cubicBezTo>
                      <a:pt x="433530" y="1479962"/>
                      <a:pt x="419277" y="1485660"/>
                      <a:pt x="407868" y="1495168"/>
                    </a:cubicBezTo>
                    <a:cubicBezTo>
                      <a:pt x="394443" y="1506355"/>
                      <a:pt x="384223" y="1521051"/>
                      <a:pt x="370798" y="1532238"/>
                    </a:cubicBezTo>
                    <a:cubicBezTo>
                      <a:pt x="338860" y="1558853"/>
                      <a:pt x="333810" y="1556924"/>
                      <a:pt x="296657" y="1569308"/>
                    </a:cubicBezTo>
                    <a:cubicBezTo>
                      <a:pt x="208355" y="1701762"/>
                      <a:pt x="345864" y="1500746"/>
                      <a:pt x="234874" y="1643449"/>
                    </a:cubicBezTo>
                    <a:cubicBezTo>
                      <a:pt x="216639" y="1666894"/>
                      <a:pt x="185447" y="1717589"/>
                      <a:pt x="185447" y="1717589"/>
                    </a:cubicBezTo>
                    <a:cubicBezTo>
                      <a:pt x="189566" y="1762897"/>
                      <a:pt x="189897" y="1808711"/>
                      <a:pt x="197803" y="1853514"/>
                    </a:cubicBezTo>
                    <a:cubicBezTo>
                      <a:pt x="202330" y="1879168"/>
                      <a:pt x="208067" y="1905979"/>
                      <a:pt x="222517" y="1927654"/>
                    </a:cubicBezTo>
                    <a:lnTo>
                      <a:pt x="271944" y="2001795"/>
                    </a:lnTo>
                    <a:cubicBezTo>
                      <a:pt x="280182" y="2014152"/>
                      <a:pt x="290015" y="2025582"/>
                      <a:pt x="296657" y="2038865"/>
                    </a:cubicBezTo>
                    <a:cubicBezTo>
                      <a:pt x="304895" y="2055341"/>
                      <a:pt x="314115" y="2071361"/>
                      <a:pt x="321371" y="2088292"/>
                    </a:cubicBezTo>
                    <a:cubicBezTo>
                      <a:pt x="326502" y="2100264"/>
                      <a:pt x="327903" y="2113712"/>
                      <a:pt x="333728" y="2125362"/>
                    </a:cubicBezTo>
                    <a:cubicBezTo>
                      <a:pt x="340369" y="2138645"/>
                      <a:pt x="351800" y="2149149"/>
                      <a:pt x="358441" y="2162432"/>
                    </a:cubicBezTo>
                    <a:cubicBezTo>
                      <a:pt x="364266" y="2174082"/>
                      <a:pt x="364336" y="2188194"/>
                      <a:pt x="370798" y="2199503"/>
                    </a:cubicBezTo>
                    <a:cubicBezTo>
                      <a:pt x="381016" y="2217384"/>
                      <a:pt x="396953" y="2231466"/>
                      <a:pt x="407868" y="2248930"/>
                    </a:cubicBezTo>
                    <a:cubicBezTo>
                      <a:pt x="445124" y="2308539"/>
                      <a:pt x="422008" y="2281920"/>
                      <a:pt x="444939" y="2335427"/>
                    </a:cubicBezTo>
                    <a:cubicBezTo>
                      <a:pt x="463754" y="2379328"/>
                      <a:pt x="469544" y="2384692"/>
                      <a:pt x="494366" y="2421924"/>
                    </a:cubicBezTo>
                    <a:lnTo>
                      <a:pt x="519079" y="2496065"/>
                    </a:lnTo>
                    <a:cubicBezTo>
                      <a:pt x="523198" y="2508422"/>
                      <a:pt x="525611" y="2521485"/>
                      <a:pt x="531436" y="2533135"/>
                    </a:cubicBezTo>
                    <a:cubicBezTo>
                      <a:pt x="547912" y="2566086"/>
                      <a:pt x="569213" y="2597039"/>
                      <a:pt x="580863" y="2631989"/>
                    </a:cubicBezTo>
                    <a:cubicBezTo>
                      <a:pt x="589101" y="2656703"/>
                      <a:pt x="591126" y="2684455"/>
                      <a:pt x="605576" y="2706130"/>
                    </a:cubicBezTo>
                    <a:cubicBezTo>
                      <a:pt x="613814" y="2718487"/>
                      <a:pt x="624258" y="2729629"/>
                      <a:pt x="630290" y="2743200"/>
                    </a:cubicBezTo>
                    <a:cubicBezTo>
                      <a:pt x="640870" y="2767005"/>
                      <a:pt x="640553" y="2795666"/>
                      <a:pt x="655003" y="2817341"/>
                    </a:cubicBezTo>
                    <a:cubicBezTo>
                      <a:pt x="663241" y="2829698"/>
                      <a:pt x="673075" y="2841128"/>
                      <a:pt x="679717" y="2854411"/>
                    </a:cubicBezTo>
                    <a:cubicBezTo>
                      <a:pt x="685542" y="2866061"/>
                      <a:pt x="685748" y="2880095"/>
                      <a:pt x="692074" y="2891481"/>
                    </a:cubicBezTo>
                    <a:cubicBezTo>
                      <a:pt x="706499" y="2917445"/>
                      <a:pt x="725025" y="2940908"/>
                      <a:pt x="741501" y="2965622"/>
                    </a:cubicBezTo>
                    <a:lnTo>
                      <a:pt x="790928" y="3039762"/>
                    </a:lnTo>
                    <a:cubicBezTo>
                      <a:pt x="799166" y="3052119"/>
                      <a:pt x="810945" y="3062743"/>
                      <a:pt x="815641" y="3076832"/>
                    </a:cubicBezTo>
                    <a:cubicBezTo>
                      <a:pt x="831180" y="3123448"/>
                      <a:pt x="834936" y="3145554"/>
                      <a:pt x="877425" y="3188043"/>
                    </a:cubicBezTo>
                    <a:cubicBezTo>
                      <a:pt x="902139" y="3212757"/>
                      <a:pt x="932179" y="3233104"/>
                      <a:pt x="951566" y="3262184"/>
                    </a:cubicBezTo>
                    <a:lnTo>
                      <a:pt x="1000993" y="3336324"/>
                    </a:lnTo>
                    <a:cubicBezTo>
                      <a:pt x="1005112" y="3348681"/>
                      <a:pt x="1013349" y="3360370"/>
                      <a:pt x="1013349" y="3373395"/>
                    </a:cubicBezTo>
                    <a:cubicBezTo>
                      <a:pt x="1013349" y="3394397"/>
                      <a:pt x="1008367" y="3415513"/>
                      <a:pt x="1000993" y="3435178"/>
                    </a:cubicBezTo>
                    <a:cubicBezTo>
                      <a:pt x="987417" y="3471381"/>
                      <a:pt x="956873" y="3488304"/>
                      <a:pt x="926852" y="3509319"/>
                    </a:cubicBezTo>
                    <a:cubicBezTo>
                      <a:pt x="902519" y="3526352"/>
                      <a:pt x="876473" y="3540925"/>
                      <a:pt x="852711" y="3558746"/>
                    </a:cubicBezTo>
                    <a:lnTo>
                      <a:pt x="753857" y="3632886"/>
                    </a:lnTo>
                    <a:cubicBezTo>
                      <a:pt x="737381" y="3645243"/>
                      <a:pt x="718993" y="3655394"/>
                      <a:pt x="704430" y="3669957"/>
                    </a:cubicBezTo>
                    <a:cubicBezTo>
                      <a:pt x="687954" y="3686433"/>
                      <a:pt x="670166" y="3701693"/>
                      <a:pt x="655003" y="3719384"/>
                    </a:cubicBezTo>
                    <a:cubicBezTo>
                      <a:pt x="606403" y="3776084"/>
                      <a:pt x="657493" y="3739964"/>
                      <a:pt x="593220" y="3793524"/>
                    </a:cubicBezTo>
                    <a:cubicBezTo>
                      <a:pt x="540203" y="3837705"/>
                      <a:pt x="568305" y="3796236"/>
                      <a:pt x="519079" y="3855308"/>
                    </a:cubicBezTo>
                    <a:cubicBezTo>
                      <a:pt x="509572" y="3866717"/>
                      <a:pt x="504867" y="3881877"/>
                      <a:pt x="494366" y="3892378"/>
                    </a:cubicBezTo>
                    <a:cubicBezTo>
                      <a:pt x="397160" y="3989584"/>
                      <a:pt x="521446" y="3832698"/>
                      <a:pt x="420225" y="3954162"/>
                    </a:cubicBezTo>
                    <a:cubicBezTo>
                      <a:pt x="334200" y="4057391"/>
                      <a:pt x="466750" y="3919991"/>
                      <a:pt x="358441" y="4028303"/>
                    </a:cubicBezTo>
                    <a:lnTo>
                      <a:pt x="333728" y="4102443"/>
                    </a:lnTo>
                    <a:cubicBezTo>
                      <a:pt x="329609" y="4114800"/>
                      <a:pt x="328596" y="4128676"/>
                      <a:pt x="321371" y="4139514"/>
                    </a:cubicBezTo>
                    <a:lnTo>
                      <a:pt x="296657" y="4176584"/>
                    </a:lnTo>
                    <a:cubicBezTo>
                      <a:pt x="292538" y="4193060"/>
                      <a:pt x="290264" y="4210110"/>
                      <a:pt x="284301" y="4226011"/>
                    </a:cubicBezTo>
                    <a:cubicBezTo>
                      <a:pt x="268018" y="4269434"/>
                      <a:pt x="234793" y="4312629"/>
                      <a:pt x="210160" y="4349578"/>
                    </a:cubicBezTo>
                    <a:cubicBezTo>
                      <a:pt x="201922" y="4361935"/>
                      <a:pt x="195948" y="4376148"/>
                      <a:pt x="185447" y="4386649"/>
                    </a:cubicBezTo>
                    <a:cubicBezTo>
                      <a:pt x="173090" y="4399006"/>
                      <a:pt x="159563" y="4410294"/>
                      <a:pt x="148376" y="4423719"/>
                    </a:cubicBezTo>
                    <a:cubicBezTo>
                      <a:pt x="138869" y="4435128"/>
                      <a:pt x="134164" y="4450288"/>
                      <a:pt x="123663" y="4460789"/>
                    </a:cubicBezTo>
                    <a:cubicBezTo>
                      <a:pt x="99708" y="4484745"/>
                      <a:pt x="79674" y="4487809"/>
                      <a:pt x="49522" y="4497859"/>
                    </a:cubicBezTo>
                    <a:cubicBezTo>
                      <a:pt x="-4475" y="4578854"/>
                      <a:pt x="95" y="4542298"/>
                      <a:pt x="95" y="4596714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1717589" y="3175391"/>
                <a:ext cx="2384854" cy="1693171"/>
              </a:xfrm>
              <a:custGeom>
                <a:avLst/>
                <a:gdLst>
                  <a:gd name="connsiteX0" fmla="*/ 2384854 w 2384854"/>
                  <a:gd name="connsiteY0" fmla="*/ 877625 h 1693171"/>
                  <a:gd name="connsiteX1" fmla="*/ 2248930 w 2384854"/>
                  <a:gd name="connsiteY1" fmla="*/ 988836 h 1693171"/>
                  <a:gd name="connsiteX2" fmla="*/ 2174789 w 2384854"/>
                  <a:gd name="connsiteY2" fmla="*/ 1025906 h 1693171"/>
                  <a:gd name="connsiteX3" fmla="*/ 2137719 w 2384854"/>
                  <a:gd name="connsiteY3" fmla="*/ 1062977 h 1693171"/>
                  <a:gd name="connsiteX4" fmla="*/ 2100649 w 2384854"/>
                  <a:gd name="connsiteY4" fmla="*/ 1087690 h 1693171"/>
                  <a:gd name="connsiteX5" fmla="*/ 2063579 w 2384854"/>
                  <a:gd name="connsiteY5" fmla="*/ 1124760 h 1693171"/>
                  <a:gd name="connsiteX6" fmla="*/ 2026508 w 2384854"/>
                  <a:gd name="connsiteY6" fmla="*/ 1149474 h 1693171"/>
                  <a:gd name="connsiteX7" fmla="*/ 1952368 w 2384854"/>
                  <a:gd name="connsiteY7" fmla="*/ 1211258 h 1693171"/>
                  <a:gd name="connsiteX8" fmla="*/ 1927654 w 2384854"/>
                  <a:gd name="connsiteY8" fmla="*/ 1248328 h 1693171"/>
                  <a:gd name="connsiteX9" fmla="*/ 1853514 w 2384854"/>
                  <a:gd name="connsiteY9" fmla="*/ 1297755 h 1693171"/>
                  <a:gd name="connsiteX10" fmla="*/ 1816443 w 2384854"/>
                  <a:gd name="connsiteY10" fmla="*/ 1322468 h 1693171"/>
                  <a:gd name="connsiteX11" fmla="*/ 1767016 w 2384854"/>
                  <a:gd name="connsiteY11" fmla="*/ 1347182 h 1693171"/>
                  <a:gd name="connsiteX12" fmla="*/ 1729946 w 2384854"/>
                  <a:gd name="connsiteY12" fmla="*/ 1371895 h 1693171"/>
                  <a:gd name="connsiteX13" fmla="*/ 1655806 w 2384854"/>
                  <a:gd name="connsiteY13" fmla="*/ 1396609 h 1693171"/>
                  <a:gd name="connsiteX14" fmla="*/ 1581665 w 2384854"/>
                  <a:gd name="connsiteY14" fmla="*/ 1433679 h 1693171"/>
                  <a:gd name="connsiteX15" fmla="*/ 1544595 w 2384854"/>
                  <a:gd name="connsiteY15" fmla="*/ 1470750 h 1693171"/>
                  <a:gd name="connsiteX16" fmla="*/ 1470454 w 2384854"/>
                  <a:gd name="connsiteY16" fmla="*/ 1421323 h 1693171"/>
                  <a:gd name="connsiteX17" fmla="*/ 1421027 w 2384854"/>
                  <a:gd name="connsiteY17" fmla="*/ 1347182 h 1693171"/>
                  <a:gd name="connsiteX18" fmla="*/ 1408670 w 2384854"/>
                  <a:gd name="connsiteY18" fmla="*/ 1310112 h 1693171"/>
                  <a:gd name="connsiteX19" fmla="*/ 1334530 w 2384854"/>
                  <a:gd name="connsiteY19" fmla="*/ 1235971 h 1693171"/>
                  <a:gd name="connsiteX20" fmla="*/ 1285103 w 2384854"/>
                  <a:gd name="connsiteY20" fmla="*/ 1161831 h 1693171"/>
                  <a:gd name="connsiteX21" fmla="*/ 1260389 w 2384854"/>
                  <a:gd name="connsiteY21" fmla="*/ 1124760 h 1693171"/>
                  <a:gd name="connsiteX22" fmla="*/ 1248033 w 2384854"/>
                  <a:gd name="connsiteY22" fmla="*/ 1087690 h 1693171"/>
                  <a:gd name="connsiteX23" fmla="*/ 1149179 w 2384854"/>
                  <a:gd name="connsiteY23" fmla="*/ 1137117 h 1693171"/>
                  <a:gd name="connsiteX24" fmla="*/ 1062681 w 2384854"/>
                  <a:gd name="connsiteY24" fmla="*/ 1198901 h 1693171"/>
                  <a:gd name="connsiteX25" fmla="*/ 1000897 w 2384854"/>
                  <a:gd name="connsiteY25" fmla="*/ 1310112 h 1693171"/>
                  <a:gd name="connsiteX26" fmla="*/ 963827 w 2384854"/>
                  <a:gd name="connsiteY26" fmla="*/ 1347182 h 1693171"/>
                  <a:gd name="connsiteX27" fmla="*/ 939114 w 2384854"/>
                  <a:gd name="connsiteY27" fmla="*/ 1384252 h 1693171"/>
                  <a:gd name="connsiteX28" fmla="*/ 902043 w 2384854"/>
                  <a:gd name="connsiteY28" fmla="*/ 1408966 h 1693171"/>
                  <a:gd name="connsiteX29" fmla="*/ 864973 w 2384854"/>
                  <a:gd name="connsiteY29" fmla="*/ 1446036 h 1693171"/>
                  <a:gd name="connsiteX30" fmla="*/ 778476 w 2384854"/>
                  <a:gd name="connsiteY30" fmla="*/ 1483106 h 1693171"/>
                  <a:gd name="connsiteX31" fmla="*/ 729049 w 2384854"/>
                  <a:gd name="connsiteY31" fmla="*/ 1507820 h 1693171"/>
                  <a:gd name="connsiteX32" fmla="*/ 654908 w 2384854"/>
                  <a:gd name="connsiteY32" fmla="*/ 1569604 h 1693171"/>
                  <a:gd name="connsiteX33" fmla="*/ 617838 w 2384854"/>
                  <a:gd name="connsiteY33" fmla="*/ 1594317 h 1693171"/>
                  <a:gd name="connsiteX34" fmla="*/ 568411 w 2384854"/>
                  <a:gd name="connsiteY34" fmla="*/ 1668458 h 1693171"/>
                  <a:gd name="connsiteX35" fmla="*/ 494270 w 2384854"/>
                  <a:gd name="connsiteY35" fmla="*/ 1693171 h 1693171"/>
                  <a:gd name="connsiteX36" fmla="*/ 469557 w 2384854"/>
                  <a:gd name="connsiteY36" fmla="*/ 1643744 h 1693171"/>
                  <a:gd name="connsiteX37" fmla="*/ 420130 w 2384854"/>
                  <a:gd name="connsiteY37" fmla="*/ 1557247 h 1693171"/>
                  <a:gd name="connsiteX38" fmla="*/ 383060 w 2384854"/>
                  <a:gd name="connsiteY38" fmla="*/ 1421323 h 1693171"/>
                  <a:gd name="connsiteX39" fmla="*/ 383060 w 2384854"/>
                  <a:gd name="connsiteY39" fmla="*/ 1421323 h 1693171"/>
                  <a:gd name="connsiteX40" fmla="*/ 358346 w 2384854"/>
                  <a:gd name="connsiteY40" fmla="*/ 1322468 h 1693171"/>
                  <a:gd name="connsiteX41" fmla="*/ 345989 w 2384854"/>
                  <a:gd name="connsiteY41" fmla="*/ 1285398 h 1693171"/>
                  <a:gd name="connsiteX42" fmla="*/ 333633 w 2384854"/>
                  <a:gd name="connsiteY42" fmla="*/ 1235971 h 1693171"/>
                  <a:gd name="connsiteX43" fmla="*/ 308919 w 2384854"/>
                  <a:gd name="connsiteY43" fmla="*/ 1161831 h 1693171"/>
                  <a:gd name="connsiteX44" fmla="*/ 296562 w 2384854"/>
                  <a:gd name="connsiteY44" fmla="*/ 1124760 h 1693171"/>
                  <a:gd name="connsiteX45" fmla="*/ 259492 w 2384854"/>
                  <a:gd name="connsiteY45" fmla="*/ 1050620 h 1693171"/>
                  <a:gd name="connsiteX46" fmla="*/ 234779 w 2384854"/>
                  <a:gd name="connsiteY46" fmla="*/ 1013550 h 1693171"/>
                  <a:gd name="connsiteX47" fmla="*/ 197708 w 2384854"/>
                  <a:gd name="connsiteY47" fmla="*/ 939409 h 1693171"/>
                  <a:gd name="connsiteX48" fmla="*/ 185352 w 2384854"/>
                  <a:gd name="connsiteY48" fmla="*/ 877625 h 1693171"/>
                  <a:gd name="connsiteX49" fmla="*/ 135925 w 2384854"/>
                  <a:gd name="connsiteY49" fmla="*/ 778771 h 1693171"/>
                  <a:gd name="connsiteX50" fmla="*/ 98854 w 2384854"/>
                  <a:gd name="connsiteY50" fmla="*/ 692274 h 1693171"/>
                  <a:gd name="connsiteX51" fmla="*/ 74141 w 2384854"/>
                  <a:gd name="connsiteY51" fmla="*/ 593420 h 1693171"/>
                  <a:gd name="connsiteX52" fmla="*/ 49427 w 2384854"/>
                  <a:gd name="connsiteY52" fmla="*/ 543993 h 1693171"/>
                  <a:gd name="connsiteX53" fmla="*/ 24714 w 2384854"/>
                  <a:gd name="connsiteY53" fmla="*/ 457495 h 1693171"/>
                  <a:gd name="connsiteX54" fmla="*/ 0 w 2384854"/>
                  <a:gd name="connsiteY54" fmla="*/ 383355 h 1693171"/>
                  <a:gd name="connsiteX55" fmla="*/ 12357 w 2384854"/>
                  <a:gd name="connsiteY55" fmla="*/ 259787 h 1693171"/>
                  <a:gd name="connsiteX56" fmla="*/ 98854 w 2384854"/>
                  <a:gd name="connsiteY56" fmla="*/ 160933 h 1693171"/>
                  <a:gd name="connsiteX57" fmla="*/ 185352 w 2384854"/>
                  <a:gd name="connsiteY57" fmla="*/ 99150 h 1693171"/>
                  <a:gd name="connsiteX58" fmla="*/ 234779 w 2384854"/>
                  <a:gd name="connsiteY58" fmla="*/ 49723 h 1693171"/>
                  <a:gd name="connsiteX59" fmla="*/ 345989 w 2384854"/>
                  <a:gd name="connsiteY59" fmla="*/ 25009 h 1693171"/>
                  <a:gd name="connsiteX60" fmla="*/ 383060 w 2384854"/>
                  <a:gd name="connsiteY60" fmla="*/ 295 h 1693171"/>
                  <a:gd name="connsiteX61" fmla="*/ 395416 w 2384854"/>
                  <a:gd name="connsiteY61" fmla="*/ 74436 h 1693171"/>
                  <a:gd name="connsiteX62" fmla="*/ 420130 w 2384854"/>
                  <a:gd name="connsiteY62" fmla="*/ 173290 h 1693171"/>
                  <a:gd name="connsiteX63" fmla="*/ 432487 w 2384854"/>
                  <a:gd name="connsiteY63" fmla="*/ 210360 h 1693171"/>
                  <a:gd name="connsiteX64" fmla="*/ 457200 w 2384854"/>
                  <a:gd name="connsiteY64" fmla="*/ 247431 h 1693171"/>
                  <a:gd name="connsiteX65" fmla="*/ 469557 w 2384854"/>
                  <a:gd name="connsiteY65" fmla="*/ 284501 h 1693171"/>
                  <a:gd name="connsiteX66" fmla="*/ 518984 w 2384854"/>
                  <a:gd name="connsiteY66" fmla="*/ 358641 h 1693171"/>
                  <a:gd name="connsiteX67" fmla="*/ 543697 w 2384854"/>
                  <a:gd name="connsiteY67" fmla="*/ 432782 h 1693171"/>
                  <a:gd name="connsiteX68" fmla="*/ 556054 w 2384854"/>
                  <a:gd name="connsiteY68" fmla="*/ 482209 h 169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384854" h="1693171">
                    <a:moveTo>
                      <a:pt x="2384854" y="877625"/>
                    </a:moveTo>
                    <a:cubicBezTo>
                      <a:pt x="2350300" y="912179"/>
                      <a:pt x="2298117" y="972440"/>
                      <a:pt x="2248930" y="988836"/>
                    </a:cubicBezTo>
                    <a:cubicBezTo>
                      <a:pt x="2211780" y="1001220"/>
                      <a:pt x="2206725" y="999292"/>
                      <a:pt x="2174789" y="1025906"/>
                    </a:cubicBezTo>
                    <a:cubicBezTo>
                      <a:pt x="2161364" y="1037093"/>
                      <a:pt x="2151144" y="1051790"/>
                      <a:pt x="2137719" y="1062977"/>
                    </a:cubicBezTo>
                    <a:cubicBezTo>
                      <a:pt x="2126310" y="1072484"/>
                      <a:pt x="2112058" y="1078183"/>
                      <a:pt x="2100649" y="1087690"/>
                    </a:cubicBezTo>
                    <a:cubicBezTo>
                      <a:pt x="2087224" y="1098877"/>
                      <a:pt x="2077004" y="1113573"/>
                      <a:pt x="2063579" y="1124760"/>
                    </a:cubicBezTo>
                    <a:cubicBezTo>
                      <a:pt x="2052170" y="1134268"/>
                      <a:pt x="2037917" y="1139966"/>
                      <a:pt x="2026508" y="1149474"/>
                    </a:cubicBezTo>
                    <a:cubicBezTo>
                      <a:pt x="1931359" y="1228765"/>
                      <a:pt x="2044411" y="1149894"/>
                      <a:pt x="1952368" y="1211258"/>
                    </a:cubicBezTo>
                    <a:cubicBezTo>
                      <a:pt x="1944130" y="1223615"/>
                      <a:pt x="1938831" y="1238549"/>
                      <a:pt x="1927654" y="1248328"/>
                    </a:cubicBezTo>
                    <a:cubicBezTo>
                      <a:pt x="1905301" y="1267887"/>
                      <a:pt x="1878227" y="1281280"/>
                      <a:pt x="1853514" y="1297755"/>
                    </a:cubicBezTo>
                    <a:cubicBezTo>
                      <a:pt x="1841157" y="1305993"/>
                      <a:pt x="1829726" y="1315826"/>
                      <a:pt x="1816443" y="1322468"/>
                    </a:cubicBezTo>
                    <a:cubicBezTo>
                      <a:pt x="1799967" y="1330706"/>
                      <a:pt x="1783009" y="1338043"/>
                      <a:pt x="1767016" y="1347182"/>
                    </a:cubicBezTo>
                    <a:cubicBezTo>
                      <a:pt x="1754122" y="1354550"/>
                      <a:pt x="1743517" y="1365863"/>
                      <a:pt x="1729946" y="1371895"/>
                    </a:cubicBezTo>
                    <a:cubicBezTo>
                      <a:pt x="1706141" y="1382475"/>
                      <a:pt x="1677481" y="1382159"/>
                      <a:pt x="1655806" y="1396609"/>
                    </a:cubicBezTo>
                    <a:cubicBezTo>
                      <a:pt x="1607898" y="1428548"/>
                      <a:pt x="1632824" y="1416627"/>
                      <a:pt x="1581665" y="1433679"/>
                    </a:cubicBezTo>
                    <a:cubicBezTo>
                      <a:pt x="1569308" y="1446036"/>
                      <a:pt x="1561548" y="1466512"/>
                      <a:pt x="1544595" y="1470750"/>
                    </a:cubicBezTo>
                    <a:cubicBezTo>
                      <a:pt x="1468474" y="1489781"/>
                      <a:pt x="1490423" y="1457268"/>
                      <a:pt x="1470454" y="1421323"/>
                    </a:cubicBezTo>
                    <a:cubicBezTo>
                      <a:pt x="1456029" y="1395359"/>
                      <a:pt x="1430420" y="1375360"/>
                      <a:pt x="1421027" y="1347182"/>
                    </a:cubicBezTo>
                    <a:cubicBezTo>
                      <a:pt x="1416908" y="1334825"/>
                      <a:pt x="1416667" y="1320393"/>
                      <a:pt x="1408670" y="1310112"/>
                    </a:cubicBezTo>
                    <a:cubicBezTo>
                      <a:pt x="1387213" y="1282524"/>
                      <a:pt x="1353917" y="1265051"/>
                      <a:pt x="1334530" y="1235971"/>
                    </a:cubicBezTo>
                    <a:lnTo>
                      <a:pt x="1285103" y="1161831"/>
                    </a:lnTo>
                    <a:lnTo>
                      <a:pt x="1260389" y="1124760"/>
                    </a:lnTo>
                    <a:cubicBezTo>
                      <a:pt x="1256270" y="1112403"/>
                      <a:pt x="1260978" y="1086252"/>
                      <a:pt x="1248033" y="1087690"/>
                    </a:cubicBezTo>
                    <a:cubicBezTo>
                      <a:pt x="1211418" y="1091758"/>
                      <a:pt x="1182130" y="1120641"/>
                      <a:pt x="1149179" y="1137117"/>
                    </a:cubicBezTo>
                    <a:cubicBezTo>
                      <a:pt x="1084123" y="1169645"/>
                      <a:pt x="1112777" y="1148807"/>
                      <a:pt x="1062681" y="1198901"/>
                    </a:cubicBezTo>
                    <a:cubicBezTo>
                      <a:pt x="1047143" y="1245518"/>
                      <a:pt x="1043388" y="1267621"/>
                      <a:pt x="1000897" y="1310112"/>
                    </a:cubicBezTo>
                    <a:cubicBezTo>
                      <a:pt x="988540" y="1322469"/>
                      <a:pt x="975014" y="1333757"/>
                      <a:pt x="963827" y="1347182"/>
                    </a:cubicBezTo>
                    <a:cubicBezTo>
                      <a:pt x="954320" y="1358591"/>
                      <a:pt x="949615" y="1373751"/>
                      <a:pt x="939114" y="1384252"/>
                    </a:cubicBezTo>
                    <a:cubicBezTo>
                      <a:pt x="928613" y="1394753"/>
                      <a:pt x="913452" y="1399458"/>
                      <a:pt x="902043" y="1408966"/>
                    </a:cubicBezTo>
                    <a:cubicBezTo>
                      <a:pt x="888618" y="1420153"/>
                      <a:pt x="879193" y="1435879"/>
                      <a:pt x="864973" y="1446036"/>
                    </a:cubicBezTo>
                    <a:cubicBezTo>
                      <a:pt x="823985" y="1475314"/>
                      <a:pt x="818817" y="1465817"/>
                      <a:pt x="778476" y="1483106"/>
                    </a:cubicBezTo>
                    <a:cubicBezTo>
                      <a:pt x="761545" y="1490362"/>
                      <a:pt x="745042" y="1498681"/>
                      <a:pt x="729049" y="1507820"/>
                    </a:cubicBezTo>
                    <a:cubicBezTo>
                      <a:pt x="670477" y="1541290"/>
                      <a:pt x="710672" y="1523134"/>
                      <a:pt x="654908" y="1569604"/>
                    </a:cubicBezTo>
                    <a:cubicBezTo>
                      <a:pt x="643499" y="1579111"/>
                      <a:pt x="630195" y="1586079"/>
                      <a:pt x="617838" y="1594317"/>
                    </a:cubicBezTo>
                    <a:cubicBezTo>
                      <a:pt x="601362" y="1619031"/>
                      <a:pt x="596589" y="1659066"/>
                      <a:pt x="568411" y="1668458"/>
                    </a:cubicBezTo>
                    <a:lnTo>
                      <a:pt x="494270" y="1693171"/>
                    </a:lnTo>
                    <a:cubicBezTo>
                      <a:pt x="486032" y="1676695"/>
                      <a:pt x="478696" y="1659737"/>
                      <a:pt x="469557" y="1643744"/>
                    </a:cubicBezTo>
                    <a:cubicBezTo>
                      <a:pt x="399695" y="1521485"/>
                      <a:pt x="494810" y="1706610"/>
                      <a:pt x="420130" y="1557247"/>
                    </a:cubicBezTo>
                    <a:cubicBezTo>
                      <a:pt x="402664" y="1469919"/>
                      <a:pt x="414415" y="1515388"/>
                      <a:pt x="383060" y="1421323"/>
                    </a:cubicBezTo>
                    <a:lnTo>
                      <a:pt x="383060" y="1421323"/>
                    </a:lnTo>
                    <a:cubicBezTo>
                      <a:pt x="374822" y="1388371"/>
                      <a:pt x="369087" y="1354691"/>
                      <a:pt x="358346" y="1322468"/>
                    </a:cubicBezTo>
                    <a:cubicBezTo>
                      <a:pt x="354227" y="1310111"/>
                      <a:pt x="349567" y="1297922"/>
                      <a:pt x="345989" y="1285398"/>
                    </a:cubicBezTo>
                    <a:cubicBezTo>
                      <a:pt x="341324" y="1269069"/>
                      <a:pt x="338513" y="1252237"/>
                      <a:pt x="333633" y="1235971"/>
                    </a:cubicBezTo>
                    <a:cubicBezTo>
                      <a:pt x="326148" y="1211019"/>
                      <a:pt x="317157" y="1186544"/>
                      <a:pt x="308919" y="1161831"/>
                    </a:cubicBezTo>
                    <a:cubicBezTo>
                      <a:pt x="304800" y="1149474"/>
                      <a:pt x="303787" y="1135598"/>
                      <a:pt x="296562" y="1124760"/>
                    </a:cubicBezTo>
                    <a:cubicBezTo>
                      <a:pt x="225738" y="1018523"/>
                      <a:pt x="310651" y="1152937"/>
                      <a:pt x="259492" y="1050620"/>
                    </a:cubicBezTo>
                    <a:cubicBezTo>
                      <a:pt x="252851" y="1037337"/>
                      <a:pt x="241420" y="1026833"/>
                      <a:pt x="234779" y="1013550"/>
                    </a:cubicBezTo>
                    <a:cubicBezTo>
                      <a:pt x="183625" y="911240"/>
                      <a:pt x="268528" y="1045636"/>
                      <a:pt x="197708" y="939409"/>
                    </a:cubicBezTo>
                    <a:cubicBezTo>
                      <a:pt x="193589" y="918814"/>
                      <a:pt x="192891" y="897228"/>
                      <a:pt x="185352" y="877625"/>
                    </a:cubicBezTo>
                    <a:cubicBezTo>
                      <a:pt x="172127" y="843240"/>
                      <a:pt x="147575" y="813721"/>
                      <a:pt x="135925" y="778771"/>
                    </a:cubicBezTo>
                    <a:cubicBezTo>
                      <a:pt x="106946" y="691835"/>
                      <a:pt x="144663" y="799158"/>
                      <a:pt x="98854" y="692274"/>
                    </a:cubicBezTo>
                    <a:cubicBezTo>
                      <a:pt x="71109" y="627538"/>
                      <a:pt x="103154" y="680458"/>
                      <a:pt x="74141" y="593420"/>
                    </a:cubicBezTo>
                    <a:cubicBezTo>
                      <a:pt x="68316" y="575945"/>
                      <a:pt x="56683" y="560924"/>
                      <a:pt x="49427" y="543993"/>
                    </a:cubicBezTo>
                    <a:cubicBezTo>
                      <a:pt x="35581" y="511686"/>
                      <a:pt x="35168" y="492342"/>
                      <a:pt x="24714" y="457495"/>
                    </a:cubicBezTo>
                    <a:cubicBezTo>
                      <a:pt x="17229" y="432543"/>
                      <a:pt x="0" y="383355"/>
                      <a:pt x="0" y="383355"/>
                    </a:cubicBezTo>
                    <a:cubicBezTo>
                      <a:pt x="4119" y="342166"/>
                      <a:pt x="3049" y="300122"/>
                      <a:pt x="12357" y="259787"/>
                    </a:cubicBezTo>
                    <a:cubicBezTo>
                      <a:pt x="18387" y="233659"/>
                      <a:pt x="94895" y="164232"/>
                      <a:pt x="98854" y="160933"/>
                    </a:cubicBezTo>
                    <a:cubicBezTo>
                      <a:pt x="126074" y="138250"/>
                      <a:pt x="157929" y="121587"/>
                      <a:pt x="185352" y="99150"/>
                    </a:cubicBezTo>
                    <a:cubicBezTo>
                      <a:pt x="203385" y="84396"/>
                      <a:pt x="215021" y="62072"/>
                      <a:pt x="234779" y="49723"/>
                    </a:cubicBezTo>
                    <a:cubicBezTo>
                      <a:pt x="242991" y="44591"/>
                      <a:pt x="343720" y="25463"/>
                      <a:pt x="345989" y="25009"/>
                    </a:cubicBezTo>
                    <a:cubicBezTo>
                      <a:pt x="358346" y="16771"/>
                      <a:pt x="368497" y="-2618"/>
                      <a:pt x="383060" y="295"/>
                    </a:cubicBezTo>
                    <a:cubicBezTo>
                      <a:pt x="427973" y="9278"/>
                      <a:pt x="401089" y="57417"/>
                      <a:pt x="395416" y="74436"/>
                    </a:cubicBezTo>
                    <a:cubicBezTo>
                      <a:pt x="403654" y="107387"/>
                      <a:pt x="409389" y="141068"/>
                      <a:pt x="420130" y="173290"/>
                    </a:cubicBezTo>
                    <a:cubicBezTo>
                      <a:pt x="424249" y="185647"/>
                      <a:pt x="426662" y="198710"/>
                      <a:pt x="432487" y="210360"/>
                    </a:cubicBezTo>
                    <a:cubicBezTo>
                      <a:pt x="439129" y="223643"/>
                      <a:pt x="450558" y="234148"/>
                      <a:pt x="457200" y="247431"/>
                    </a:cubicBezTo>
                    <a:cubicBezTo>
                      <a:pt x="463025" y="259081"/>
                      <a:pt x="463231" y="273115"/>
                      <a:pt x="469557" y="284501"/>
                    </a:cubicBezTo>
                    <a:cubicBezTo>
                      <a:pt x="483982" y="310465"/>
                      <a:pt x="518984" y="358641"/>
                      <a:pt x="518984" y="358641"/>
                    </a:cubicBezTo>
                    <a:lnTo>
                      <a:pt x="543697" y="432782"/>
                    </a:lnTo>
                    <a:cubicBezTo>
                      <a:pt x="557357" y="473761"/>
                      <a:pt x="556054" y="456826"/>
                      <a:pt x="556054" y="482209"/>
                    </a:cubicBezTo>
                  </a:path>
                </a:pathLst>
              </a:cu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 76"/>
              <p:cNvSpPr/>
              <p:nvPr/>
            </p:nvSpPr>
            <p:spPr>
              <a:xfrm>
                <a:off x="2693773" y="1952368"/>
                <a:ext cx="1445741" cy="4497859"/>
              </a:xfrm>
              <a:custGeom>
                <a:avLst/>
                <a:gdLst>
                  <a:gd name="connsiteX0" fmla="*/ 1445741 w 1445741"/>
                  <a:gd name="connsiteY0" fmla="*/ 4497859 h 4497859"/>
                  <a:gd name="connsiteX1" fmla="*/ 1408670 w 1445741"/>
                  <a:gd name="connsiteY1" fmla="*/ 4386648 h 4497859"/>
                  <a:gd name="connsiteX2" fmla="*/ 1383957 w 1445741"/>
                  <a:gd name="connsiteY2" fmla="*/ 4349578 h 4497859"/>
                  <a:gd name="connsiteX3" fmla="*/ 1346886 w 1445741"/>
                  <a:gd name="connsiteY3" fmla="*/ 4275437 h 4497859"/>
                  <a:gd name="connsiteX4" fmla="*/ 1322173 w 1445741"/>
                  <a:gd name="connsiteY4" fmla="*/ 4201297 h 4497859"/>
                  <a:gd name="connsiteX5" fmla="*/ 1309816 w 1445741"/>
                  <a:gd name="connsiteY5" fmla="*/ 4164227 h 4497859"/>
                  <a:gd name="connsiteX6" fmla="*/ 1285103 w 1445741"/>
                  <a:gd name="connsiteY6" fmla="*/ 4114800 h 4497859"/>
                  <a:gd name="connsiteX7" fmla="*/ 1260389 w 1445741"/>
                  <a:gd name="connsiteY7" fmla="*/ 4040659 h 4497859"/>
                  <a:gd name="connsiteX8" fmla="*/ 1223319 w 1445741"/>
                  <a:gd name="connsiteY8" fmla="*/ 3941805 h 4497859"/>
                  <a:gd name="connsiteX9" fmla="*/ 1198605 w 1445741"/>
                  <a:gd name="connsiteY9" fmla="*/ 3904735 h 4497859"/>
                  <a:gd name="connsiteX10" fmla="*/ 1173892 w 1445741"/>
                  <a:gd name="connsiteY10" fmla="*/ 3855308 h 4497859"/>
                  <a:gd name="connsiteX11" fmla="*/ 1124465 w 1445741"/>
                  <a:gd name="connsiteY11" fmla="*/ 3781167 h 4497859"/>
                  <a:gd name="connsiteX12" fmla="*/ 1099751 w 1445741"/>
                  <a:gd name="connsiteY12" fmla="*/ 3682313 h 4497859"/>
                  <a:gd name="connsiteX13" fmla="*/ 1075038 w 1445741"/>
                  <a:gd name="connsiteY13" fmla="*/ 3608173 h 4497859"/>
                  <a:gd name="connsiteX14" fmla="*/ 1062681 w 1445741"/>
                  <a:gd name="connsiteY14" fmla="*/ 3571102 h 4497859"/>
                  <a:gd name="connsiteX15" fmla="*/ 1037968 w 1445741"/>
                  <a:gd name="connsiteY15" fmla="*/ 3484605 h 4497859"/>
                  <a:gd name="connsiteX16" fmla="*/ 1013254 w 1445741"/>
                  <a:gd name="connsiteY16" fmla="*/ 3447535 h 4497859"/>
                  <a:gd name="connsiteX17" fmla="*/ 963827 w 1445741"/>
                  <a:gd name="connsiteY17" fmla="*/ 3336324 h 4497859"/>
                  <a:gd name="connsiteX18" fmla="*/ 939113 w 1445741"/>
                  <a:gd name="connsiteY18" fmla="*/ 3249827 h 4497859"/>
                  <a:gd name="connsiteX19" fmla="*/ 889686 w 1445741"/>
                  <a:gd name="connsiteY19" fmla="*/ 3126259 h 4497859"/>
                  <a:gd name="connsiteX20" fmla="*/ 864973 w 1445741"/>
                  <a:gd name="connsiteY20" fmla="*/ 3052118 h 4497859"/>
                  <a:gd name="connsiteX21" fmla="*/ 852616 w 1445741"/>
                  <a:gd name="connsiteY21" fmla="*/ 3015048 h 4497859"/>
                  <a:gd name="connsiteX22" fmla="*/ 840259 w 1445741"/>
                  <a:gd name="connsiteY22" fmla="*/ 2977978 h 4497859"/>
                  <a:gd name="connsiteX23" fmla="*/ 815546 w 1445741"/>
                  <a:gd name="connsiteY23" fmla="*/ 2940908 h 4497859"/>
                  <a:gd name="connsiteX24" fmla="*/ 803189 w 1445741"/>
                  <a:gd name="connsiteY24" fmla="*/ 2903837 h 4497859"/>
                  <a:gd name="connsiteX25" fmla="*/ 753762 w 1445741"/>
                  <a:gd name="connsiteY25" fmla="*/ 2829697 h 4497859"/>
                  <a:gd name="connsiteX26" fmla="*/ 741405 w 1445741"/>
                  <a:gd name="connsiteY26" fmla="*/ 2792627 h 4497859"/>
                  <a:gd name="connsiteX27" fmla="*/ 716692 w 1445741"/>
                  <a:gd name="connsiteY27" fmla="*/ 2755556 h 4497859"/>
                  <a:gd name="connsiteX28" fmla="*/ 691978 w 1445741"/>
                  <a:gd name="connsiteY28" fmla="*/ 2681416 h 4497859"/>
                  <a:gd name="connsiteX29" fmla="*/ 654908 w 1445741"/>
                  <a:gd name="connsiteY29" fmla="*/ 2607275 h 4497859"/>
                  <a:gd name="connsiteX30" fmla="*/ 630195 w 1445741"/>
                  <a:gd name="connsiteY30" fmla="*/ 2570205 h 4497859"/>
                  <a:gd name="connsiteX31" fmla="*/ 617838 w 1445741"/>
                  <a:gd name="connsiteY31" fmla="*/ 2533135 h 4497859"/>
                  <a:gd name="connsiteX32" fmla="*/ 593124 w 1445741"/>
                  <a:gd name="connsiteY32" fmla="*/ 2496064 h 4497859"/>
                  <a:gd name="connsiteX33" fmla="*/ 568411 w 1445741"/>
                  <a:gd name="connsiteY33" fmla="*/ 2446637 h 4497859"/>
                  <a:gd name="connsiteX34" fmla="*/ 543697 w 1445741"/>
                  <a:gd name="connsiteY34" fmla="*/ 2384854 h 4497859"/>
                  <a:gd name="connsiteX35" fmla="*/ 518984 w 1445741"/>
                  <a:gd name="connsiteY35" fmla="*/ 2347783 h 4497859"/>
                  <a:gd name="connsiteX36" fmla="*/ 481913 w 1445741"/>
                  <a:gd name="connsiteY36" fmla="*/ 2273643 h 4497859"/>
                  <a:gd name="connsiteX37" fmla="*/ 444843 w 1445741"/>
                  <a:gd name="connsiteY37" fmla="*/ 2162432 h 4497859"/>
                  <a:gd name="connsiteX38" fmla="*/ 432486 w 1445741"/>
                  <a:gd name="connsiteY38" fmla="*/ 2125362 h 4497859"/>
                  <a:gd name="connsiteX39" fmla="*/ 407773 w 1445741"/>
                  <a:gd name="connsiteY39" fmla="*/ 2001794 h 4497859"/>
                  <a:gd name="connsiteX40" fmla="*/ 395416 w 1445741"/>
                  <a:gd name="connsiteY40" fmla="*/ 1618735 h 4497859"/>
                  <a:gd name="connsiteX41" fmla="*/ 383059 w 1445741"/>
                  <a:gd name="connsiteY41" fmla="*/ 1569308 h 4497859"/>
                  <a:gd name="connsiteX42" fmla="*/ 358346 w 1445741"/>
                  <a:gd name="connsiteY42" fmla="*/ 1458097 h 4497859"/>
                  <a:gd name="connsiteX43" fmla="*/ 345989 w 1445741"/>
                  <a:gd name="connsiteY43" fmla="*/ 1421027 h 4497859"/>
                  <a:gd name="connsiteX44" fmla="*/ 333632 w 1445741"/>
                  <a:gd name="connsiteY44" fmla="*/ 1371600 h 4497859"/>
                  <a:gd name="connsiteX45" fmla="*/ 308919 w 1445741"/>
                  <a:gd name="connsiteY45" fmla="*/ 1334529 h 4497859"/>
                  <a:gd name="connsiteX46" fmla="*/ 284205 w 1445741"/>
                  <a:gd name="connsiteY46" fmla="*/ 1285102 h 4497859"/>
                  <a:gd name="connsiteX47" fmla="*/ 247135 w 1445741"/>
                  <a:gd name="connsiteY47" fmla="*/ 1235675 h 4497859"/>
                  <a:gd name="connsiteX48" fmla="*/ 172995 w 1445741"/>
                  <a:gd name="connsiteY48" fmla="*/ 1124464 h 4497859"/>
                  <a:gd name="connsiteX49" fmla="*/ 135924 w 1445741"/>
                  <a:gd name="connsiteY49" fmla="*/ 1050324 h 4497859"/>
                  <a:gd name="connsiteX50" fmla="*/ 111211 w 1445741"/>
                  <a:gd name="connsiteY50" fmla="*/ 1013254 h 4497859"/>
                  <a:gd name="connsiteX51" fmla="*/ 98854 w 1445741"/>
                  <a:gd name="connsiteY51" fmla="*/ 976183 h 4497859"/>
                  <a:gd name="connsiteX52" fmla="*/ 61784 w 1445741"/>
                  <a:gd name="connsiteY52" fmla="*/ 951470 h 4497859"/>
                  <a:gd name="connsiteX53" fmla="*/ 49427 w 1445741"/>
                  <a:gd name="connsiteY53" fmla="*/ 914400 h 4497859"/>
                  <a:gd name="connsiteX54" fmla="*/ 0 w 1445741"/>
                  <a:gd name="connsiteY54" fmla="*/ 840259 h 4497859"/>
                  <a:gd name="connsiteX55" fmla="*/ 61784 w 1445741"/>
                  <a:gd name="connsiteY55" fmla="*/ 679621 h 4497859"/>
                  <a:gd name="connsiteX56" fmla="*/ 98854 w 1445741"/>
                  <a:gd name="connsiteY56" fmla="*/ 667264 h 4497859"/>
                  <a:gd name="connsiteX57" fmla="*/ 197708 w 1445741"/>
                  <a:gd name="connsiteY57" fmla="*/ 580767 h 4497859"/>
                  <a:gd name="connsiteX58" fmla="*/ 234778 w 1445741"/>
                  <a:gd name="connsiteY58" fmla="*/ 556054 h 4497859"/>
                  <a:gd name="connsiteX59" fmla="*/ 271849 w 1445741"/>
                  <a:gd name="connsiteY59" fmla="*/ 531340 h 4497859"/>
                  <a:gd name="connsiteX60" fmla="*/ 345989 w 1445741"/>
                  <a:gd name="connsiteY60" fmla="*/ 506627 h 4497859"/>
                  <a:gd name="connsiteX61" fmla="*/ 383059 w 1445741"/>
                  <a:gd name="connsiteY61" fmla="*/ 494270 h 4497859"/>
                  <a:gd name="connsiteX62" fmla="*/ 432486 w 1445741"/>
                  <a:gd name="connsiteY62" fmla="*/ 481913 h 4497859"/>
                  <a:gd name="connsiteX63" fmla="*/ 580768 w 1445741"/>
                  <a:gd name="connsiteY63" fmla="*/ 358346 h 4497859"/>
                  <a:gd name="connsiteX64" fmla="*/ 617838 w 1445741"/>
                  <a:gd name="connsiteY64" fmla="*/ 321275 h 4497859"/>
                  <a:gd name="connsiteX65" fmla="*/ 704335 w 1445741"/>
                  <a:gd name="connsiteY65" fmla="*/ 197708 h 4497859"/>
                  <a:gd name="connsiteX66" fmla="*/ 729049 w 1445741"/>
                  <a:gd name="connsiteY66" fmla="*/ 160637 h 4497859"/>
                  <a:gd name="connsiteX67" fmla="*/ 766119 w 1445741"/>
                  <a:gd name="connsiteY67" fmla="*/ 123567 h 4497859"/>
                  <a:gd name="connsiteX68" fmla="*/ 790832 w 1445741"/>
                  <a:gd name="connsiteY68" fmla="*/ 86497 h 4497859"/>
                  <a:gd name="connsiteX69" fmla="*/ 827903 w 1445741"/>
                  <a:gd name="connsiteY69" fmla="*/ 0 h 449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445741" h="4497859">
                    <a:moveTo>
                      <a:pt x="1445741" y="4497859"/>
                    </a:moveTo>
                    <a:cubicBezTo>
                      <a:pt x="1433384" y="4460789"/>
                      <a:pt x="1430345" y="4419161"/>
                      <a:pt x="1408670" y="4386648"/>
                    </a:cubicBezTo>
                    <a:cubicBezTo>
                      <a:pt x="1400432" y="4374291"/>
                      <a:pt x="1390598" y="4362861"/>
                      <a:pt x="1383957" y="4349578"/>
                    </a:cubicBezTo>
                    <a:cubicBezTo>
                      <a:pt x="1332799" y="4247263"/>
                      <a:pt x="1417711" y="4381674"/>
                      <a:pt x="1346886" y="4275437"/>
                    </a:cubicBezTo>
                    <a:lnTo>
                      <a:pt x="1322173" y="4201297"/>
                    </a:lnTo>
                    <a:cubicBezTo>
                      <a:pt x="1318054" y="4188940"/>
                      <a:pt x="1315641" y="4175877"/>
                      <a:pt x="1309816" y="4164227"/>
                    </a:cubicBezTo>
                    <a:cubicBezTo>
                      <a:pt x="1301578" y="4147751"/>
                      <a:pt x="1291944" y="4131903"/>
                      <a:pt x="1285103" y="4114800"/>
                    </a:cubicBezTo>
                    <a:cubicBezTo>
                      <a:pt x="1275428" y="4090613"/>
                      <a:pt x="1268627" y="4065373"/>
                      <a:pt x="1260389" y="4040659"/>
                    </a:cubicBezTo>
                    <a:cubicBezTo>
                      <a:pt x="1249696" y="4008580"/>
                      <a:pt x="1238091" y="3971348"/>
                      <a:pt x="1223319" y="3941805"/>
                    </a:cubicBezTo>
                    <a:cubicBezTo>
                      <a:pt x="1216677" y="3928522"/>
                      <a:pt x="1205973" y="3917629"/>
                      <a:pt x="1198605" y="3904735"/>
                    </a:cubicBezTo>
                    <a:cubicBezTo>
                      <a:pt x="1189466" y="3888742"/>
                      <a:pt x="1183369" y="3871103"/>
                      <a:pt x="1173892" y="3855308"/>
                    </a:cubicBezTo>
                    <a:cubicBezTo>
                      <a:pt x="1158611" y="3829839"/>
                      <a:pt x="1124465" y="3781167"/>
                      <a:pt x="1124465" y="3781167"/>
                    </a:cubicBezTo>
                    <a:cubicBezTo>
                      <a:pt x="1116227" y="3748216"/>
                      <a:pt x="1110492" y="3714536"/>
                      <a:pt x="1099751" y="3682313"/>
                    </a:cubicBezTo>
                    <a:lnTo>
                      <a:pt x="1075038" y="3608173"/>
                    </a:lnTo>
                    <a:cubicBezTo>
                      <a:pt x="1070919" y="3595816"/>
                      <a:pt x="1065840" y="3583739"/>
                      <a:pt x="1062681" y="3571102"/>
                    </a:cubicBezTo>
                    <a:cubicBezTo>
                      <a:pt x="1058723" y="3555272"/>
                      <a:pt x="1046829" y="3502328"/>
                      <a:pt x="1037968" y="3484605"/>
                    </a:cubicBezTo>
                    <a:cubicBezTo>
                      <a:pt x="1031326" y="3471322"/>
                      <a:pt x="1021492" y="3459892"/>
                      <a:pt x="1013254" y="3447535"/>
                    </a:cubicBezTo>
                    <a:cubicBezTo>
                      <a:pt x="949501" y="3256270"/>
                      <a:pt x="1022570" y="3453808"/>
                      <a:pt x="963827" y="3336324"/>
                    </a:cubicBezTo>
                    <a:cubicBezTo>
                      <a:pt x="953445" y="3315561"/>
                      <a:pt x="945051" y="3269622"/>
                      <a:pt x="939113" y="3249827"/>
                    </a:cubicBezTo>
                    <a:cubicBezTo>
                      <a:pt x="889930" y="3085882"/>
                      <a:pt x="939234" y="3250131"/>
                      <a:pt x="889686" y="3126259"/>
                    </a:cubicBezTo>
                    <a:cubicBezTo>
                      <a:pt x="880011" y="3102072"/>
                      <a:pt x="873211" y="3076832"/>
                      <a:pt x="864973" y="3052118"/>
                    </a:cubicBezTo>
                    <a:lnTo>
                      <a:pt x="852616" y="3015048"/>
                    </a:lnTo>
                    <a:cubicBezTo>
                      <a:pt x="848497" y="3002691"/>
                      <a:pt x="847484" y="2988816"/>
                      <a:pt x="840259" y="2977978"/>
                    </a:cubicBezTo>
                    <a:cubicBezTo>
                      <a:pt x="832021" y="2965621"/>
                      <a:pt x="822187" y="2954191"/>
                      <a:pt x="815546" y="2940908"/>
                    </a:cubicBezTo>
                    <a:cubicBezTo>
                      <a:pt x="809721" y="2929258"/>
                      <a:pt x="809515" y="2915223"/>
                      <a:pt x="803189" y="2903837"/>
                    </a:cubicBezTo>
                    <a:cubicBezTo>
                      <a:pt x="788765" y="2877873"/>
                      <a:pt x="763155" y="2857875"/>
                      <a:pt x="753762" y="2829697"/>
                    </a:cubicBezTo>
                    <a:cubicBezTo>
                      <a:pt x="749643" y="2817340"/>
                      <a:pt x="747230" y="2804277"/>
                      <a:pt x="741405" y="2792627"/>
                    </a:cubicBezTo>
                    <a:cubicBezTo>
                      <a:pt x="734763" y="2779344"/>
                      <a:pt x="722724" y="2769127"/>
                      <a:pt x="716692" y="2755556"/>
                    </a:cubicBezTo>
                    <a:cubicBezTo>
                      <a:pt x="706112" y="2731751"/>
                      <a:pt x="706428" y="2703091"/>
                      <a:pt x="691978" y="2681416"/>
                    </a:cubicBezTo>
                    <a:cubicBezTo>
                      <a:pt x="621155" y="2575180"/>
                      <a:pt x="706066" y="2709593"/>
                      <a:pt x="654908" y="2607275"/>
                    </a:cubicBezTo>
                    <a:cubicBezTo>
                      <a:pt x="648267" y="2593992"/>
                      <a:pt x="636836" y="2583488"/>
                      <a:pt x="630195" y="2570205"/>
                    </a:cubicBezTo>
                    <a:cubicBezTo>
                      <a:pt x="624370" y="2558555"/>
                      <a:pt x="623663" y="2544785"/>
                      <a:pt x="617838" y="2533135"/>
                    </a:cubicBezTo>
                    <a:cubicBezTo>
                      <a:pt x="611196" y="2519852"/>
                      <a:pt x="600492" y="2508959"/>
                      <a:pt x="593124" y="2496064"/>
                    </a:cubicBezTo>
                    <a:cubicBezTo>
                      <a:pt x="583985" y="2480071"/>
                      <a:pt x="575892" y="2463470"/>
                      <a:pt x="568411" y="2446637"/>
                    </a:cubicBezTo>
                    <a:cubicBezTo>
                      <a:pt x="559402" y="2426368"/>
                      <a:pt x="553617" y="2404693"/>
                      <a:pt x="543697" y="2384854"/>
                    </a:cubicBezTo>
                    <a:cubicBezTo>
                      <a:pt x="537055" y="2371571"/>
                      <a:pt x="525626" y="2361066"/>
                      <a:pt x="518984" y="2347783"/>
                    </a:cubicBezTo>
                    <a:cubicBezTo>
                      <a:pt x="467832" y="2245478"/>
                      <a:pt x="552731" y="2379867"/>
                      <a:pt x="481913" y="2273643"/>
                    </a:cubicBezTo>
                    <a:lnTo>
                      <a:pt x="444843" y="2162432"/>
                    </a:lnTo>
                    <a:cubicBezTo>
                      <a:pt x="440724" y="2150075"/>
                      <a:pt x="435645" y="2137998"/>
                      <a:pt x="432486" y="2125362"/>
                    </a:cubicBezTo>
                    <a:cubicBezTo>
                      <a:pt x="414054" y="2051628"/>
                      <a:pt x="422922" y="2092687"/>
                      <a:pt x="407773" y="2001794"/>
                    </a:cubicBezTo>
                    <a:cubicBezTo>
                      <a:pt x="403654" y="1874108"/>
                      <a:pt x="402704" y="1746280"/>
                      <a:pt x="395416" y="1618735"/>
                    </a:cubicBezTo>
                    <a:cubicBezTo>
                      <a:pt x="394447" y="1601780"/>
                      <a:pt x="386743" y="1585886"/>
                      <a:pt x="383059" y="1569308"/>
                    </a:cubicBezTo>
                    <a:cubicBezTo>
                      <a:pt x="370316" y="1511964"/>
                      <a:pt x="373417" y="1510844"/>
                      <a:pt x="358346" y="1458097"/>
                    </a:cubicBezTo>
                    <a:cubicBezTo>
                      <a:pt x="354768" y="1445573"/>
                      <a:pt x="349567" y="1433551"/>
                      <a:pt x="345989" y="1421027"/>
                    </a:cubicBezTo>
                    <a:cubicBezTo>
                      <a:pt x="341323" y="1404698"/>
                      <a:pt x="340322" y="1387210"/>
                      <a:pt x="333632" y="1371600"/>
                    </a:cubicBezTo>
                    <a:cubicBezTo>
                      <a:pt x="327782" y="1357950"/>
                      <a:pt x="316287" y="1347423"/>
                      <a:pt x="308919" y="1334529"/>
                    </a:cubicBezTo>
                    <a:cubicBezTo>
                      <a:pt x="299780" y="1318536"/>
                      <a:pt x="293968" y="1300722"/>
                      <a:pt x="284205" y="1285102"/>
                    </a:cubicBezTo>
                    <a:cubicBezTo>
                      <a:pt x="273290" y="1267638"/>
                      <a:pt x="258945" y="1252547"/>
                      <a:pt x="247135" y="1235675"/>
                    </a:cubicBezTo>
                    <a:cubicBezTo>
                      <a:pt x="247060" y="1235568"/>
                      <a:pt x="185388" y="1143053"/>
                      <a:pt x="172995" y="1124464"/>
                    </a:cubicBezTo>
                    <a:cubicBezTo>
                      <a:pt x="102167" y="1018221"/>
                      <a:pt x="187085" y="1152646"/>
                      <a:pt x="135924" y="1050324"/>
                    </a:cubicBezTo>
                    <a:cubicBezTo>
                      <a:pt x="129283" y="1037041"/>
                      <a:pt x="117852" y="1026537"/>
                      <a:pt x="111211" y="1013254"/>
                    </a:cubicBezTo>
                    <a:cubicBezTo>
                      <a:pt x="105386" y="1001604"/>
                      <a:pt x="106991" y="986354"/>
                      <a:pt x="98854" y="976183"/>
                    </a:cubicBezTo>
                    <a:cubicBezTo>
                      <a:pt x="89577" y="964586"/>
                      <a:pt x="74141" y="959708"/>
                      <a:pt x="61784" y="951470"/>
                    </a:cubicBezTo>
                    <a:cubicBezTo>
                      <a:pt x="57665" y="939113"/>
                      <a:pt x="55753" y="925786"/>
                      <a:pt x="49427" y="914400"/>
                    </a:cubicBezTo>
                    <a:cubicBezTo>
                      <a:pt x="35002" y="888436"/>
                      <a:pt x="0" y="840259"/>
                      <a:pt x="0" y="840259"/>
                    </a:cubicBezTo>
                    <a:cubicBezTo>
                      <a:pt x="15795" y="761283"/>
                      <a:pt x="146" y="720712"/>
                      <a:pt x="61784" y="679621"/>
                    </a:cubicBezTo>
                    <a:cubicBezTo>
                      <a:pt x="72622" y="672396"/>
                      <a:pt x="86497" y="671383"/>
                      <a:pt x="98854" y="667264"/>
                    </a:cubicBezTo>
                    <a:cubicBezTo>
                      <a:pt x="140044" y="605481"/>
                      <a:pt x="111212" y="638431"/>
                      <a:pt x="197708" y="580767"/>
                    </a:cubicBezTo>
                    <a:lnTo>
                      <a:pt x="234778" y="556054"/>
                    </a:lnTo>
                    <a:cubicBezTo>
                      <a:pt x="247135" y="547816"/>
                      <a:pt x="257760" y="536036"/>
                      <a:pt x="271849" y="531340"/>
                    </a:cubicBezTo>
                    <a:lnTo>
                      <a:pt x="345989" y="506627"/>
                    </a:lnTo>
                    <a:cubicBezTo>
                      <a:pt x="358346" y="502508"/>
                      <a:pt x="370423" y="497429"/>
                      <a:pt x="383059" y="494270"/>
                    </a:cubicBezTo>
                    <a:lnTo>
                      <a:pt x="432486" y="481913"/>
                    </a:lnTo>
                    <a:cubicBezTo>
                      <a:pt x="535704" y="413101"/>
                      <a:pt x="485628" y="453486"/>
                      <a:pt x="580768" y="358346"/>
                    </a:cubicBezTo>
                    <a:cubicBezTo>
                      <a:pt x="593125" y="345989"/>
                      <a:pt x="607353" y="335255"/>
                      <a:pt x="617838" y="321275"/>
                    </a:cubicBezTo>
                    <a:cubicBezTo>
                      <a:pt x="672728" y="248088"/>
                      <a:pt x="643485" y="288982"/>
                      <a:pt x="704335" y="197708"/>
                    </a:cubicBezTo>
                    <a:cubicBezTo>
                      <a:pt x="712573" y="185351"/>
                      <a:pt x="718548" y="171138"/>
                      <a:pt x="729049" y="160637"/>
                    </a:cubicBezTo>
                    <a:cubicBezTo>
                      <a:pt x="741406" y="148280"/>
                      <a:pt x="754932" y="136992"/>
                      <a:pt x="766119" y="123567"/>
                    </a:cubicBezTo>
                    <a:cubicBezTo>
                      <a:pt x="775626" y="112158"/>
                      <a:pt x="784801" y="100068"/>
                      <a:pt x="790832" y="86497"/>
                    </a:cubicBezTo>
                    <a:cubicBezTo>
                      <a:pt x="833320" y="-9100"/>
                      <a:pt x="793562" y="34338"/>
                      <a:pt x="827903" y="0"/>
                    </a:cubicBezTo>
                  </a:path>
                </a:pathLst>
              </a:cu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>
                <p:custDataLst>
                  <p:custData r:id="rId32"/>
                </p:custDataLst>
              </p:nvPr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4733" y="2047037"/>
                <a:ext cx="268037" cy="268037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>
                <p:custDataLst>
                  <p:custData r:id="rId33"/>
                </p:custDataLst>
              </p:nvPr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7311" y="2855669"/>
                <a:ext cx="268037" cy="268037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>
                <p:custDataLst>
                  <p:custData r:id="rId34"/>
                </p:custDataLst>
              </p:nvPr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6977" y="3993137"/>
                <a:ext cx="268037" cy="268037"/>
              </a:xfrm>
              <a:prstGeom prst="rect">
                <a:avLst/>
              </a:prstGeom>
            </p:spPr>
          </p:pic>
        </p:grpSp>
        <p:pic>
          <p:nvPicPr>
            <p:cNvPr id="81" name="Picture 2" descr="C:\Users\t-dantay\Documents\Placeholders\setting.png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 rotWithShape="1"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80" r="35484"/>
            <a:stretch/>
          </p:blipFill>
          <p:spPr bwMode="auto">
            <a:xfrm>
              <a:off x="3264271" y="1601386"/>
              <a:ext cx="278588" cy="280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Content"/>
            <p:cNvSpPr/>
            <p:nvPr>
              <p:custDataLst>
                <p:custData r:id="rId22"/>
              </p:custDataLst>
            </p:nvPr>
          </p:nvSpPr>
          <p:spPr>
            <a:xfrm>
              <a:off x="1487895" y="6124755"/>
              <a:ext cx="2854808" cy="48191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</a:t>
              </a:r>
              <a:r>
                <a: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삭제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Content"/>
            <p:cNvSpPr/>
            <p:nvPr>
              <p:custDataLst>
                <p:custData r:id="rId23"/>
              </p:custDataLst>
            </p:nvPr>
          </p:nvSpPr>
          <p:spPr>
            <a:xfrm>
              <a:off x="1483675" y="6117997"/>
              <a:ext cx="946105" cy="48191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삽입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Content"/>
            <p:cNvSpPr/>
            <p:nvPr>
              <p:custDataLst>
                <p:custData r:id="rId24"/>
              </p:custDataLst>
            </p:nvPr>
          </p:nvSpPr>
          <p:spPr>
            <a:xfrm>
              <a:off x="3374414" y="6121173"/>
              <a:ext cx="971037" cy="48191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수정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Content"/>
            <p:cNvSpPr/>
            <p:nvPr>
              <p:custDataLst>
                <p:custData r:id="rId25"/>
              </p:custDataLst>
            </p:nvPr>
          </p:nvSpPr>
          <p:spPr>
            <a:xfrm>
              <a:off x="1495196" y="4688371"/>
              <a:ext cx="2847507" cy="145705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1487896" y="4273427"/>
              <a:ext cx="2859116" cy="1873150"/>
              <a:chOff x="4839623" y="4255801"/>
              <a:chExt cx="2859116" cy="2017394"/>
            </a:xfrm>
          </p:grpSpPr>
          <p:grpSp>
            <p:nvGrpSpPr>
              <p:cNvPr id="87" name="TabGroup"/>
              <p:cNvGrpSpPr/>
              <p:nvPr>
                <p:custDataLst>
                  <p:custData r:id="rId28"/>
                </p:custDataLst>
              </p:nvPr>
            </p:nvGrpSpPr>
            <p:grpSpPr>
              <a:xfrm>
                <a:off x="4839623" y="4255801"/>
                <a:ext cx="2859116" cy="2017394"/>
                <a:chOff x="3138993" y="2600325"/>
                <a:chExt cx="3513043" cy="2017394"/>
              </a:xfrm>
            </p:grpSpPr>
            <p:sp>
              <p:nvSpPr>
                <p:cNvPr id="90" name="Container"/>
                <p:cNvSpPr/>
                <p:nvPr/>
              </p:nvSpPr>
              <p:spPr>
                <a:xfrm>
                  <a:off x="3138993" y="2846816"/>
                  <a:ext cx="3513043" cy="17709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Tab3"/>
                <p:cNvSpPr txBox="1">
                  <a:spLocks/>
                </p:cNvSpPr>
                <p:nvPr/>
              </p:nvSpPr>
              <p:spPr>
                <a:xfrm>
                  <a:off x="4329140" y="2636505"/>
                  <a:ext cx="991818" cy="210312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vertOverflow="ellipsis" lIns="0" tIns="9144" rIns="45720" rtlCol="0">
                  <a:noAutofit/>
                </a:bodyPr>
                <a:lstStyle/>
                <a:p>
                  <a:pPr algn="ctr"/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92" name="Group 5"/>
                <p:cNvGrpSpPr/>
                <p:nvPr/>
              </p:nvGrpSpPr>
              <p:grpSpPr>
                <a:xfrm>
                  <a:off x="3207495" y="2600325"/>
                  <a:ext cx="1106461" cy="246492"/>
                  <a:chOff x="3481844" y="2698418"/>
                  <a:chExt cx="716167" cy="210312"/>
                </a:xfrm>
              </p:grpSpPr>
              <p:sp>
                <p:nvSpPr>
                  <p:cNvPr id="93" name="ActiveTab"/>
                  <p:cNvSpPr txBox="1">
                    <a:spLocks/>
                  </p:cNvSpPr>
                  <p:nvPr/>
                </p:nvSpPr>
                <p:spPr>
                  <a:xfrm>
                    <a:off x="3481844" y="2698418"/>
                    <a:ext cx="716167" cy="210312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50000"/>
                      </a:srgbClr>
                    </a:solidFill>
                  </a:ln>
                </p:spPr>
                <p:txBody>
                  <a:bodyPr vertOverflow="ellipsis" lIns="0" tIns="18288" rIns="45720" rtlCol="0">
                    <a:noAutofit/>
                  </a:bodyPr>
                  <a:lstStyle/>
                  <a:p>
                    <a:pPr algn="ctr"/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94" name="TabLine"/>
                  <p:cNvSpPr>
                    <a:spLocks/>
                  </p:cNvSpPr>
                  <p:nvPr/>
                </p:nvSpPr>
                <p:spPr>
                  <a:xfrm>
                    <a:off x="3489517" y="2908730"/>
                    <a:ext cx="700820" cy="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88" name="그림 87"/>
              <p:cNvPicPr>
                <a:picLocks noChangeAspect="1"/>
              </p:cNvPicPr>
              <p:nvPr>
                <p:custDataLst>
                  <p:custData r:id="rId29"/>
                </p:custDataLst>
              </p:nvPr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6359" y="4291981"/>
                <a:ext cx="268037" cy="268037"/>
              </a:xfrm>
              <a:prstGeom prst="rect">
                <a:avLst/>
              </a:prstGeom>
            </p:spPr>
          </p:pic>
          <p:pic>
            <p:nvPicPr>
              <p:cNvPr id="89" name="Picture 1"/>
              <p:cNvPicPr preferRelativeResize="0">
                <a:picLocks/>
              </p:cNvPicPr>
              <p:nvPr>
                <p:custDataLst>
                  <p:custData r:id="rId30"/>
                </p:custDataLst>
              </p:nvPr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5951" y="4328876"/>
                <a:ext cx="213843" cy="185950"/>
              </a:xfrm>
              <a:prstGeom prst="rect">
                <a:avLst/>
              </a:prstGeom>
            </p:spPr>
          </p:pic>
        </p:grpSp>
        <p:grpSp>
          <p:nvGrpSpPr>
            <p:cNvPr id="95" name="FileMenu"/>
            <p:cNvGrpSpPr/>
            <p:nvPr>
              <p:custDataLst>
                <p:custData r:id="rId26"/>
              </p:custDataLst>
            </p:nvPr>
          </p:nvGrpSpPr>
          <p:grpSpPr>
            <a:xfrm>
              <a:off x="1501705" y="4531611"/>
              <a:ext cx="2824772" cy="1607541"/>
              <a:chOff x="3951265" y="2460940"/>
              <a:chExt cx="1388835" cy="1601923"/>
            </a:xfrm>
          </p:grpSpPr>
          <p:grpSp>
            <p:nvGrpSpPr>
              <p:cNvPr id="96" name="Group 2"/>
              <p:cNvGrpSpPr/>
              <p:nvPr/>
            </p:nvGrpSpPr>
            <p:grpSpPr>
              <a:xfrm>
                <a:off x="3951265" y="2688216"/>
                <a:ext cx="1388835" cy="1355270"/>
                <a:chOff x="144465" y="3546412"/>
                <a:chExt cx="1388835" cy="1666946"/>
              </a:xfrm>
            </p:grpSpPr>
            <p:sp>
              <p:nvSpPr>
                <p:cNvPr id="99" name="Background"/>
                <p:cNvSpPr>
                  <a:spLocks/>
                </p:cNvSpPr>
                <p:nvPr/>
              </p:nvSpPr>
              <p:spPr>
                <a:xfrm>
                  <a:off x="144465" y="3546951"/>
                  <a:ext cx="1388835" cy="1666407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0" name="MenuLine"/>
                <p:cNvCxnSpPr>
                  <a:cxnSpLocks/>
                </p:cNvCxnSpPr>
                <p:nvPr/>
              </p:nvCxnSpPr>
              <p:spPr>
                <a:xfrm>
                  <a:off x="281836" y="3546412"/>
                  <a:ext cx="0" cy="1666945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97" name="MenuText"/>
              <p:cNvSpPr txBox="1">
                <a:spLocks/>
              </p:cNvSpPr>
              <p:nvPr/>
            </p:nvSpPr>
            <p:spPr>
              <a:xfrm>
                <a:off x="4088481" y="2688213"/>
                <a:ext cx="1240540" cy="1374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r>
                  <a:rPr lang="ko-KR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별빛 쏟아지는 전망대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자작</a:t>
                </a:r>
                <a:r>
                  <a:rPr lang="en-US" altLang="ko-KR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, </a:t>
                </a:r>
                <a:r>
                  <a:rPr lang="ko-KR" alt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귀룽나무</a:t>
                </a:r>
                <a:r>
                  <a:rPr lang="ko-KR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ko-KR" alt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군락터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고래바위 쉼터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하얀설치</a:t>
                </a:r>
                <a:r>
                  <a:rPr lang="ko-KR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쉼터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FileText"/>
              <p:cNvSpPr>
                <a:spLocks/>
              </p:cNvSpPr>
              <p:nvPr/>
            </p:nvSpPr>
            <p:spPr>
              <a:xfrm>
                <a:off x="3951265" y="2460940"/>
                <a:ext cx="244066" cy="22727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rPr>
                  <a:t>상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1" name="FileText"/>
            <p:cNvSpPr>
              <a:spLocks/>
            </p:cNvSpPr>
            <p:nvPr/>
          </p:nvSpPr>
          <p:spPr>
            <a:xfrm>
              <a:off x="2489779" y="4524652"/>
              <a:ext cx="430695" cy="23502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하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ileText"/>
            <p:cNvSpPr>
              <a:spLocks/>
            </p:cNvSpPr>
            <p:nvPr/>
          </p:nvSpPr>
          <p:spPr>
            <a:xfrm>
              <a:off x="2011347" y="4524653"/>
              <a:ext cx="462632" cy="23502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중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3" name="SearchBox"/>
            <p:cNvGrpSpPr/>
            <p:nvPr>
              <p:custDataLst>
                <p:custData r:id="rId27"/>
              </p:custDataLst>
            </p:nvPr>
          </p:nvGrpSpPr>
          <p:grpSpPr>
            <a:xfrm>
              <a:off x="2953773" y="4487088"/>
              <a:ext cx="1405598" cy="310896"/>
              <a:chOff x="4111924" y="3293648"/>
              <a:chExt cx="962994" cy="310896"/>
            </a:xfrm>
          </p:grpSpPr>
          <p:sp>
            <p:nvSpPr>
              <p:cNvPr id="104" name="Content"/>
              <p:cNvSpPr>
                <a:spLocks/>
              </p:cNvSpPr>
              <p:nvPr/>
            </p:nvSpPr>
            <p:spPr>
              <a:xfrm>
                <a:off x="4111924" y="3328416"/>
                <a:ext cx="93364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smtClean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5" name="Icon" descr="C:\Users\t-dantay\Documents\WPIcons\appbar.feature.search.rest.png"/>
              <p:cNvPicPr>
                <a:picLocks noChangeAspect="1" noChangeArrowheads="1"/>
              </p:cNvPicPr>
              <p:nvPr/>
            </p:nvPicPr>
            <p:blipFill>
              <a:blip r:embed="rId4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1919" y="3293648"/>
                <a:ext cx="21299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090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08254"/>
              </p:ext>
            </p:extLst>
          </p:nvPr>
        </p:nvGraphicFramePr>
        <p:xfrm>
          <a:off x="6253985" y="912136"/>
          <a:ext cx="3015746" cy="53285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596"/>
                <a:gridCol w="2680150"/>
              </a:tblGrid>
              <a:tr h="3582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컨트롤러뷰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축소 버튼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이벤트를 삽입 할 위치의 위도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경도 정보 입력 후 다음 정보 입력을 위한 화면으로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이벤트 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이벤트 내용에 대해 작성 후 삽입완료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MOCTION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Drag&amp;Drop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이모티콘을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터치하여 지도상에 끌어와 이벤트의 위치를 지정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21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3" name="Content"/>
          <p:cNvSpPr/>
          <p:nvPr/>
        </p:nvSpPr>
        <p:spPr>
          <a:xfrm>
            <a:off x="223388" y="1340103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455" y="1446981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17839" y="1385327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MAP_INFO</a:t>
            </a:r>
            <a:endParaRPr lang="ko-KR" altLang="en-US" dirty="0"/>
          </a:p>
        </p:txBody>
      </p:sp>
      <p:pic>
        <p:nvPicPr>
          <p:cNvPr id="66" name="그림 6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70" y="1437556"/>
            <a:ext cx="268037" cy="268037"/>
          </a:xfrm>
          <a:prstGeom prst="rect">
            <a:avLst/>
          </a:prstGeom>
        </p:spPr>
      </p:pic>
      <p:pic>
        <p:nvPicPr>
          <p:cNvPr id="67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02" y="1510357"/>
            <a:ext cx="213843" cy="185950"/>
          </a:xfrm>
          <a:prstGeom prst="rect">
            <a:avLst/>
          </a:prstGeom>
        </p:spPr>
      </p:pic>
      <p:sp>
        <p:nvSpPr>
          <p:cNvPr id="68" name="Content"/>
          <p:cNvSpPr/>
          <p:nvPr/>
        </p:nvSpPr>
        <p:spPr>
          <a:xfrm>
            <a:off x="223388" y="1340103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455" y="1446981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617839" y="1385327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MAPVIEW</a:t>
            </a:r>
            <a:endParaRPr lang="ko-KR" altLang="en-US" dirty="0"/>
          </a:p>
        </p:txBody>
      </p:sp>
      <p:pic>
        <p:nvPicPr>
          <p:cNvPr id="71" name="그림 70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70" y="1437556"/>
            <a:ext cx="268037" cy="268037"/>
          </a:xfrm>
          <a:prstGeom prst="rect">
            <a:avLst/>
          </a:prstGeom>
        </p:spPr>
      </p:pic>
      <p:pic>
        <p:nvPicPr>
          <p:cNvPr id="72" name="Picture 1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02" y="1510357"/>
            <a:ext cx="213843" cy="185950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223388" y="1791727"/>
            <a:ext cx="2842451" cy="4683214"/>
            <a:chOff x="1347852" y="1804086"/>
            <a:chExt cx="2842451" cy="4670855"/>
          </a:xfrm>
        </p:grpSpPr>
        <p:pic>
          <p:nvPicPr>
            <p:cNvPr id="74" name="StreetMap"/>
            <p:cNvPicPr>
              <a:picLocks noChangeAspect="1" noChangeArrowheads="1"/>
            </p:cNvPicPr>
            <p:nvPr>
              <p:custDataLst>
                <p:custData r:id="rId62"/>
              </p:custDataLst>
            </p:nvPr>
          </p:nvPicPr>
          <p:blipFill>
            <a:blip r:embed="rId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852" y="1804086"/>
              <a:ext cx="2842451" cy="467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75" name="자유형 74"/>
            <p:cNvSpPr/>
            <p:nvPr/>
          </p:nvSpPr>
          <p:spPr>
            <a:xfrm>
              <a:off x="1767016" y="2224216"/>
              <a:ext cx="1445741" cy="2669060"/>
            </a:xfrm>
            <a:custGeom>
              <a:avLst/>
              <a:gdLst>
                <a:gd name="connsiteX0" fmla="*/ 0 w 1445741"/>
                <a:gd name="connsiteY0" fmla="*/ 0 h 2669060"/>
                <a:gd name="connsiteX1" fmla="*/ 12357 w 1445741"/>
                <a:gd name="connsiteY1" fmla="*/ 98854 h 2669060"/>
                <a:gd name="connsiteX2" fmla="*/ 37070 w 1445741"/>
                <a:gd name="connsiteY2" fmla="*/ 420130 h 2669060"/>
                <a:gd name="connsiteX3" fmla="*/ 74141 w 1445741"/>
                <a:gd name="connsiteY3" fmla="*/ 543698 h 2669060"/>
                <a:gd name="connsiteX4" fmla="*/ 86498 w 1445741"/>
                <a:gd name="connsiteY4" fmla="*/ 580768 h 2669060"/>
                <a:gd name="connsiteX5" fmla="*/ 111211 w 1445741"/>
                <a:gd name="connsiteY5" fmla="*/ 617838 h 2669060"/>
                <a:gd name="connsiteX6" fmla="*/ 135925 w 1445741"/>
                <a:gd name="connsiteY6" fmla="*/ 704335 h 2669060"/>
                <a:gd name="connsiteX7" fmla="*/ 172995 w 1445741"/>
                <a:gd name="connsiteY7" fmla="*/ 815546 h 2669060"/>
                <a:gd name="connsiteX8" fmla="*/ 197708 w 1445741"/>
                <a:gd name="connsiteY8" fmla="*/ 889687 h 2669060"/>
                <a:gd name="connsiteX9" fmla="*/ 210065 w 1445741"/>
                <a:gd name="connsiteY9" fmla="*/ 926757 h 2669060"/>
                <a:gd name="connsiteX10" fmla="*/ 308919 w 1445741"/>
                <a:gd name="connsiteY10" fmla="*/ 864973 h 2669060"/>
                <a:gd name="connsiteX11" fmla="*/ 345989 w 1445741"/>
                <a:gd name="connsiteY11" fmla="*/ 852616 h 2669060"/>
                <a:gd name="connsiteX12" fmla="*/ 494270 w 1445741"/>
                <a:gd name="connsiteY12" fmla="*/ 753762 h 2669060"/>
                <a:gd name="connsiteX13" fmla="*/ 568411 w 1445741"/>
                <a:gd name="connsiteY13" fmla="*/ 704335 h 2669060"/>
                <a:gd name="connsiteX14" fmla="*/ 642552 w 1445741"/>
                <a:gd name="connsiteY14" fmla="*/ 679622 h 2669060"/>
                <a:gd name="connsiteX15" fmla="*/ 679622 w 1445741"/>
                <a:gd name="connsiteY15" fmla="*/ 691979 h 2669060"/>
                <a:gd name="connsiteX16" fmla="*/ 716692 w 1445741"/>
                <a:gd name="connsiteY16" fmla="*/ 815546 h 2669060"/>
                <a:gd name="connsiteX17" fmla="*/ 741406 w 1445741"/>
                <a:gd name="connsiteY17" fmla="*/ 889687 h 2669060"/>
                <a:gd name="connsiteX18" fmla="*/ 753762 w 1445741"/>
                <a:gd name="connsiteY18" fmla="*/ 926757 h 2669060"/>
                <a:gd name="connsiteX19" fmla="*/ 778476 w 1445741"/>
                <a:gd name="connsiteY19" fmla="*/ 963827 h 2669060"/>
                <a:gd name="connsiteX20" fmla="*/ 803189 w 1445741"/>
                <a:gd name="connsiteY20" fmla="*/ 1050325 h 2669060"/>
                <a:gd name="connsiteX21" fmla="*/ 827903 w 1445741"/>
                <a:gd name="connsiteY21" fmla="*/ 1087395 h 2669060"/>
                <a:gd name="connsiteX22" fmla="*/ 840260 w 1445741"/>
                <a:gd name="connsiteY22" fmla="*/ 1136822 h 2669060"/>
                <a:gd name="connsiteX23" fmla="*/ 889687 w 1445741"/>
                <a:gd name="connsiteY23" fmla="*/ 1235676 h 2669060"/>
                <a:gd name="connsiteX24" fmla="*/ 914400 w 1445741"/>
                <a:gd name="connsiteY24" fmla="*/ 1285103 h 2669060"/>
                <a:gd name="connsiteX25" fmla="*/ 951470 w 1445741"/>
                <a:gd name="connsiteY25" fmla="*/ 1371600 h 2669060"/>
                <a:gd name="connsiteX26" fmla="*/ 976184 w 1445741"/>
                <a:gd name="connsiteY26" fmla="*/ 1408670 h 2669060"/>
                <a:gd name="connsiteX27" fmla="*/ 1000898 w 1445741"/>
                <a:gd name="connsiteY27" fmla="*/ 1458098 h 2669060"/>
                <a:gd name="connsiteX28" fmla="*/ 1050325 w 1445741"/>
                <a:gd name="connsiteY28" fmla="*/ 1532238 h 2669060"/>
                <a:gd name="connsiteX29" fmla="*/ 1075038 w 1445741"/>
                <a:gd name="connsiteY29" fmla="*/ 1569308 h 2669060"/>
                <a:gd name="connsiteX30" fmla="*/ 1136822 w 1445741"/>
                <a:gd name="connsiteY30" fmla="*/ 1680519 h 2669060"/>
                <a:gd name="connsiteX31" fmla="*/ 1210962 w 1445741"/>
                <a:gd name="connsiteY31" fmla="*/ 1754660 h 2669060"/>
                <a:gd name="connsiteX32" fmla="*/ 1248033 w 1445741"/>
                <a:gd name="connsiteY32" fmla="*/ 1767016 h 2669060"/>
                <a:gd name="connsiteX33" fmla="*/ 1322173 w 1445741"/>
                <a:gd name="connsiteY33" fmla="*/ 1841157 h 2669060"/>
                <a:gd name="connsiteX34" fmla="*/ 1346887 w 1445741"/>
                <a:gd name="connsiteY34" fmla="*/ 1878227 h 2669060"/>
                <a:gd name="connsiteX35" fmla="*/ 1383957 w 1445741"/>
                <a:gd name="connsiteY35" fmla="*/ 1915298 h 2669060"/>
                <a:gd name="connsiteX36" fmla="*/ 1445741 w 1445741"/>
                <a:gd name="connsiteY36" fmla="*/ 2014152 h 2669060"/>
                <a:gd name="connsiteX37" fmla="*/ 1408670 w 1445741"/>
                <a:gd name="connsiteY37" fmla="*/ 2038865 h 2669060"/>
                <a:gd name="connsiteX38" fmla="*/ 1346887 w 1445741"/>
                <a:gd name="connsiteY38" fmla="*/ 2100649 h 2669060"/>
                <a:gd name="connsiteX39" fmla="*/ 1285103 w 1445741"/>
                <a:gd name="connsiteY39" fmla="*/ 2162433 h 2669060"/>
                <a:gd name="connsiteX40" fmla="*/ 1248033 w 1445741"/>
                <a:gd name="connsiteY40" fmla="*/ 2199503 h 2669060"/>
                <a:gd name="connsiteX41" fmla="*/ 1173892 w 1445741"/>
                <a:gd name="connsiteY41" fmla="*/ 2236573 h 2669060"/>
                <a:gd name="connsiteX42" fmla="*/ 1099752 w 1445741"/>
                <a:gd name="connsiteY42" fmla="*/ 2286000 h 2669060"/>
                <a:gd name="connsiteX43" fmla="*/ 1025611 w 1445741"/>
                <a:gd name="connsiteY43" fmla="*/ 2335427 h 2669060"/>
                <a:gd name="connsiteX44" fmla="*/ 988541 w 1445741"/>
                <a:gd name="connsiteY44" fmla="*/ 2360141 h 2669060"/>
                <a:gd name="connsiteX45" fmla="*/ 1013254 w 1445741"/>
                <a:gd name="connsiteY45" fmla="*/ 2446638 h 2669060"/>
                <a:gd name="connsiteX46" fmla="*/ 1037968 w 1445741"/>
                <a:gd name="connsiteY46" fmla="*/ 2483708 h 2669060"/>
                <a:gd name="connsiteX47" fmla="*/ 1112108 w 1445741"/>
                <a:gd name="connsiteY47" fmla="*/ 2533135 h 2669060"/>
                <a:gd name="connsiteX48" fmla="*/ 1173892 w 1445741"/>
                <a:gd name="connsiteY48" fmla="*/ 2607276 h 2669060"/>
                <a:gd name="connsiteX49" fmla="*/ 1223319 w 1445741"/>
                <a:gd name="connsiteY49" fmla="*/ 2669060 h 266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45741" h="2669060">
                  <a:moveTo>
                    <a:pt x="0" y="0"/>
                  </a:moveTo>
                  <a:cubicBezTo>
                    <a:pt x="4119" y="32951"/>
                    <a:pt x="9350" y="65783"/>
                    <a:pt x="12357" y="98854"/>
                  </a:cubicBezTo>
                  <a:cubicBezTo>
                    <a:pt x="17469" y="155089"/>
                    <a:pt x="29160" y="356851"/>
                    <a:pt x="37070" y="420130"/>
                  </a:cubicBezTo>
                  <a:cubicBezTo>
                    <a:pt x="40805" y="450009"/>
                    <a:pt x="66974" y="522199"/>
                    <a:pt x="74141" y="543698"/>
                  </a:cubicBezTo>
                  <a:cubicBezTo>
                    <a:pt x="78260" y="556055"/>
                    <a:pt x="79273" y="569930"/>
                    <a:pt x="86498" y="580768"/>
                  </a:cubicBezTo>
                  <a:cubicBezTo>
                    <a:pt x="94736" y="593125"/>
                    <a:pt x="104570" y="604555"/>
                    <a:pt x="111211" y="617838"/>
                  </a:cubicBezTo>
                  <a:cubicBezTo>
                    <a:pt x="121593" y="638602"/>
                    <a:pt x="129986" y="684538"/>
                    <a:pt x="135925" y="704335"/>
                  </a:cubicBezTo>
                  <a:cubicBezTo>
                    <a:pt x="135939" y="704382"/>
                    <a:pt x="166809" y="796988"/>
                    <a:pt x="172995" y="815546"/>
                  </a:cubicBezTo>
                  <a:lnTo>
                    <a:pt x="197708" y="889687"/>
                  </a:lnTo>
                  <a:lnTo>
                    <a:pt x="210065" y="926757"/>
                  </a:lnTo>
                  <a:cubicBezTo>
                    <a:pt x="371776" y="862072"/>
                    <a:pt x="190222" y="944105"/>
                    <a:pt x="308919" y="864973"/>
                  </a:cubicBezTo>
                  <a:cubicBezTo>
                    <a:pt x="319757" y="857748"/>
                    <a:pt x="334554" y="858853"/>
                    <a:pt x="345989" y="852616"/>
                  </a:cubicBezTo>
                  <a:cubicBezTo>
                    <a:pt x="451601" y="795010"/>
                    <a:pt x="419432" y="806149"/>
                    <a:pt x="494270" y="753762"/>
                  </a:cubicBezTo>
                  <a:cubicBezTo>
                    <a:pt x="518603" y="736729"/>
                    <a:pt x="540233" y="713727"/>
                    <a:pt x="568411" y="704335"/>
                  </a:cubicBezTo>
                  <a:lnTo>
                    <a:pt x="642552" y="679622"/>
                  </a:lnTo>
                  <a:cubicBezTo>
                    <a:pt x="654909" y="683741"/>
                    <a:pt x="672051" y="681380"/>
                    <a:pt x="679622" y="691979"/>
                  </a:cubicBezTo>
                  <a:cubicBezTo>
                    <a:pt x="694685" y="713068"/>
                    <a:pt x="707809" y="785935"/>
                    <a:pt x="716692" y="815546"/>
                  </a:cubicBezTo>
                  <a:cubicBezTo>
                    <a:pt x="724178" y="840498"/>
                    <a:pt x="733168" y="864973"/>
                    <a:pt x="741406" y="889687"/>
                  </a:cubicBezTo>
                  <a:cubicBezTo>
                    <a:pt x="745525" y="902044"/>
                    <a:pt x="746537" y="915920"/>
                    <a:pt x="753762" y="926757"/>
                  </a:cubicBezTo>
                  <a:lnTo>
                    <a:pt x="778476" y="963827"/>
                  </a:lnTo>
                  <a:cubicBezTo>
                    <a:pt x="782433" y="979656"/>
                    <a:pt x="794328" y="1032604"/>
                    <a:pt x="803189" y="1050325"/>
                  </a:cubicBezTo>
                  <a:cubicBezTo>
                    <a:pt x="809830" y="1063608"/>
                    <a:pt x="819665" y="1075038"/>
                    <a:pt x="827903" y="1087395"/>
                  </a:cubicBezTo>
                  <a:cubicBezTo>
                    <a:pt x="832022" y="1103871"/>
                    <a:pt x="833728" y="1121146"/>
                    <a:pt x="840260" y="1136822"/>
                  </a:cubicBezTo>
                  <a:cubicBezTo>
                    <a:pt x="854430" y="1170829"/>
                    <a:pt x="873211" y="1202725"/>
                    <a:pt x="889687" y="1235676"/>
                  </a:cubicBezTo>
                  <a:cubicBezTo>
                    <a:pt x="897925" y="1252152"/>
                    <a:pt x="908575" y="1267628"/>
                    <a:pt x="914400" y="1285103"/>
                  </a:cubicBezTo>
                  <a:cubicBezTo>
                    <a:pt x="928262" y="1326689"/>
                    <a:pt x="927041" y="1328850"/>
                    <a:pt x="951470" y="1371600"/>
                  </a:cubicBezTo>
                  <a:cubicBezTo>
                    <a:pt x="958838" y="1384494"/>
                    <a:pt x="968816" y="1395776"/>
                    <a:pt x="976184" y="1408670"/>
                  </a:cubicBezTo>
                  <a:cubicBezTo>
                    <a:pt x="985323" y="1424664"/>
                    <a:pt x="991421" y="1442302"/>
                    <a:pt x="1000898" y="1458098"/>
                  </a:cubicBezTo>
                  <a:cubicBezTo>
                    <a:pt x="1016179" y="1483567"/>
                    <a:pt x="1033849" y="1507525"/>
                    <a:pt x="1050325" y="1532238"/>
                  </a:cubicBezTo>
                  <a:cubicBezTo>
                    <a:pt x="1058563" y="1544595"/>
                    <a:pt x="1070342" y="1555219"/>
                    <a:pt x="1075038" y="1569308"/>
                  </a:cubicBezTo>
                  <a:cubicBezTo>
                    <a:pt x="1096788" y="1634557"/>
                    <a:pt x="1080169" y="1595540"/>
                    <a:pt x="1136822" y="1680519"/>
                  </a:cubicBezTo>
                  <a:cubicBezTo>
                    <a:pt x="1164457" y="1721971"/>
                    <a:pt x="1161445" y="1726365"/>
                    <a:pt x="1210962" y="1754660"/>
                  </a:cubicBezTo>
                  <a:cubicBezTo>
                    <a:pt x="1222271" y="1761122"/>
                    <a:pt x="1235676" y="1762897"/>
                    <a:pt x="1248033" y="1767016"/>
                  </a:cubicBezTo>
                  <a:cubicBezTo>
                    <a:pt x="1306271" y="1854376"/>
                    <a:pt x="1230217" y="1749202"/>
                    <a:pt x="1322173" y="1841157"/>
                  </a:cubicBezTo>
                  <a:cubicBezTo>
                    <a:pt x="1332674" y="1851658"/>
                    <a:pt x="1337380" y="1866818"/>
                    <a:pt x="1346887" y="1878227"/>
                  </a:cubicBezTo>
                  <a:cubicBezTo>
                    <a:pt x="1358074" y="1891652"/>
                    <a:pt x="1373679" y="1901165"/>
                    <a:pt x="1383957" y="1915298"/>
                  </a:cubicBezTo>
                  <a:cubicBezTo>
                    <a:pt x="1406812" y="1946724"/>
                    <a:pt x="1445741" y="2014152"/>
                    <a:pt x="1445741" y="2014152"/>
                  </a:cubicBezTo>
                  <a:cubicBezTo>
                    <a:pt x="1433384" y="2022390"/>
                    <a:pt x="1419171" y="2028364"/>
                    <a:pt x="1408670" y="2038865"/>
                  </a:cubicBezTo>
                  <a:cubicBezTo>
                    <a:pt x="1326284" y="2121249"/>
                    <a:pt x="1445749" y="2034739"/>
                    <a:pt x="1346887" y="2100649"/>
                  </a:cubicBezTo>
                  <a:cubicBezTo>
                    <a:pt x="1301578" y="2168611"/>
                    <a:pt x="1346887" y="2110946"/>
                    <a:pt x="1285103" y="2162433"/>
                  </a:cubicBezTo>
                  <a:cubicBezTo>
                    <a:pt x="1271678" y="2173620"/>
                    <a:pt x="1261458" y="2188316"/>
                    <a:pt x="1248033" y="2199503"/>
                  </a:cubicBezTo>
                  <a:cubicBezTo>
                    <a:pt x="1182206" y="2254358"/>
                    <a:pt x="1240766" y="2199420"/>
                    <a:pt x="1173892" y="2236573"/>
                  </a:cubicBezTo>
                  <a:cubicBezTo>
                    <a:pt x="1147928" y="2250998"/>
                    <a:pt x="1124465" y="2269524"/>
                    <a:pt x="1099752" y="2286000"/>
                  </a:cubicBezTo>
                  <a:lnTo>
                    <a:pt x="1025611" y="2335427"/>
                  </a:lnTo>
                  <a:lnTo>
                    <a:pt x="988541" y="2360141"/>
                  </a:lnTo>
                  <a:cubicBezTo>
                    <a:pt x="992499" y="2375971"/>
                    <a:pt x="1004393" y="2428915"/>
                    <a:pt x="1013254" y="2446638"/>
                  </a:cubicBezTo>
                  <a:cubicBezTo>
                    <a:pt x="1019896" y="2459921"/>
                    <a:pt x="1026791" y="2473929"/>
                    <a:pt x="1037968" y="2483708"/>
                  </a:cubicBezTo>
                  <a:cubicBezTo>
                    <a:pt x="1060321" y="2503267"/>
                    <a:pt x="1091106" y="2512133"/>
                    <a:pt x="1112108" y="2533135"/>
                  </a:cubicBezTo>
                  <a:cubicBezTo>
                    <a:pt x="1220412" y="2641439"/>
                    <a:pt x="1087875" y="2504055"/>
                    <a:pt x="1173892" y="2607276"/>
                  </a:cubicBezTo>
                  <a:cubicBezTo>
                    <a:pt x="1228371" y="2672651"/>
                    <a:pt x="1197404" y="2617230"/>
                    <a:pt x="1223319" y="266906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1408575" y="1828800"/>
              <a:ext cx="1408766" cy="4596714"/>
            </a:xfrm>
            <a:custGeom>
              <a:avLst/>
              <a:gdLst>
                <a:gd name="connsiteX0" fmla="*/ 1186344 w 1408766"/>
                <a:gd name="connsiteY0" fmla="*/ 0 h 4596714"/>
                <a:gd name="connsiteX1" fmla="*/ 1211057 w 1408766"/>
                <a:gd name="connsiteY1" fmla="*/ 61784 h 4596714"/>
                <a:gd name="connsiteX2" fmla="*/ 1235771 w 1408766"/>
                <a:gd name="connsiteY2" fmla="*/ 98854 h 4596714"/>
                <a:gd name="connsiteX3" fmla="*/ 1248128 w 1408766"/>
                <a:gd name="connsiteY3" fmla="*/ 135924 h 4596714"/>
                <a:gd name="connsiteX4" fmla="*/ 1272841 w 1408766"/>
                <a:gd name="connsiteY4" fmla="*/ 172995 h 4596714"/>
                <a:gd name="connsiteX5" fmla="*/ 1309911 w 1408766"/>
                <a:gd name="connsiteY5" fmla="*/ 308919 h 4596714"/>
                <a:gd name="connsiteX6" fmla="*/ 1322268 w 1408766"/>
                <a:gd name="connsiteY6" fmla="*/ 345989 h 4596714"/>
                <a:gd name="connsiteX7" fmla="*/ 1334625 w 1408766"/>
                <a:gd name="connsiteY7" fmla="*/ 395416 h 4596714"/>
                <a:gd name="connsiteX8" fmla="*/ 1359339 w 1408766"/>
                <a:gd name="connsiteY8" fmla="*/ 469557 h 4596714"/>
                <a:gd name="connsiteX9" fmla="*/ 1384052 w 1408766"/>
                <a:gd name="connsiteY9" fmla="*/ 543697 h 4596714"/>
                <a:gd name="connsiteX10" fmla="*/ 1396409 w 1408766"/>
                <a:gd name="connsiteY10" fmla="*/ 580768 h 4596714"/>
                <a:gd name="connsiteX11" fmla="*/ 1408766 w 1408766"/>
                <a:gd name="connsiteY11" fmla="*/ 654908 h 4596714"/>
                <a:gd name="connsiteX12" fmla="*/ 1396409 w 1408766"/>
                <a:gd name="connsiteY12" fmla="*/ 704335 h 4596714"/>
                <a:gd name="connsiteX13" fmla="*/ 1359339 w 1408766"/>
                <a:gd name="connsiteY13" fmla="*/ 716692 h 4596714"/>
                <a:gd name="connsiteX14" fmla="*/ 1272841 w 1408766"/>
                <a:gd name="connsiteY14" fmla="*/ 741405 h 4596714"/>
                <a:gd name="connsiteX15" fmla="*/ 1248128 w 1408766"/>
                <a:gd name="connsiteY15" fmla="*/ 778476 h 4596714"/>
                <a:gd name="connsiteX16" fmla="*/ 1161630 w 1408766"/>
                <a:gd name="connsiteY16" fmla="*/ 815546 h 4596714"/>
                <a:gd name="connsiteX17" fmla="*/ 1124560 w 1408766"/>
                <a:gd name="connsiteY17" fmla="*/ 840259 h 4596714"/>
                <a:gd name="connsiteX18" fmla="*/ 1038063 w 1408766"/>
                <a:gd name="connsiteY18" fmla="*/ 864973 h 4596714"/>
                <a:gd name="connsiteX19" fmla="*/ 963922 w 1408766"/>
                <a:gd name="connsiteY19" fmla="*/ 902043 h 4596714"/>
                <a:gd name="connsiteX20" fmla="*/ 926852 w 1408766"/>
                <a:gd name="connsiteY20" fmla="*/ 939114 h 4596714"/>
                <a:gd name="connsiteX21" fmla="*/ 889782 w 1408766"/>
                <a:gd name="connsiteY21" fmla="*/ 963827 h 4596714"/>
                <a:gd name="connsiteX22" fmla="*/ 865068 w 1408766"/>
                <a:gd name="connsiteY22" fmla="*/ 1000897 h 4596714"/>
                <a:gd name="connsiteX23" fmla="*/ 790928 w 1408766"/>
                <a:gd name="connsiteY23" fmla="*/ 1050324 h 4596714"/>
                <a:gd name="connsiteX24" fmla="*/ 753857 w 1408766"/>
                <a:gd name="connsiteY24" fmla="*/ 1087395 h 4596714"/>
                <a:gd name="connsiteX25" fmla="*/ 729144 w 1408766"/>
                <a:gd name="connsiteY25" fmla="*/ 1124465 h 4596714"/>
                <a:gd name="connsiteX26" fmla="*/ 655003 w 1408766"/>
                <a:gd name="connsiteY26" fmla="*/ 1186249 h 4596714"/>
                <a:gd name="connsiteX27" fmla="*/ 580863 w 1408766"/>
                <a:gd name="connsiteY27" fmla="*/ 1297459 h 4596714"/>
                <a:gd name="connsiteX28" fmla="*/ 556149 w 1408766"/>
                <a:gd name="connsiteY28" fmla="*/ 1334530 h 4596714"/>
                <a:gd name="connsiteX29" fmla="*/ 519079 w 1408766"/>
                <a:gd name="connsiteY29" fmla="*/ 1359243 h 4596714"/>
                <a:gd name="connsiteX30" fmla="*/ 506722 w 1408766"/>
                <a:gd name="connsiteY30" fmla="*/ 1396314 h 4596714"/>
                <a:gd name="connsiteX31" fmla="*/ 444939 w 1408766"/>
                <a:gd name="connsiteY31" fmla="*/ 1470454 h 4596714"/>
                <a:gd name="connsiteX32" fmla="*/ 407868 w 1408766"/>
                <a:gd name="connsiteY32" fmla="*/ 1495168 h 4596714"/>
                <a:gd name="connsiteX33" fmla="*/ 370798 w 1408766"/>
                <a:gd name="connsiteY33" fmla="*/ 1532238 h 4596714"/>
                <a:gd name="connsiteX34" fmla="*/ 296657 w 1408766"/>
                <a:gd name="connsiteY34" fmla="*/ 1569308 h 4596714"/>
                <a:gd name="connsiteX35" fmla="*/ 234874 w 1408766"/>
                <a:gd name="connsiteY35" fmla="*/ 1643449 h 4596714"/>
                <a:gd name="connsiteX36" fmla="*/ 185447 w 1408766"/>
                <a:gd name="connsiteY36" fmla="*/ 1717589 h 4596714"/>
                <a:gd name="connsiteX37" fmla="*/ 197803 w 1408766"/>
                <a:gd name="connsiteY37" fmla="*/ 1853514 h 4596714"/>
                <a:gd name="connsiteX38" fmla="*/ 222517 w 1408766"/>
                <a:gd name="connsiteY38" fmla="*/ 1927654 h 4596714"/>
                <a:gd name="connsiteX39" fmla="*/ 271944 w 1408766"/>
                <a:gd name="connsiteY39" fmla="*/ 2001795 h 4596714"/>
                <a:gd name="connsiteX40" fmla="*/ 296657 w 1408766"/>
                <a:gd name="connsiteY40" fmla="*/ 2038865 h 4596714"/>
                <a:gd name="connsiteX41" fmla="*/ 321371 w 1408766"/>
                <a:gd name="connsiteY41" fmla="*/ 2088292 h 4596714"/>
                <a:gd name="connsiteX42" fmla="*/ 333728 w 1408766"/>
                <a:gd name="connsiteY42" fmla="*/ 2125362 h 4596714"/>
                <a:gd name="connsiteX43" fmla="*/ 358441 w 1408766"/>
                <a:gd name="connsiteY43" fmla="*/ 2162432 h 4596714"/>
                <a:gd name="connsiteX44" fmla="*/ 370798 w 1408766"/>
                <a:gd name="connsiteY44" fmla="*/ 2199503 h 4596714"/>
                <a:gd name="connsiteX45" fmla="*/ 407868 w 1408766"/>
                <a:gd name="connsiteY45" fmla="*/ 2248930 h 4596714"/>
                <a:gd name="connsiteX46" fmla="*/ 444939 w 1408766"/>
                <a:gd name="connsiteY46" fmla="*/ 2335427 h 4596714"/>
                <a:gd name="connsiteX47" fmla="*/ 494366 w 1408766"/>
                <a:gd name="connsiteY47" fmla="*/ 2421924 h 4596714"/>
                <a:gd name="connsiteX48" fmla="*/ 519079 w 1408766"/>
                <a:gd name="connsiteY48" fmla="*/ 2496065 h 4596714"/>
                <a:gd name="connsiteX49" fmla="*/ 531436 w 1408766"/>
                <a:gd name="connsiteY49" fmla="*/ 2533135 h 4596714"/>
                <a:gd name="connsiteX50" fmla="*/ 580863 w 1408766"/>
                <a:gd name="connsiteY50" fmla="*/ 2631989 h 4596714"/>
                <a:gd name="connsiteX51" fmla="*/ 605576 w 1408766"/>
                <a:gd name="connsiteY51" fmla="*/ 2706130 h 4596714"/>
                <a:gd name="connsiteX52" fmla="*/ 630290 w 1408766"/>
                <a:gd name="connsiteY52" fmla="*/ 2743200 h 4596714"/>
                <a:gd name="connsiteX53" fmla="*/ 655003 w 1408766"/>
                <a:gd name="connsiteY53" fmla="*/ 2817341 h 4596714"/>
                <a:gd name="connsiteX54" fmla="*/ 679717 w 1408766"/>
                <a:gd name="connsiteY54" fmla="*/ 2854411 h 4596714"/>
                <a:gd name="connsiteX55" fmla="*/ 692074 w 1408766"/>
                <a:gd name="connsiteY55" fmla="*/ 2891481 h 4596714"/>
                <a:gd name="connsiteX56" fmla="*/ 741501 w 1408766"/>
                <a:gd name="connsiteY56" fmla="*/ 2965622 h 4596714"/>
                <a:gd name="connsiteX57" fmla="*/ 790928 w 1408766"/>
                <a:gd name="connsiteY57" fmla="*/ 3039762 h 4596714"/>
                <a:gd name="connsiteX58" fmla="*/ 815641 w 1408766"/>
                <a:gd name="connsiteY58" fmla="*/ 3076832 h 4596714"/>
                <a:gd name="connsiteX59" fmla="*/ 877425 w 1408766"/>
                <a:gd name="connsiteY59" fmla="*/ 3188043 h 4596714"/>
                <a:gd name="connsiteX60" fmla="*/ 951566 w 1408766"/>
                <a:gd name="connsiteY60" fmla="*/ 3262184 h 4596714"/>
                <a:gd name="connsiteX61" fmla="*/ 1000993 w 1408766"/>
                <a:gd name="connsiteY61" fmla="*/ 3336324 h 4596714"/>
                <a:gd name="connsiteX62" fmla="*/ 1013349 w 1408766"/>
                <a:gd name="connsiteY62" fmla="*/ 3373395 h 4596714"/>
                <a:gd name="connsiteX63" fmla="*/ 1000993 w 1408766"/>
                <a:gd name="connsiteY63" fmla="*/ 3435178 h 4596714"/>
                <a:gd name="connsiteX64" fmla="*/ 926852 w 1408766"/>
                <a:gd name="connsiteY64" fmla="*/ 3509319 h 4596714"/>
                <a:gd name="connsiteX65" fmla="*/ 852711 w 1408766"/>
                <a:gd name="connsiteY65" fmla="*/ 3558746 h 4596714"/>
                <a:gd name="connsiteX66" fmla="*/ 753857 w 1408766"/>
                <a:gd name="connsiteY66" fmla="*/ 3632886 h 4596714"/>
                <a:gd name="connsiteX67" fmla="*/ 704430 w 1408766"/>
                <a:gd name="connsiteY67" fmla="*/ 3669957 h 4596714"/>
                <a:gd name="connsiteX68" fmla="*/ 655003 w 1408766"/>
                <a:gd name="connsiteY68" fmla="*/ 3719384 h 4596714"/>
                <a:gd name="connsiteX69" fmla="*/ 593220 w 1408766"/>
                <a:gd name="connsiteY69" fmla="*/ 3793524 h 4596714"/>
                <a:gd name="connsiteX70" fmla="*/ 519079 w 1408766"/>
                <a:gd name="connsiteY70" fmla="*/ 3855308 h 4596714"/>
                <a:gd name="connsiteX71" fmla="*/ 494366 w 1408766"/>
                <a:gd name="connsiteY71" fmla="*/ 3892378 h 4596714"/>
                <a:gd name="connsiteX72" fmla="*/ 420225 w 1408766"/>
                <a:gd name="connsiteY72" fmla="*/ 3954162 h 4596714"/>
                <a:gd name="connsiteX73" fmla="*/ 358441 w 1408766"/>
                <a:gd name="connsiteY73" fmla="*/ 4028303 h 4596714"/>
                <a:gd name="connsiteX74" fmla="*/ 333728 w 1408766"/>
                <a:gd name="connsiteY74" fmla="*/ 4102443 h 4596714"/>
                <a:gd name="connsiteX75" fmla="*/ 321371 w 1408766"/>
                <a:gd name="connsiteY75" fmla="*/ 4139514 h 4596714"/>
                <a:gd name="connsiteX76" fmla="*/ 296657 w 1408766"/>
                <a:gd name="connsiteY76" fmla="*/ 4176584 h 4596714"/>
                <a:gd name="connsiteX77" fmla="*/ 284301 w 1408766"/>
                <a:gd name="connsiteY77" fmla="*/ 4226011 h 4596714"/>
                <a:gd name="connsiteX78" fmla="*/ 210160 w 1408766"/>
                <a:gd name="connsiteY78" fmla="*/ 4349578 h 4596714"/>
                <a:gd name="connsiteX79" fmla="*/ 185447 w 1408766"/>
                <a:gd name="connsiteY79" fmla="*/ 4386649 h 4596714"/>
                <a:gd name="connsiteX80" fmla="*/ 148376 w 1408766"/>
                <a:gd name="connsiteY80" fmla="*/ 4423719 h 4596714"/>
                <a:gd name="connsiteX81" fmla="*/ 123663 w 1408766"/>
                <a:gd name="connsiteY81" fmla="*/ 4460789 h 4596714"/>
                <a:gd name="connsiteX82" fmla="*/ 49522 w 1408766"/>
                <a:gd name="connsiteY82" fmla="*/ 4497859 h 4596714"/>
                <a:gd name="connsiteX83" fmla="*/ 95 w 1408766"/>
                <a:gd name="connsiteY83" fmla="*/ 4596714 h 459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408766" h="4596714">
                  <a:moveTo>
                    <a:pt x="1186344" y="0"/>
                  </a:moveTo>
                  <a:cubicBezTo>
                    <a:pt x="1194582" y="20595"/>
                    <a:pt x="1201137" y="41945"/>
                    <a:pt x="1211057" y="61784"/>
                  </a:cubicBezTo>
                  <a:cubicBezTo>
                    <a:pt x="1217699" y="75067"/>
                    <a:pt x="1229129" y="85571"/>
                    <a:pt x="1235771" y="98854"/>
                  </a:cubicBezTo>
                  <a:cubicBezTo>
                    <a:pt x="1241596" y="110504"/>
                    <a:pt x="1242303" y="124274"/>
                    <a:pt x="1248128" y="135924"/>
                  </a:cubicBezTo>
                  <a:cubicBezTo>
                    <a:pt x="1254770" y="149207"/>
                    <a:pt x="1266809" y="159424"/>
                    <a:pt x="1272841" y="172995"/>
                  </a:cubicBezTo>
                  <a:cubicBezTo>
                    <a:pt x="1303141" y="241171"/>
                    <a:pt x="1293297" y="242463"/>
                    <a:pt x="1309911" y="308919"/>
                  </a:cubicBezTo>
                  <a:cubicBezTo>
                    <a:pt x="1313070" y="321555"/>
                    <a:pt x="1318690" y="333465"/>
                    <a:pt x="1322268" y="345989"/>
                  </a:cubicBezTo>
                  <a:cubicBezTo>
                    <a:pt x="1326934" y="362318"/>
                    <a:pt x="1329745" y="379149"/>
                    <a:pt x="1334625" y="395416"/>
                  </a:cubicBezTo>
                  <a:cubicBezTo>
                    <a:pt x="1342111" y="420368"/>
                    <a:pt x="1351101" y="444843"/>
                    <a:pt x="1359339" y="469557"/>
                  </a:cubicBezTo>
                  <a:lnTo>
                    <a:pt x="1384052" y="543697"/>
                  </a:lnTo>
                  <a:cubicBezTo>
                    <a:pt x="1388171" y="556054"/>
                    <a:pt x="1394268" y="567920"/>
                    <a:pt x="1396409" y="580768"/>
                  </a:cubicBezTo>
                  <a:lnTo>
                    <a:pt x="1408766" y="654908"/>
                  </a:lnTo>
                  <a:cubicBezTo>
                    <a:pt x="1404647" y="671384"/>
                    <a:pt x="1407018" y="691074"/>
                    <a:pt x="1396409" y="704335"/>
                  </a:cubicBezTo>
                  <a:cubicBezTo>
                    <a:pt x="1388272" y="714506"/>
                    <a:pt x="1371863" y="713114"/>
                    <a:pt x="1359339" y="716692"/>
                  </a:cubicBezTo>
                  <a:cubicBezTo>
                    <a:pt x="1250702" y="747732"/>
                    <a:pt x="1361742" y="711773"/>
                    <a:pt x="1272841" y="741405"/>
                  </a:cubicBezTo>
                  <a:cubicBezTo>
                    <a:pt x="1264603" y="753762"/>
                    <a:pt x="1259537" y="768969"/>
                    <a:pt x="1248128" y="778476"/>
                  </a:cubicBezTo>
                  <a:cubicBezTo>
                    <a:pt x="1209563" y="810614"/>
                    <a:pt x="1200257" y="796233"/>
                    <a:pt x="1161630" y="815546"/>
                  </a:cubicBezTo>
                  <a:cubicBezTo>
                    <a:pt x="1148347" y="822187"/>
                    <a:pt x="1138210" y="834409"/>
                    <a:pt x="1124560" y="840259"/>
                  </a:cubicBezTo>
                  <a:cubicBezTo>
                    <a:pt x="1069130" y="864015"/>
                    <a:pt x="1086157" y="840926"/>
                    <a:pt x="1038063" y="864973"/>
                  </a:cubicBezTo>
                  <a:cubicBezTo>
                    <a:pt x="942250" y="912880"/>
                    <a:pt x="1057099" y="870984"/>
                    <a:pt x="963922" y="902043"/>
                  </a:cubicBezTo>
                  <a:cubicBezTo>
                    <a:pt x="951565" y="914400"/>
                    <a:pt x="940277" y="927927"/>
                    <a:pt x="926852" y="939114"/>
                  </a:cubicBezTo>
                  <a:cubicBezTo>
                    <a:pt x="915443" y="948621"/>
                    <a:pt x="900283" y="953326"/>
                    <a:pt x="889782" y="963827"/>
                  </a:cubicBezTo>
                  <a:cubicBezTo>
                    <a:pt x="879281" y="974328"/>
                    <a:pt x="876245" y="991118"/>
                    <a:pt x="865068" y="1000897"/>
                  </a:cubicBezTo>
                  <a:cubicBezTo>
                    <a:pt x="842715" y="1020456"/>
                    <a:pt x="811930" y="1029322"/>
                    <a:pt x="790928" y="1050324"/>
                  </a:cubicBezTo>
                  <a:cubicBezTo>
                    <a:pt x="778571" y="1062681"/>
                    <a:pt x="765044" y="1073970"/>
                    <a:pt x="753857" y="1087395"/>
                  </a:cubicBezTo>
                  <a:cubicBezTo>
                    <a:pt x="744350" y="1098804"/>
                    <a:pt x="739645" y="1113964"/>
                    <a:pt x="729144" y="1124465"/>
                  </a:cubicBezTo>
                  <a:cubicBezTo>
                    <a:pt x="657745" y="1195864"/>
                    <a:pt x="725861" y="1095147"/>
                    <a:pt x="655003" y="1186249"/>
                  </a:cubicBezTo>
                  <a:cubicBezTo>
                    <a:pt x="654994" y="1186261"/>
                    <a:pt x="593224" y="1278918"/>
                    <a:pt x="580863" y="1297459"/>
                  </a:cubicBezTo>
                  <a:cubicBezTo>
                    <a:pt x="572625" y="1309816"/>
                    <a:pt x="568506" y="1326292"/>
                    <a:pt x="556149" y="1334530"/>
                  </a:cubicBezTo>
                  <a:lnTo>
                    <a:pt x="519079" y="1359243"/>
                  </a:lnTo>
                  <a:cubicBezTo>
                    <a:pt x="514960" y="1371600"/>
                    <a:pt x="512547" y="1384664"/>
                    <a:pt x="506722" y="1396314"/>
                  </a:cubicBezTo>
                  <a:cubicBezTo>
                    <a:pt x="492836" y="1424086"/>
                    <a:pt x="468363" y="1450934"/>
                    <a:pt x="444939" y="1470454"/>
                  </a:cubicBezTo>
                  <a:cubicBezTo>
                    <a:pt x="433530" y="1479962"/>
                    <a:pt x="419277" y="1485660"/>
                    <a:pt x="407868" y="1495168"/>
                  </a:cubicBezTo>
                  <a:cubicBezTo>
                    <a:pt x="394443" y="1506355"/>
                    <a:pt x="384223" y="1521051"/>
                    <a:pt x="370798" y="1532238"/>
                  </a:cubicBezTo>
                  <a:cubicBezTo>
                    <a:pt x="338860" y="1558853"/>
                    <a:pt x="333810" y="1556924"/>
                    <a:pt x="296657" y="1569308"/>
                  </a:cubicBezTo>
                  <a:cubicBezTo>
                    <a:pt x="208355" y="1701762"/>
                    <a:pt x="345864" y="1500746"/>
                    <a:pt x="234874" y="1643449"/>
                  </a:cubicBezTo>
                  <a:cubicBezTo>
                    <a:pt x="216639" y="1666894"/>
                    <a:pt x="185447" y="1717589"/>
                    <a:pt x="185447" y="1717589"/>
                  </a:cubicBezTo>
                  <a:cubicBezTo>
                    <a:pt x="189566" y="1762897"/>
                    <a:pt x="189897" y="1808711"/>
                    <a:pt x="197803" y="1853514"/>
                  </a:cubicBezTo>
                  <a:cubicBezTo>
                    <a:pt x="202330" y="1879168"/>
                    <a:pt x="208067" y="1905979"/>
                    <a:pt x="222517" y="1927654"/>
                  </a:cubicBezTo>
                  <a:lnTo>
                    <a:pt x="271944" y="2001795"/>
                  </a:lnTo>
                  <a:cubicBezTo>
                    <a:pt x="280182" y="2014152"/>
                    <a:pt x="290015" y="2025582"/>
                    <a:pt x="296657" y="2038865"/>
                  </a:cubicBezTo>
                  <a:cubicBezTo>
                    <a:pt x="304895" y="2055341"/>
                    <a:pt x="314115" y="2071361"/>
                    <a:pt x="321371" y="2088292"/>
                  </a:cubicBezTo>
                  <a:cubicBezTo>
                    <a:pt x="326502" y="2100264"/>
                    <a:pt x="327903" y="2113712"/>
                    <a:pt x="333728" y="2125362"/>
                  </a:cubicBezTo>
                  <a:cubicBezTo>
                    <a:pt x="340369" y="2138645"/>
                    <a:pt x="351800" y="2149149"/>
                    <a:pt x="358441" y="2162432"/>
                  </a:cubicBezTo>
                  <a:cubicBezTo>
                    <a:pt x="364266" y="2174082"/>
                    <a:pt x="364336" y="2188194"/>
                    <a:pt x="370798" y="2199503"/>
                  </a:cubicBezTo>
                  <a:cubicBezTo>
                    <a:pt x="381016" y="2217384"/>
                    <a:pt x="396953" y="2231466"/>
                    <a:pt x="407868" y="2248930"/>
                  </a:cubicBezTo>
                  <a:cubicBezTo>
                    <a:pt x="445124" y="2308539"/>
                    <a:pt x="422008" y="2281920"/>
                    <a:pt x="444939" y="2335427"/>
                  </a:cubicBezTo>
                  <a:cubicBezTo>
                    <a:pt x="463754" y="2379328"/>
                    <a:pt x="469544" y="2384692"/>
                    <a:pt x="494366" y="2421924"/>
                  </a:cubicBezTo>
                  <a:lnTo>
                    <a:pt x="519079" y="2496065"/>
                  </a:lnTo>
                  <a:cubicBezTo>
                    <a:pt x="523198" y="2508422"/>
                    <a:pt x="525611" y="2521485"/>
                    <a:pt x="531436" y="2533135"/>
                  </a:cubicBezTo>
                  <a:cubicBezTo>
                    <a:pt x="547912" y="2566086"/>
                    <a:pt x="569213" y="2597039"/>
                    <a:pt x="580863" y="2631989"/>
                  </a:cubicBezTo>
                  <a:cubicBezTo>
                    <a:pt x="589101" y="2656703"/>
                    <a:pt x="591126" y="2684455"/>
                    <a:pt x="605576" y="2706130"/>
                  </a:cubicBezTo>
                  <a:cubicBezTo>
                    <a:pt x="613814" y="2718487"/>
                    <a:pt x="624258" y="2729629"/>
                    <a:pt x="630290" y="2743200"/>
                  </a:cubicBezTo>
                  <a:cubicBezTo>
                    <a:pt x="640870" y="2767005"/>
                    <a:pt x="640553" y="2795666"/>
                    <a:pt x="655003" y="2817341"/>
                  </a:cubicBezTo>
                  <a:cubicBezTo>
                    <a:pt x="663241" y="2829698"/>
                    <a:pt x="673075" y="2841128"/>
                    <a:pt x="679717" y="2854411"/>
                  </a:cubicBezTo>
                  <a:cubicBezTo>
                    <a:pt x="685542" y="2866061"/>
                    <a:pt x="685748" y="2880095"/>
                    <a:pt x="692074" y="2891481"/>
                  </a:cubicBezTo>
                  <a:cubicBezTo>
                    <a:pt x="706499" y="2917445"/>
                    <a:pt x="725025" y="2940908"/>
                    <a:pt x="741501" y="2965622"/>
                  </a:cubicBezTo>
                  <a:lnTo>
                    <a:pt x="790928" y="3039762"/>
                  </a:lnTo>
                  <a:cubicBezTo>
                    <a:pt x="799166" y="3052119"/>
                    <a:pt x="810945" y="3062743"/>
                    <a:pt x="815641" y="3076832"/>
                  </a:cubicBezTo>
                  <a:cubicBezTo>
                    <a:pt x="831180" y="3123448"/>
                    <a:pt x="834936" y="3145554"/>
                    <a:pt x="877425" y="3188043"/>
                  </a:cubicBezTo>
                  <a:cubicBezTo>
                    <a:pt x="902139" y="3212757"/>
                    <a:pt x="932179" y="3233104"/>
                    <a:pt x="951566" y="3262184"/>
                  </a:cubicBezTo>
                  <a:lnTo>
                    <a:pt x="1000993" y="3336324"/>
                  </a:lnTo>
                  <a:cubicBezTo>
                    <a:pt x="1005112" y="3348681"/>
                    <a:pt x="1013349" y="3360370"/>
                    <a:pt x="1013349" y="3373395"/>
                  </a:cubicBezTo>
                  <a:cubicBezTo>
                    <a:pt x="1013349" y="3394397"/>
                    <a:pt x="1008367" y="3415513"/>
                    <a:pt x="1000993" y="3435178"/>
                  </a:cubicBezTo>
                  <a:cubicBezTo>
                    <a:pt x="987417" y="3471381"/>
                    <a:pt x="956873" y="3488304"/>
                    <a:pt x="926852" y="3509319"/>
                  </a:cubicBezTo>
                  <a:cubicBezTo>
                    <a:pt x="902519" y="3526352"/>
                    <a:pt x="876473" y="3540925"/>
                    <a:pt x="852711" y="3558746"/>
                  </a:cubicBezTo>
                  <a:lnTo>
                    <a:pt x="753857" y="3632886"/>
                  </a:lnTo>
                  <a:cubicBezTo>
                    <a:pt x="737381" y="3645243"/>
                    <a:pt x="718993" y="3655394"/>
                    <a:pt x="704430" y="3669957"/>
                  </a:cubicBezTo>
                  <a:cubicBezTo>
                    <a:pt x="687954" y="3686433"/>
                    <a:pt x="670166" y="3701693"/>
                    <a:pt x="655003" y="3719384"/>
                  </a:cubicBezTo>
                  <a:cubicBezTo>
                    <a:pt x="606403" y="3776084"/>
                    <a:pt x="657493" y="3739964"/>
                    <a:pt x="593220" y="3793524"/>
                  </a:cubicBezTo>
                  <a:cubicBezTo>
                    <a:pt x="540203" y="3837705"/>
                    <a:pt x="568305" y="3796236"/>
                    <a:pt x="519079" y="3855308"/>
                  </a:cubicBezTo>
                  <a:cubicBezTo>
                    <a:pt x="509572" y="3866717"/>
                    <a:pt x="504867" y="3881877"/>
                    <a:pt x="494366" y="3892378"/>
                  </a:cubicBezTo>
                  <a:cubicBezTo>
                    <a:pt x="397160" y="3989584"/>
                    <a:pt x="521446" y="3832698"/>
                    <a:pt x="420225" y="3954162"/>
                  </a:cubicBezTo>
                  <a:cubicBezTo>
                    <a:pt x="334200" y="4057391"/>
                    <a:pt x="466750" y="3919991"/>
                    <a:pt x="358441" y="4028303"/>
                  </a:cubicBezTo>
                  <a:lnTo>
                    <a:pt x="333728" y="4102443"/>
                  </a:lnTo>
                  <a:cubicBezTo>
                    <a:pt x="329609" y="4114800"/>
                    <a:pt x="328596" y="4128676"/>
                    <a:pt x="321371" y="4139514"/>
                  </a:cubicBezTo>
                  <a:lnTo>
                    <a:pt x="296657" y="4176584"/>
                  </a:lnTo>
                  <a:cubicBezTo>
                    <a:pt x="292538" y="4193060"/>
                    <a:pt x="290264" y="4210110"/>
                    <a:pt x="284301" y="4226011"/>
                  </a:cubicBezTo>
                  <a:cubicBezTo>
                    <a:pt x="268018" y="4269434"/>
                    <a:pt x="234793" y="4312629"/>
                    <a:pt x="210160" y="4349578"/>
                  </a:cubicBezTo>
                  <a:cubicBezTo>
                    <a:pt x="201922" y="4361935"/>
                    <a:pt x="195948" y="4376148"/>
                    <a:pt x="185447" y="4386649"/>
                  </a:cubicBezTo>
                  <a:cubicBezTo>
                    <a:pt x="173090" y="4399006"/>
                    <a:pt x="159563" y="4410294"/>
                    <a:pt x="148376" y="4423719"/>
                  </a:cubicBezTo>
                  <a:cubicBezTo>
                    <a:pt x="138869" y="4435128"/>
                    <a:pt x="134164" y="4450288"/>
                    <a:pt x="123663" y="4460789"/>
                  </a:cubicBezTo>
                  <a:cubicBezTo>
                    <a:pt x="99708" y="4484745"/>
                    <a:pt x="79674" y="4487809"/>
                    <a:pt x="49522" y="4497859"/>
                  </a:cubicBezTo>
                  <a:cubicBezTo>
                    <a:pt x="-4475" y="4578854"/>
                    <a:pt x="95" y="4542298"/>
                    <a:pt x="95" y="459671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1717589" y="3175391"/>
              <a:ext cx="2384854" cy="1693171"/>
            </a:xfrm>
            <a:custGeom>
              <a:avLst/>
              <a:gdLst>
                <a:gd name="connsiteX0" fmla="*/ 2384854 w 2384854"/>
                <a:gd name="connsiteY0" fmla="*/ 877625 h 1693171"/>
                <a:gd name="connsiteX1" fmla="*/ 2248930 w 2384854"/>
                <a:gd name="connsiteY1" fmla="*/ 988836 h 1693171"/>
                <a:gd name="connsiteX2" fmla="*/ 2174789 w 2384854"/>
                <a:gd name="connsiteY2" fmla="*/ 1025906 h 1693171"/>
                <a:gd name="connsiteX3" fmla="*/ 2137719 w 2384854"/>
                <a:gd name="connsiteY3" fmla="*/ 1062977 h 1693171"/>
                <a:gd name="connsiteX4" fmla="*/ 2100649 w 2384854"/>
                <a:gd name="connsiteY4" fmla="*/ 1087690 h 1693171"/>
                <a:gd name="connsiteX5" fmla="*/ 2063579 w 2384854"/>
                <a:gd name="connsiteY5" fmla="*/ 1124760 h 1693171"/>
                <a:gd name="connsiteX6" fmla="*/ 2026508 w 2384854"/>
                <a:gd name="connsiteY6" fmla="*/ 1149474 h 1693171"/>
                <a:gd name="connsiteX7" fmla="*/ 1952368 w 2384854"/>
                <a:gd name="connsiteY7" fmla="*/ 1211258 h 1693171"/>
                <a:gd name="connsiteX8" fmla="*/ 1927654 w 2384854"/>
                <a:gd name="connsiteY8" fmla="*/ 1248328 h 1693171"/>
                <a:gd name="connsiteX9" fmla="*/ 1853514 w 2384854"/>
                <a:gd name="connsiteY9" fmla="*/ 1297755 h 1693171"/>
                <a:gd name="connsiteX10" fmla="*/ 1816443 w 2384854"/>
                <a:gd name="connsiteY10" fmla="*/ 1322468 h 1693171"/>
                <a:gd name="connsiteX11" fmla="*/ 1767016 w 2384854"/>
                <a:gd name="connsiteY11" fmla="*/ 1347182 h 1693171"/>
                <a:gd name="connsiteX12" fmla="*/ 1729946 w 2384854"/>
                <a:gd name="connsiteY12" fmla="*/ 1371895 h 1693171"/>
                <a:gd name="connsiteX13" fmla="*/ 1655806 w 2384854"/>
                <a:gd name="connsiteY13" fmla="*/ 1396609 h 1693171"/>
                <a:gd name="connsiteX14" fmla="*/ 1581665 w 2384854"/>
                <a:gd name="connsiteY14" fmla="*/ 1433679 h 1693171"/>
                <a:gd name="connsiteX15" fmla="*/ 1544595 w 2384854"/>
                <a:gd name="connsiteY15" fmla="*/ 1470750 h 1693171"/>
                <a:gd name="connsiteX16" fmla="*/ 1470454 w 2384854"/>
                <a:gd name="connsiteY16" fmla="*/ 1421323 h 1693171"/>
                <a:gd name="connsiteX17" fmla="*/ 1421027 w 2384854"/>
                <a:gd name="connsiteY17" fmla="*/ 1347182 h 1693171"/>
                <a:gd name="connsiteX18" fmla="*/ 1408670 w 2384854"/>
                <a:gd name="connsiteY18" fmla="*/ 1310112 h 1693171"/>
                <a:gd name="connsiteX19" fmla="*/ 1334530 w 2384854"/>
                <a:gd name="connsiteY19" fmla="*/ 1235971 h 1693171"/>
                <a:gd name="connsiteX20" fmla="*/ 1285103 w 2384854"/>
                <a:gd name="connsiteY20" fmla="*/ 1161831 h 1693171"/>
                <a:gd name="connsiteX21" fmla="*/ 1260389 w 2384854"/>
                <a:gd name="connsiteY21" fmla="*/ 1124760 h 1693171"/>
                <a:gd name="connsiteX22" fmla="*/ 1248033 w 2384854"/>
                <a:gd name="connsiteY22" fmla="*/ 1087690 h 1693171"/>
                <a:gd name="connsiteX23" fmla="*/ 1149179 w 2384854"/>
                <a:gd name="connsiteY23" fmla="*/ 1137117 h 1693171"/>
                <a:gd name="connsiteX24" fmla="*/ 1062681 w 2384854"/>
                <a:gd name="connsiteY24" fmla="*/ 1198901 h 1693171"/>
                <a:gd name="connsiteX25" fmla="*/ 1000897 w 2384854"/>
                <a:gd name="connsiteY25" fmla="*/ 1310112 h 1693171"/>
                <a:gd name="connsiteX26" fmla="*/ 963827 w 2384854"/>
                <a:gd name="connsiteY26" fmla="*/ 1347182 h 1693171"/>
                <a:gd name="connsiteX27" fmla="*/ 939114 w 2384854"/>
                <a:gd name="connsiteY27" fmla="*/ 1384252 h 1693171"/>
                <a:gd name="connsiteX28" fmla="*/ 902043 w 2384854"/>
                <a:gd name="connsiteY28" fmla="*/ 1408966 h 1693171"/>
                <a:gd name="connsiteX29" fmla="*/ 864973 w 2384854"/>
                <a:gd name="connsiteY29" fmla="*/ 1446036 h 1693171"/>
                <a:gd name="connsiteX30" fmla="*/ 778476 w 2384854"/>
                <a:gd name="connsiteY30" fmla="*/ 1483106 h 1693171"/>
                <a:gd name="connsiteX31" fmla="*/ 729049 w 2384854"/>
                <a:gd name="connsiteY31" fmla="*/ 1507820 h 1693171"/>
                <a:gd name="connsiteX32" fmla="*/ 654908 w 2384854"/>
                <a:gd name="connsiteY32" fmla="*/ 1569604 h 1693171"/>
                <a:gd name="connsiteX33" fmla="*/ 617838 w 2384854"/>
                <a:gd name="connsiteY33" fmla="*/ 1594317 h 1693171"/>
                <a:gd name="connsiteX34" fmla="*/ 568411 w 2384854"/>
                <a:gd name="connsiteY34" fmla="*/ 1668458 h 1693171"/>
                <a:gd name="connsiteX35" fmla="*/ 494270 w 2384854"/>
                <a:gd name="connsiteY35" fmla="*/ 1693171 h 1693171"/>
                <a:gd name="connsiteX36" fmla="*/ 469557 w 2384854"/>
                <a:gd name="connsiteY36" fmla="*/ 1643744 h 1693171"/>
                <a:gd name="connsiteX37" fmla="*/ 420130 w 2384854"/>
                <a:gd name="connsiteY37" fmla="*/ 1557247 h 1693171"/>
                <a:gd name="connsiteX38" fmla="*/ 383060 w 2384854"/>
                <a:gd name="connsiteY38" fmla="*/ 1421323 h 1693171"/>
                <a:gd name="connsiteX39" fmla="*/ 383060 w 2384854"/>
                <a:gd name="connsiteY39" fmla="*/ 1421323 h 1693171"/>
                <a:gd name="connsiteX40" fmla="*/ 358346 w 2384854"/>
                <a:gd name="connsiteY40" fmla="*/ 1322468 h 1693171"/>
                <a:gd name="connsiteX41" fmla="*/ 345989 w 2384854"/>
                <a:gd name="connsiteY41" fmla="*/ 1285398 h 1693171"/>
                <a:gd name="connsiteX42" fmla="*/ 333633 w 2384854"/>
                <a:gd name="connsiteY42" fmla="*/ 1235971 h 1693171"/>
                <a:gd name="connsiteX43" fmla="*/ 308919 w 2384854"/>
                <a:gd name="connsiteY43" fmla="*/ 1161831 h 1693171"/>
                <a:gd name="connsiteX44" fmla="*/ 296562 w 2384854"/>
                <a:gd name="connsiteY44" fmla="*/ 1124760 h 1693171"/>
                <a:gd name="connsiteX45" fmla="*/ 259492 w 2384854"/>
                <a:gd name="connsiteY45" fmla="*/ 1050620 h 1693171"/>
                <a:gd name="connsiteX46" fmla="*/ 234779 w 2384854"/>
                <a:gd name="connsiteY46" fmla="*/ 1013550 h 1693171"/>
                <a:gd name="connsiteX47" fmla="*/ 197708 w 2384854"/>
                <a:gd name="connsiteY47" fmla="*/ 939409 h 1693171"/>
                <a:gd name="connsiteX48" fmla="*/ 185352 w 2384854"/>
                <a:gd name="connsiteY48" fmla="*/ 877625 h 1693171"/>
                <a:gd name="connsiteX49" fmla="*/ 135925 w 2384854"/>
                <a:gd name="connsiteY49" fmla="*/ 778771 h 1693171"/>
                <a:gd name="connsiteX50" fmla="*/ 98854 w 2384854"/>
                <a:gd name="connsiteY50" fmla="*/ 692274 h 1693171"/>
                <a:gd name="connsiteX51" fmla="*/ 74141 w 2384854"/>
                <a:gd name="connsiteY51" fmla="*/ 593420 h 1693171"/>
                <a:gd name="connsiteX52" fmla="*/ 49427 w 2384854"/>
                <a:gd name="connsiteY52" fmla="*/ 543993 h 1693171"/>
                <a:gd name="connsiteX53" fmla="*/ 24714 w 2384854"/>
                <a:gd name="connsiteY53" fmla="*/ 457495 h 1693171"/>
                <a:gd name="connsiteX54" fmla="*/ 0 w 2384854"/>
                <a:gd name="connsiteY54" fmla="*/ 383355 h 1693171"/>
                <a:gd name="connsiteX55" fmla="*/ 12357 w 2384854"/>
                <a:gd name="connsiteY55" fmla="*/ 259787 h 1693171"/>
                <a:gd name="connsiteX56" fmla="*/ 98854 w 2384854"/>
                <a:gd name="connsiteY56" fmla="*/ 160933 h 1693171"/>
                <a:gd name="connsiteX57" fmla="*/ 185352 w 2384854"/>
                <a:gd name="connsiteY57" fmla="*/ 99150 h 1693171"/>
                <a:gd name="connsiteX58" fmla="*/ 234779 w 2384854"/>
                <a:gd name="connsiteY58" fmla="*/ 49723 h 1693171"/>
                <a:gd name="connsiteX59" fmla="*/ 345989 w 2384854"/>
                <a:gd name="connsiteY59" fmla="*/ 25009 h 1693171"/>
                <a:gd name="connsiteX60" fmla="*/ 383060 w 2384854"/>
                <a:gd name="connsiteY60" fmla="*/ 295 h 1693171"/>
                <a:gd name="connsiteX61" fmla="*/ 395416 w 2384854"/>
                <a:gd name="connsiteY61" fmla="*/ 74436 h 1693171"/>
                <a:gd name="connsiteX62" fmla="*/ 420130 w 2384854"/>
                <a:gd name="connsiteY62" fmla="*/ 173290 h 1693171"/>
                <a:gd name="connsiteX63" fmla="*/ 432487 w 2384854"/>
                <a:gd name="connsiteY63" fmla="*/ 210360 h 1693171"/>
                <a:gd name="connsiteX64" fmla="*/ 457200 w 2384854"/>
                <a:gd name="connsiteY64" fmla="*/ 247431 h 1693171"/>
                <a:gd name="connsiteX65" fmla="*/ 469557 w 2384854"/>
                <a:gd name="connsiteY65" fmla="*/ 284501 h 1693171"/>
                <a:gd name="connsiteX66" fmla="*/ 518984 w 2384854"/>
                <a:gd name="connsiteY66" fmla="*/ 358641 h 1693171"/>
                <a:gd name="connsiteX67" fmla="*/ 543697 w 2384854"/>
                <a:gd name="connsiteY67" fmla="*/ 432782 h 1693171"/>
                <a:gd name="connsiteX68" fmla="*/ 556054 w 2384854"/>
                <a:gd name="connsiteY68" fmla="*/ 482209 h 169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84854" h="1693171">
                  <a:moveTo>
                    <a:pt x="2384854" y="877625"/>
                  </a:moveTo>
                  <a:cubicBezTo>
                    <a:pt x="2350300" y="912179"/>
                    <a:pt x="2298117" y="972440"/>
                    <a:pt x="2248930" y="988836"/>
                  </a:cubicBezTo>
                  <a:cubicBezTo>
                    <a:pt x="2211780" y="1001220"/>
                    <a:pt x="2206725" y="999292"/>
                    <a:pt x="2174789" y="1025906"/>
                  </a:cubicBezTo>
                  <a:cubicBezTo>
                    <a:pt x="2161364" y="1037093"/>
                    <a:pt x="2151144" y="1051790"/>
                    <a:pt x="2137719" y="1062977"/>
                  </a:cubicBezTo>
                  <a:cubicBezTo>
                    <a:pt x="2126310" y="1072484"/>
                    <a:pt x="2112058" y="1078183"/>
                    <a:pt x="2100649" y="1087690"/>
                  </a:cubicBezTo>
                  <a:cubicBezTo>
                    <a:pt x="2087224" y="1098877"/>
                    <a:pt x="2077004" y="1113573"/>
                    <a:pt x="2063579" y="1124760"/>
                  </a:cubicBezTo>
                  <a:cubicBezTo>
                    <a:pt x="2052170" y="1134268"/>
                    <a:pt x="2037917" y="1139966"/>
                    <a:pt x="2026508" y="1149474"/>
                  </a:cubicBezTo>
                  <a:cubicBezTo>
                    <a:pt x="1931359" y="1228765"/>
                    <a:pt x="2044411" y="1149894"/>
                    <a:pt x="1952368" y="1211258"/>
                  </a:cubicBezTo>
                  <a:cubicBezTo>
                    <a:pt x="1944130" y="1223615"/>
                    <a:pt x="1938831" y="1238549"/>
                    <a:pt x="1927654" y="1248328"/>
                  </a:cubicBezTo>
                  <a:cubicBezTo>
                    <a:pt x="1905301" y="1267887"/>
                    <a:pt x="1878227" y="1281280"/>
                    <a:pt x="1853514" y="1297755"/>
                  </a:cubicBezTo>
                  <a:cubicBezTo>
                    <a:pt x="1841157" y="1305993"/>
                    <a:pt x="1829726" y="1315826"/>
                    <a:pt x="1816443" y="1322468"/>
                  </a:cubicBezTo>
                  <a:cubicBezTo>
                    <a:pt x="1799967" y="1330706"/>
                    <a:pt x="1783009" y="1338043"/>
                    <a:pt x="1767016" y="1347182"/>
                  </a:cubicBezTo>
                  <a:cubicBezTo>
                    <a:pt x="1754122" y="1354550"/>
                    <a:pt x="1743517" y="1365863"/>
                    <a:pt x="1729946" y="1371895"/>
                  </a:cubicBezTo>
                  <a:cubicBezTo>
                    <a:pt x="1706141" y="1382475"/>
                    <a:pt x="1677481" y="1382159"/>
                    <a:pt x="1655806" y="1396609"/>
                  </a:cubicBezTo>
                  <a:cubicBezTo>
                    <a:pt x="1607898" y="1428548"/>
                    <a:pt x="1632824" y="1416627"/>
                    <a:pt x="1581665" y="1433679"/>
                  </a:cubicBezTo>
                  <a:cubicBezTo>
                    <a:pt x="1569308" y="1446036"/>
                    <a:pt x="1561548" y="1466512"/>
                    <a:pt x="1544595" y="1470750"/>
                  </a:cubicBezTo>
                  <a:cubicBezTo>
                    <a:pt x="1468474" y="1489781"/>
                    <a:pt x="1490423" y="1457268"/>
                    <a:pt x="1470454" y="1421323"/>
                  </a:cubicBezTo>
                  <a:cubicBezTo>
                    <a:pt x="1456029" y="1395359"/>
                    <a:pt x="1430420" y="1375360"/>
                    <a:pt x="1421027" y="1347182"/>
                  </a:cubicBezTo>
                  <a:cubicBezTo>
                    <a:pt x="1416908" y="1334825"/>
                    <a:pt x="1416667" y="1320393"/>
                    <a:pt x="1408670" y="1310112"/>
                  </a:cubicBezTo>
                  <a:cubicBezTo>
                    <a:pt x="1387213" y="1282524"/>
                    <a:pt x="1353917" y="1265051"/>
                    <a:pt x="1334530" y="1235971"/>
                  </a:cubicBezTo>
                  <a:lnTo>
                    <a:pt x="1285103" y="1161831"/>
                  </a:lnTo>
                  <a:lnTo>
                    <a:pt x="1260389" y="1124760"/>
                  </a:lnTo>
                  <a:cubicBezTo>
                    <a:pt x="1256270" y="1112403"/>
                    <a:pt x="1260978" y="1086252"/>
                    <a:pt x="1248033" y="1087690"/>
                  </a:cubicBezTo>
                  <a:cubicBezTo>
                    <a:pt x="1211418" y="1091758"/>
                    <a:pt x="1182130" y="1120641"/>
                    <a:pt x="1149179" y="1137117"/>
                  </a:cubicBezTo>
                  <a:cubicBezTo>
                    <a:pt x="1084123" y="1169645"/>
                    <a:pt x="1112777" y="1148807"/>
                    <a:pt x="1062681" y="1198901"/>
                  </a:cubicBezTo>
                  <a:cubicBezTo>
                    <a:pt x="1047143" y="1245518"/>
                    <a:pt x="1043388" y="1267621"/>
                    <a:pt x="1000897" y="1310112"/>
                  </a:cubicBezTo>
                  <a:cubicBezTo>
                    <a:pt x="988540" y="1322469"/>
                    <a:pt x="975014" y="1333757"/>
                    <a:pt x="963827" y="1347182"/>
                  </a:cubicBezTo>
                  <a:cubicBezTo>
                    <a:pt x="954320" y="1358591"/>
                    <a:pt x="949615" y="1373751"/>
                    <a:pt x="939114" y="1384252"/>
                  </a:cubicBezTo>
                  <a:cubicBezTo>
                    <a:pt x="928613" y="1394753"/>
                    <a:pt x="913452" y="1399458"/>
                    <a:pt x="902043" y="1408966"/>
                  </a:cubicBezTo>
                  <a:cubicBezTo>
                    <a:pt x="888618" y="1420153"/>
                    <a:pt x="879193" y="1435879"/>
                    <a:pt x="864973" y="1446036"/>
                  </a:cubicBezTo>
                  <a:cubicBezTo>
                    <a:pt x="823985" y="1475314"/>
                    <a:pt x="818817" y="1465817"/>
                    <a:pt x="778476" y="1483106"/>
                  </a:cubicBezTo>
                  <a:cubicBezTo>
                    <a:pt x="761545" y="1490362"/>
                    <a:pt x="745042" y="1498681"/>
                    <a:pt x="729049" y="1507820"/>
                  </a:cubicBezTo>
                  <a:cubicBezTo>
                    <a:pt x="670477" y="1541290"/>
                    <a:pt x="710672" y="1523134"/>
                    <a:pt x="654908" y="1569604"/>
                  </a:cubicBezTo>
                  <a:cubicBezTo>
                    <a:pt x="643499" y="1579111"/>
                    <a:pt x="630195" y="1586079"/>
                    <a:pt x="617838" y="1594317"/>
                  </a:cubicBezTo>
                  <a:cubicBezTo>
                    <a:pt x="601362" y="1619031"/>
                    <a:pt x="596589" y="1659066"/>
                    <a:pt x="568411" y="1668458"/>
                  </a:cubicBezTo>
                  <a:lnTo>
                    <a:pt x="494270" y="1693171"/>
                  </a:lnTo>
                  <a:cubicBezTo>
                    <a:pt x="486032" y="1676695"/>
                    <a:pt x="478696" y="1659737"/>
                    <a:pt x="469557" y="1643744"/>
                  </a:cubicBezTo>
                  <a:cubicBezTo>
                    <a:pt x="399695" y="1521485"/>
                    <a:pt x="494810" y="1706610"/>
                    <a:pt x="420130" y="1557247"/>
                  </a:cubicBezTo>
                  <a:cubicBezTo>
                    <a:pt x="402664" y="1469919"/>
                    <a:pt x="414415" y="1515388"/>
                    <a:pt x="383060" y="1421323"/>
                  </a:cubicBezTo>
                  <a:lnTo>
                    <a:pt x="383060" y="1421323"/>
                  </a:lnTo>
                  <a:cubicBezTo>
                    <a:pt x="374822" y="1388371"/>
                    <a:pt x="369087" y="1354691"/>
                    <a:pt x="358346" y="1322468"/>
                  </a:cubicBezTo>
                  <a:cubicBezTo>
                    <a:pt x="354227" y="1310111"/>
                    <a:pt x="349567" y="1297922"/>
                    <a:pt x="345989" y="1285398"/>
                  </a:cubicBezTo>
                  <a:cubicBezTo>
                    <a:pt x="341324" y="1269069"/>
                    <a:pt x="338513" y="1252237"/>
                    <a:pt x="333633" y="1235971"/>
                  </a:cubicBezTo>
                  <a:cubicBezTo>
                    <a:pt x="326148" y="1211019"/>
                    <a:pt x="317157" y="1186544"/>
                    <a:pt x="308919" y="1161831"/>
                  </a:cubicBezTo>
                  <a:cubicBezTo>
                    <a:pt x="304800" y="1149474"/>
                    <a:pt x="303787" y="1135598"/>
                    <a:pt x="296562" y="1124760"/>
                  </a:cubicBezTo>
                  <a:cubicBezTo>
                    <a:pt x="225738" y="1018523"/>
                    <a:pt x="310651" y="1152937"/>
                    <a:pt x="259492" y="1050620"/>
                  </a:cubicBezTo>
                  <a:cubicBezTo>
                    <a:pt x="252851" y="1037337"/>
                    <a:pt x="241420" y="1026833"/>
                    <a:pt x="234779" y="1013550"/>
                  </a:cubicBezTo>
                  <a:cubicBezTo>
                    <a:pt x="183625" y="911240"/>
                    <a:pt x="268528" y="1045636"/>
                    <a:pt x="197708" y="939409"/>
                  </a:cubicBezTo>
                  <a:cubicBezTo>
                    <a:pt x="193589" y="918814"/>
                    <a:pt x="192891" y="897228"/>
                    <a:pt x="185352" y="877625"/>
                  </a:cubicBezTo>
                  <a:cubicBezTo>
                    <a:pt x="172127" y="843240"/>
                    <a:pt x="147575" y="813721"/>
                    <a:pt x="135925" y="778771"/>
                  </a:cubicBezTo>
                  <a:cubicBezTo>
                    <a:pt x="106946" y="691835"/>
                    <a:pt x="144663" y="799158"/>
                    <a:pt x="98854" y="692274"/>
                  </a:cubicBezTo>
                  <a:cubicBezTo>
                    <a:pt x="71109" y="627538"/>
                    <a:pt x="103154" y="680458"/>
                    <a:pt x="74141" y="593420"/>
                  </a:cubicBezTo>
                  <a:cubicBezTo>
                    <a:pt x="68316" y="575945"/>
                    <a:pt x="56683" y="560924"/>
                    <a:pt x="49427" y="543993"/>
                  </a:cubicBezTo>
                  <a:cubicBezTo>
                    <a:pt x="35581" y="511686"/>
                    <a:pt x="35168" y="492342"/>
                    <a:pt x="24714" y="457495"/>
                  </a:cubicBezTo>
                  <a:cubicBezTo>
                    <a:pt x="17229" y="432543"/>
                    <a:pt x="0" y="383355"/>
                    <a:pt x="0" y="383355"/>
                  </a:cubicBezTo>
                  <a:cubicBezTo>
                    <a:pt x="4119" y="342166"/>
                    <a:pt x="3049" y="300122"/>
                    <a:pt x="12357" y="259787"/>
                  </a:cubicBezTo>
                  <a:cubicBezTo>
                    <a:pt x="18387" y="233659"/>
                    <a:pt x="94895" y="164232"/>
                    <a:pt x="98854" y="160933"/>
                  </a:cubicBezTo>
                  <a:cubicBezTo>
                    <a:pt x="126074" y="138250"/>
                    <a:pt x="157929" y="121587"/>
                    <a:pt x="185352" y="99150"/>
                  </a:cubicBezTo>
                  <a:cubicBezTo>
                    <a:pt x="203385" y="84396"/>
                    <a:pt x="215021" y="62072"/>
                    <a:pt x="234779" y="49723"/>
                  </a:cubicBezTo>
                  <a:cubicBezTo>
                    <a:pt x="242991" y="44591"/>
                    <a:pt x="343720" y="25463"/>
                    <a:pt x="345989" y="25009"/>
                  </a:cubicBezTo>
                  <a:cubicBezTo>
                    <a:pt x="358346" y="16771"/>
                    <a:pt x="368497" y="-2618"/>
                    <a:pt x="383060" y="295"/>
                  </a:cubicBezTo>
                  <a:cubicBezTo>
                    <a:pt x="427973" y="9278"/>
                    <a:pt x="401089" y="57417"/>
                    <a:pt x="395416" y="74436"/>
                  </a:cubicBezTo>
                  <a:cubicBezTo>
                    <a:pt x="403654" y="107387"/>
                    <a:pt x="409389" y="141068"/>
                    <a:pt x="420130" y="173290"/>
                  </a:cubicBezTo>
                  <a:cubicBezTo>
                    <a:pt x="424249" y="185647"/>
                    <a:pt x="426662" y="198710"/>
                    <a:pt x="432487" y="210360"/>
                  </a:cubicBezTo>
                  <a:cubicBezTo>
                    <a:pt x="439129" y="223643"/>
                    <a:pt x="450558" y="234148"/>
                    <a:pt x="457200" y="247431"/>
                  </a:cubicBezTo>
                  <a:cubicBezTo>
                    <a:pt x="463025" y="259081"/>
                    <a:pt x="463231" y="273115"/>
                    <a:pt x="469557" y="284501"/>
                  </a:cubicBezTo>
                  <a:cubicBezTo>
                    <a:pt x="483982" y="310465"/>
                    <a:pt x="518984" y="358641"/>
                    <a:pt x="518984" y="358641"/>
                  </a:cubicBezTo>
                  <a:lnTo>
                    <a:pt x="543697" y="432782"/>
                  </a:lnTo>
                  <a:cubicBezTo>
                    <a:pt x="557357" y="473761"/>
                    <a:pt x="556054" y="456826"/>
                    <a:pt x="556054" y="482209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2693773" y="1952368"/>
              <a:ext cx="1445741" cy="4497859"/>
            </a:xfrm>
            <a:custGeom>
              <a:avLst/>
              <a:gdLst>
                <a:gd name="connsiteX0" fmla="*/ 1445741 w 1445741"/>
                <a:gd name="connsiteY0" fmla="*/ 4497859 h 4497859"/>
                <a:gd name="connsiteX1" fmla="*/ 1408670 w 1445741"/>
                <a:gd name="connsiteY1" fmla="*/ 4386648 h 4497859"/>
                <a:gd name="connsiteX2" fmla="*/ 1383957 w 1445741"/>
                <a:gd name="connsiteY2" fmla="*/ 4349578 h 4497859"/>
                <a:gd name="connsiteX3" fmla="*/ 1346886 w 1445741"/>
                <a:gd name="connsiteY3" fmla="*/ 4275437 h 4497859"/>
                <a:gd name="connsiteX4" fmla="*/ 1322173 w 1445741"/>
                <a:gd name="connsiteY4" fmla="*/ 4201297 h 4497859"/>
                <a:gd name="connsiteX5" fmla="*/ 1309816 w 1445741"/>
                <a:gd name="connsiteY5" fmla="*/ 4164227 h 4497859"/>
                <a:gd name="connsiteX6" fmla="*/ 1285103 w 1445741"/>
                <a:gd name="connsiteY6" fmla="*/ 4114800 h 4497859"/>
                <a:gd name="connsiteX7" fmla="*/ 1260389 w 1445741"/>
                <a:gd name="connsiteY7" fmla="*/ 4040659 h 4497859"/>
                <a:gd name="connsiteX8" fmla="*/ 1223319 w 1445741"/>
                <a:gd name="connsiteY8" fmla="*/ 3941805 h 4497859"/>
                <a:gd name="connsiteX9" fmla="*/ 1198605 w 1445741"/>
                <a:gd name="connsiteY9" fmla="*/ 3904735 h 4497859"/>
                <a:gd name="connsiteX10" fmla="*/ 1173892 w 1445741"/>
                <a:gd name="connsiteY10" fmla="*/ 3855308 h 4497859"/>
                <a:gd name="connsiteX11" fmla="*/ 1124465 w 1445741"/>
                <a:gd name="connsiteY11" fmla="*/ 3781167 h 4497859"/>
                <a:gd name="connsiteX12" fmla="*/ 1099751 w 1445741"/>
                <a:gd name="connsiteY12" fmla="*/ 3682313 h 4497859"/>
                <a:gd name="connsiteX13" fmla="*/ 1075038 w 1445741"/>
                <a:gd name="connsiteY13" fmla="*/ 3608173 h 4497859"/>
                <a:gd name="connsiteX14" fmla="*/ 1062681 w 1445741"/>
                <a:gd name="connsiteY14" fmla="*/ 3571102 h 4497859"/>
                <a:gd name="connsiteX15" fmla="*/ 1037968 w 1445741"/>
                <a:gd name="connsiteY15" fmla="*/ 3484605 h 4497859"/>
                <a:gd name="connsiteX16" fmla="*/ 1013254 w 1445741"/>
                <a:gd name="connsiteY16" fmla="*/ 3447535 h 4497859"/>
                <a:gd name="connsiteX17" fmla="*/ 963827 w 1445741"/>
                <a:gd name="connsiteY17" fmla="*/ 3336324 h 4497859"/>
                <a:gd name="connsiteX18" fmla="*/ 939113 w 1445741"/>
                <a:gd name="connsiteY18" fmla="*/ 3249827 h 4497859"/>
                <a:gd name="connsiteX19" fmla="*/ 889686 w 1445741"/>
                <a:gd name="connsiteY19" fmla="*/ 3126259 h 4497859"/>
                <a:gd name="connsiteX20" fmla="*/ 864973 w 1445741"/>
                <a:gd name="connsiteY20" fmla="*/ 3052118 h 4497859"/>
                <a:gd name="connsiteX21" fmla="*/ 852616 w 1445741"/>
                <a:gd name="connsiteY21" fmla="*/ 3015048 h 4497859"/>
                <a:gd name="connsiteX22" fmla="*/ 840259 w 1445741"/>
                <a:gd name="connsiteY22" fmla="*/ 2977978 h 4497859"/>
                <a:gd name="connsiteX23" fmla="*/ 815546 w 1445741"/>
                <a:gd name="connsiteY23" fmla="*/ 2940908 h 4497859"/>
                <a:gd name="connsiteX24" fmla="*/ 803189 w 1445741"/>
                <a:gd name="connsiteY24" fmla="*/ 2903837 h 4497859"/>
                <a:gd name="connsiteX25" fmla="*/ 753762 w 1445741"/>
                <a:gd name="connsiteY25" fmla="*/ 2829697 h 4497859"/>
                <a:gd name="connsiteX26" fmla="*/ 741405 w 1445741"/>
                <a:gd name="connsiteY26" fmla="*/ 2792627 h 4497859"/>
                <a:gd name="connsiteX27" fmla="*/ 716692 w 1445741"/>
                <a:gd name="connsiteY27" fmla="*/ 2755556 h 4497859"/>
                <a:gd name="connsiteX28" fmla="*/ 691978 w 1445741"/>
                <a:gd name="connsiteY28" fmla="*/ 2681416 h 4497859"/>
                <a:gd name="connsiteX29" fmla="*/ 654908 w 1445741"/>
                <a:gd name="connsiteY29" fmla="*/ 2607275 h 4497859"/>
                <a:gd name="connsiteX30" fmla="*/ 630195 w 1445741"/>
                <a:gd name="connsiteY30" fmla="*/ 2570205 h 4497859"/>
                <a:gd name="connsiteX31" fmla="*/ 617838 w 1445741"/>
                <a:gd name="connsiteY31" fmla="*/ 2533135 h 4497859"/>
                <a:gd name="connsiteX32" fmla="*/ 593124 w 1445741"/>
                <a:gd name="connsiteY32" fmla="*/ 2496064 h 4497859"/>
                <a:gd name="connsiteX33" fmla="*/ 568411 w 1445741"/>
                <a:gd name="connsiteY33" fmla="*/ 2446637 h 4497859"/>
                <a:gd name="connsiteX34" fmla="*/ 543697 w 1445741"/>
                <a:gd name="connsiteY34" fmla="*/ 2384854 h 4497859"/>
                <a:gd name="connsiteX35" fmla="*/ 518984 w 1445741"/>
                <a:gd name="connsiteY35" fmla="*/ 2347783 h 4497859"/>
                <a:gd name="connsiteX36" fmla="*/ 481913 w 1445741"/>
                <a:gd name="connsiteY36" fmla="*/ 2273643 h 4497859"/>
                <a:gd name="connsiteX37" fmla="*/ 444843 w 1445741"/>
                <a:gd name="connsiteY37" fmla="*/ 2162432 h 4497859"/>
                <a:gd name="connsiteX38" fmla="*/ 432486 w 1445741"/>
                <a:gd name="connsiteY38" fmla="*/ 2125362 h 4497859"/>
                <a:gd name="connsiteX39" fmla="*/ 407773 w 1445741"/>
                <a:gd name="connsiteY39" fmla="*/ 2001794 h 4497859"/>
                <a:gd name="connsiteX40" fmla="*/ 395416 w 1445741"/>
                <a:gd name="connsiteY40" fmla="*/ 1618735 h 4497859"/>
                <a:gd name="connsiteX41" fmla="*/ 383059 w 1445741"/>
                <a:gd name="connsiteY41" fmla="*/ 1569308 h 4497859"/>
                <a:gd name="connsiteX42" fmla="*/ 358346 w 1445741"/>
                <a:gd name="connsiteY42" fmla="*/ 1458097 h 4497859"/>
                <a:gd name="connsiteX43" fmla="*/ 345989 w 1445741"/>
                <a:gd name="connsiteY43" fmla="*/ 1421027 h 4497859"/>
                <a:gd name="connsiteX44" fmla="*/ 333632 w 1445741"/>
                <a:gd name="connsiteY44" fmla="*/ 1371600 h 4497859"/>
                <a:gd name="connsiteX45" fmla="*/ 308919 w 1445741"/>
                <a:gd name="connsiteY45" fmla="*/ 1334529 h 4497859"/>
                <a:gd name="connsiteX46" fmla="*/ 284205 w 1445741"/>
                <a:gd name="connsiteY46" fmla="*/ 1285102 h 4497859"/>
                <a:gd name="connsiteX47" fmla="*/ 247135 w 1445741"/>
                <a:gd name="connsiteY47" fmla="*/ 1235675 h 4497859"/>
                <a:gd name="connsiteX48" fmla="*/ 172995 w 1445741"/>
                <a:gd name="connsiteY48" fmla="*/ 1124464 h 4497859"/>
                <a:gd name="connsiteX49" fmla="*/ 135924 w 1445741"/>
                <a:gd name="connsiteY49" fmla="*/ 1050324 h 4497859"/>
                <a:gd name="connsiteX50" fmla="*/ 111211 w 1445741"/>
                <a:gd name="connsiteY50" fmla="*/ 1013254 h 4497859"/>
                <a:gd name="connsiteX51" fmla="*/ 98854 w 1445741"/>
                <a:gd name="connsiteY51" fmla="*/ 976183 h 4497859"/>
                <a:gd name="connsiteX52" fmla="*/ 61784 w 1445741"/>
                <a:gd name="connsiteY52" fmla="*/ 951470 h 4497859"/>
                <a:gd name="connsiteX53" fmla="*/ 49427 w 1445741"/>
                <a:gd name="connsiteY53" fmla="*/ 914400 h 4497859"/>
                <a:gd name="connsiteX54" fmla="*/ 0 w 1445741"/>
                <a:gd name="connsiteY54" fmla="*/ 840259 h 4497859"/>
                <a:gd name="connsiteX55" fmla="*/ 61784 w 1445741"/>
                <a:gd name="connsiteY55" fmla="*/ 679621 h 4497859"/>
                <a:gd name="connsiteX56" fmla="*/ 98854 w 1445741"/>
                <a:gd name="connsiteY56" fmla="*/ 667264 h 4497859"/>
                <a:gd name="connsiteX57" fmla="*/ 197708 w 1445741"/>
                <a:gd name="connsiteY57" fmla="*/ 580767 h 4497859"/>
                <a:gd name="connsiteX58" fmla="*/ 234778 w 1445741"/>
                <a:gd name="connsiteY58" fmla="*/ 556054 h 4497859"/>
                <a:gd name="connsiteX59" fmla="*/ 271849 w 1445741"/>
                <a:gd name="connsiteY59" fmla="*/ 531340 h 4497859"/>
                <a:gd name="connsiteX60" fmla="*/ 345989 w 1445741"/>
                <a:gd name="connsiteY60" fmla="*/ 506627 h 4497859"/>
                <a:gd name="connsiteX61" fmla="*/ 383059 w 1445741"/>
                <a:gd name="connsiteY61" fmla="*/ 494270 h 4497859"/>
                <a:gd name="connsiteX62" fmla="*/ 432486 w 1445741"/>
                <a:gd name="connsiteY62" fmla="*/ 481913 h 4497859"/>
                <a:gd name="connsiteX63" fmla="*/ 580768 w 1445741"/>
                <a:gd name="connsiteY63" fmla="*/ 358346 h 4497859"/>
                <a:gd name="connsiteX64" fmla="*/ 617838 w 1445741"/>
                <a:gd name="connsiteY64" fmla="*/ 321275 h 4497859"/>
                <a:gd name="connsiteX65" fmla="*/ 704335 w 1445741"/>
                <a:gd name="connsiteY65" fmla="*/ 197708 h 4497859"/>
                <a:gd name="connsiteX66" fmla="*/ 729049 w 1445741"/>
                <a:gd name="connsiteY66" fmla="*/ 160637 h 4497859"/>
                <a:gd name="connsiteX67" fmla="*/ 766119 w 1445741"/>
                <a:gd name="connsiteY67" fmla="*/ 123567 h 4497859"/>
                <a:gd name="connsiteX68" fmla="*/ 790832 w 1445741"/>
                <a:gd name="connsiteY68" fmla="*/ 86497 h 4497859"/>
                <a:gd name="connsiteX69" fmla="*/ 827903 w 1445741"/>
                <a:gd name="connsiteY69" fmla="*/ 0 h 449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45741" h="4497859">
                  <a:moveTo>
                    <a:pt x="1445741" y="4497859"/>
                  </a:moveTo>
                  <a:cubicBezTo>
                    <a:pt x="1433384" y="4460789"/>
                    <a:pt x="1430345" y="4419161"/>
                    <a:pt x="1408670" y="4386648"/>
                  </a:cubicBezTo>
                  <a:cubicBezTo>
                    <a:pt x="1400432" y="4374291"/>
                    <a:pt x="1390598" y="4362861"/>
                    <a:pt x="1383957" y="4349578"/>
                  </a:cubicBezTo>
                  <a:cubicBezTo>
                    <a:pt x="1332799" y="4247263"/>
                    <a:pt x="1417711" y="4381674"/>
                    <a:pt x="1346886" y="4275437"/>
                  </a:cubicBezTo>
                  <a:lnTo>
                    <a:pt x="1322173" y="4201297"/>
                  </a:lnTo>
                  <a:cubicBezTo>
                    <a:pt x="1318054" y="4188940"/>
                    <a:pt x="1315641" y="4175877"/>
                    <a:pt x="1309816" y="4164227"/>
                  </a:cubicBezTo>
                  <a:cubicBezTo>
                    <a:pt x="1301578" y="4147751"/>
                    <a:pt x="1291944" y="4131903"/>
                    <a:pt x="1285103" y="4114800"/>
                  </a:cubicBezTo>
                  <a:cubicBezTo>
                    <a:pt x="1275428" y="4090613"/>
                    <a:pt x="1268627" y="4065373"/>
                    <a:pt x="1260389" y="4040659"/>
                  </a:cubicBezTo>
                  <a:cubicBezTo>
                    <a:pt x="1249696" y="4008580"/>
                    <a:pt x="1238091" y="3971348"/>
                    <a:pt x="1223319" y="3941805"/>
                  </a:cubicBezTo>
                  <a:cubicBezTo>
                    <a:pt x="1216677" y="3928522"/>
                    <a:pt x="1205973" y="3917629"/>
                    <a:pt x="1198605" y="3904735"/>
                  </a:cubicBezTo>
                  <a:cubicBezTo>
                    <a:pt x="1189466" y="3888742"/>
                    <a:pt x="1183369" y="3871103"/>
                    <a:pt x="1173892" y="3855308"/>
                  </a:cubicBezTo>
                  <a:cubicBezTo>
                    <a:pt x="1158611" y="3829839"/>
                    <a:pt x="1124465" y="3781167"/>
                    <a:pt x="1124465" y="3781167"/>
                  </a:cubicBezTo>
                  <a:cubicBezTo>
                    <a:pt x="1116227" y="3748216"/>
                    <a:pt x="1110492" y="3714536"/>
                    <a:pt x="1099751" y="3682313"/>
                  </a:cubicBezTo>
                  <a:lnTo>
                    <a:pt x="1075038" y="3608173"/>
                  </a:lnTo>
                  <a:cubicBezTo>
                    <a:pt x="1070919" y="3595816"/>
                    <a:pt x="1065840" y="3583739"/>
                    <a:pt x="1062681" y="3571102"/>
                  </a:cubicBezTo>
                  <a:cubicBezTo>
                    <a:pt x="1058723" y="3555272"/>
                    <a:pt x="1046829" y="3502328"/>
                    <a:pt x="1037968" y="3484605"/>
                  </a:cubicBezTo>
                  <a:cubicBezTo>
                    <a:pt x="1031326" y="3471322"/>
                    <a:pt x="1021492" y="3459892"/>
                    <a:pt x="1013254" y="3447535"/>
                  </a:cubicBezTo>
                  <a:cubicBezTo>
                    <a:pt x="949501" y="3256270"/>
                    <a:pt x="1022570" y="3453808"/>
                    <a:pt x="963827" y="3336324"/>
                  </a:cubicBezTo>
                  <a:cubicBezTo>
                    <a:pt x="953445" y="3315561"/>
                    <a:pt x="945051" y="3269622"/>
                    <a:pt x="939113" y="3249827"/>
                  </a:cubicBezTo>
                  <a:cubicBezTo>
                    <a:pt x="889930" y="3085882"/>
                    <a:pt x="939234" y="3250131"/>
                    <a:pt x="889686" y="3126259"/>
                  </a:cubicBezTo>
                  <a:cubicBezTo>
                    <a:pt x="880011" y="3102072"/>
                    <a:pt x="873211" y="3076832"/>
                    <a:pt x="864973" y="3052118"/>
                  </a:cubicBezTo>
                  <a:lnTo>
                    <a:pt x="852616" y="3015048"/>
                  </a:lnTo>
                  <a:cubicBezTo>
                    <a:pt x="848497" y="3002691"/>
                    <a:pt x="847484" y="2988816"/>
                    <a:pt x="840259" y="2977978"/>
                  </a:cubicBezTo>
                  <a:cubicBezTo>
                    <a:pt x="832021" y="2965621"/>
                    <a:pt x="822187" y="2954191"/>
                    <a:pt x="815546" y="2940908"/>
                  </a:cubicBezTo>
                  <a:cubicBezTo>
                    <a:pt x="809721" y="2929258"/>
                    <a:pt x="809515" y="2915223"/>
                    <a:pt x="803189" y="2903837"/>
                  </a:cubicBezTo>
                  <a:cubicBezTo>
                    <a:pt x="788765" y="2877873"/>
                    <a:pt x="763155" y="2857875"/>
                    <a:pt x="753762" y="2829697"/>
                  </a:cubicBezTo>
                  <a:cubicBezTo>
                    <a:pt x="749643" y="2817340"/>
                    <a:pt x="747230" y="2804277"/>
                    <a:pt x="741405" y="2792627"/>
                  </a:cubicBezTo>
                  <a:cubicBezTo>
                    <a:pt x="734763" y="2779344"/>
                    <a:pt x="722724" y="2769127"/>
                    <a:pt x="716692" y="2755556"/>
                  </a:cubicBezTo>
                  <a:cubicBezTo>
                    <a:pt x="706112" y="2731751"/>
                    <a:pt x="706428" y="2703091"/>
                    <a:pt x="691978" y="2681416"/>
                  </a:cubicBezTo>
                  <a:cubicBezTo>
                    <a:pt x="621155" y="2575180"/>
                    <a:pt x="706066" y="2709593"/>
                    <a:pt x="654908" y="2607275"/>
                  </a:cubicBezTo>
                  <a:cubicBezTo>
                    <a:pt x="648267" y="2593992"/>
                    <a:pt x="636836" y="2583488"/>
                    <a:pt x="630195" y="2570205"/>
                  </a:cubicBezTo>
                  <a:cubicBezTo>
                    <a:pt x="624370" y="2558555"/>
                    <a:pt x="623663" y="2544785"/>
                    <a:pt x="617838" y="2533135"/>
                  </a:cubicBezTo>
                  <a:cubicBezTo>
                    <a:pt x="611196" y="2519852"/>
                    <a:pt x="600492" y="2508959"/>
                    <a:pt x="593124" y="2496064"/>
                  </a:cubicBezTo>
                  <a:cubicBezTo>
                    <a:pt x="583985" y="2480071"/>
                    <a:pt x="575892" y="2463470"/>
                    <a:pt x="568411" y="2446637"/>
                  </a:cubicBezTo>
                  <a:cubicBezTo>
                    <a:pt x="559402" y="2426368"/>
                    <a:pt x="553617" y="2404693"/>
                    <a:pt x="543697" y="2384854"/>
                  </a:cubicBezTo>
                  <a:cubicBezTo>
                    <a:pt x="537055" y="2371571"/>
                    <a:pt x="525626" y="2361066"/>
                    <a:pt x="518984" y="2347783"/>
                  </a:cubicBezTo>
                  <a:cubicBezTo>
                    <a:pt x="467832" y="2245478"/>
                    <a:pt x="552731" y="2379867"/>
                    <a:pt x="481913" y="2273643"/>
                  </a:cubicBezTo>
                  <a:lnTo>
                    <a:pt x="444843" y="2162432"/>
                  </a:lnTo>
                  <a:cubicBezTo>
                    <a:pt x="440724" y="2150075"/>
                    <a:pt x="435645" y="2137998"/>
                    <a:pt x="432486" y="2125362"/>
                  </a:cubicBezTo>
                  <a:cubicBezTo>
                    <a:pt x="414054" y="2051628"/>
                    <a:pt x="422922" y="2092687"/>
                    <a:pt x="407773" y="2001794"/>
                  </a:cubicBezTo>
                  <a:cubicBezTo>
                    <a:pt x="403654" y="1874108"/>
                    <a:pt x="402704" y="1746280"/>
                    <a:pt x="395416" y="1618735"/>
                  </a:cubicBezTo>
                  <a:cubicBezTo>
                    <a:pt x="394447" y="1601780"/>
                    <a:pt x="386743" y="1585886"/>
                    <a:pt x="383059" y="1569308"/>
                  </a:cubicBezTo>
                  <a:cubicBezTo>
                    <a:pt x="370316" y="1511964"/>
                    <a:pt x="373417" y="1510844"/>
                    <a:pt x="358346" y="1458097"/>
                  </a:cubicBezTo>
                  <a:cubicBezTo>
                    <a:pt x="354768" y="1445573"/>
                    <a:pt x="349567" y="1433551"/>
                    <a:pt x="345989" y="1421027"/>
                  </a:cubicBezTo>
                  <a:cubicBezTo>
                    <a:pt x="341323" y="1404698"/>
                    <a:pt x="340322" y="1387210"/>
                    <a:pt x="333632" y="1371600"/>
                  </a:cubicBezTo>
                  <a:cubicBezTo>
                    <a:pt x="327782" y="1357950"/>
                    <a:pt x="316287" y="1347423"/>
                    <a:pt x="308919" y="1334529"/>
                  </a:cubicBezTo>
                  <a:cubicBezTo>
                    <a:pt x="299780" y="1318536"/>
                    <a:pt x="293968" y="1300722"/>
                    <a:pt x="284205" y="1285102"/>
                  </a:cubicBezTo>
                  <a:cubicBezTo>
                    <a:pt x="273290" y="1267638"/>
                    <a:pt x="258945" y="1252547"/>
                    <a:pt x="247135" y="1235675"/>
                  </a:cubicBezTo>
                  <a:cubicBezTo>
                    <a:pt x="247060" y="1235568"/>
                    <a:pt x="185388" y="1143053"/>
                    <a:pt x="172995" y="1124464"/>
                  </a:cubicBezTo>
                  <a:cubicBezTo>
                    <a:pt x="102167" y="1018221"/>
                    <a:pt x="187085" y="1152646"/>
                    <a:pt x="135924" y="1050324"/>
                  </a:cubicBezTo>
                  <a:cubicBezTo>
                    <a:pt x="129283" y="1037041"/>
                    <a:pt x="117852" y="1026537"/>
                    <a:pt x="111211" y="1013254"/>
                  </a:cubicBezTo>
                  <a:cubicBezTo>
                    <a:pt x="105386" y="1001604"/>
                    <a:pt x="106991" y="986354"/>
                    <a:pt x="98854" y="976183"/>
                  </a:cubicBezTo>
                  <a:cubicBezTo>
                    <a:pt x="89577" y="964586"/>
                    <a:pt x="74141" y="959708"/>
                    <a:pt x="61784" y="951470"/>
                  </a:cubicBezTo>
                  <a:cubicBezTo>
                    <a:pt x="57665" y="939113"/>
                    <a:pt x="55753" y="925786"/>
                    <a:pt x="49427" y="914400"/>
                  </a:cubicBezTo>
                  <a:cubicBezTo>
                    <a:pt x="35002" y="888436"/>
                    <a:pt x="0" y="840259"/>
                    <a:pt x="0" y="840259"/>
                  </a:cubicBezTo>
                  <a:cubicBezTo>
                    <a:pt x="15795" y="761283"/>
                    <a:pt x="146" y="720712"/>
                    <a:pt x="61784" y="679621"/>
                  </a:cubicBezTo>
                  <a:cubicBezTo>
                    <a:pt x="72622" y="672396"/>
                    <a:pt x="86497" y="671383"/>
                    <a:pt x="98854" y="667264"/>
                  </a:cubicBezTo>
                  <a:cubicBezTo>
                    <a:pt x="140044" y="605481"/>
                    <a:pt x="111212" y="638431"/>
                    <a:pt x="197708" y="580767"/>
                  </a:cubicBezTo>
                  <a:lnTo>
                    <a:pt x="234778" y="556054"/>
                  </a:lnTo>
                  <a:cubicBezTo>
                    <a:pt x="247135" y="547816"/>
                    <a:pt x="257760" y="536036"/>
                    <a:pt x="271849" y="531340"/>
                  </a:cubicBezTo>
                  <a:lnTo>
                    <a:pt x="345989" y="506627"/>
                  </a:lnTo>
                  <a:cubicBezTo>
                    <a:pt x="358346" y="502508"/>
                    <a:pt x="370423" y="497429"/>
                    <a:pt x="383059" y="494270"/>
                  </a:cubicBezTo>
                  <a:lnTo>
                    <a:pt x="432486" y="481913"/>
                  </a:lnTo>
                  <a:cubicBezTo>
                    <a:pt x="535704" y="413101"/>
                    <a:pt x="485628" y="453486"/>
                    <a:pt x="580768" y="358346"/>
                  </a:cubicBezTo>
                  <a:cubicBezTo>
                    <a:pt x="593125" y="345989"/>
                    <a:pt x="607353" y="335255"/>
                    <a:pt x="617838" y="321275"/>
                  </a:cubicBezTo>
                  <a:cubicBezTo>
                    <a:pt x="672728" y="248088"/>
                    <a:pt x="643485" y="288982"/>
                    <a:pt x="704335" y="197708"/>
                  </a:cubicBezTo>
                  <a:cubicBezTo>
                    <a:pt x="712573" y="185351"/>
                    <a:pt x="718548" y="171138"/>
                    <a:pt x="729049" y="160637"/>
                  </a:cubicBezTo>
                  <a:cubicBezTo>
                    <a:pt x="741406" y="148280"/>
                    <a:pt x="754932" y="136992"/>
                    <a:pt x="766119" y="123567"/>
                  </a:cubicBezTo>
                  <a:cubicBezTo>
                    <a:pt x="775626" y="112158"/>
                    <a:pt x="784801" y="100068"/>
                    <a:pt x="790832" y="86497"/>
                  </a:cubicBezTo>
                  <a:cubicBezTo>
                    <a:pt x="833320" y="-9100"/>
                    <a:pt x="793562" y="34338"/>
                    <a:pt x="827903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/>
            <p:cNvPicPr>
              <a:picLocks noChangeAspect="1"/>
            </p:cNvPicPr>
            <p:nvPr>
              <p:custDataLst>
                <p:custData r:id="rId63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733" y="2047037"/>
              <a:ext cx="268037" cy="26803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>
              <p:custDataLst>
                <p:custData r:id="rId64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311" y="2855669"/>
              <a:ext cx="268037" cy="26803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>
              <p:custDataLst>
                <p:custData r:id="rId65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977" y="3993137"/>
              <a:ext cx="268037" cy="268037"/>
            </a:xfrm>
            <a:prstGeom prst="rect">
              <a:avLst/>
            </a:prstGeom>
          </p:spPr>
        </p:pic>
      </p:grpSp>
      <p:pic>
        <p:nvPicPr>
          <p:cNvPr id="82" name="Picture 2" descr="C:\Users\t-dantay\Documents\Placeholders\setting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 rotWithShape="1"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1987406" y="1448986"/>
            <a:ext cx="278588" cy="2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Callout"/>
          <p:cNvGrpSpPr/>
          <p:nvPr>
            <p:custDataLst>
              <p:custData r:id="rId8"/>
            </p:custDataLst>
          </p:nvPr>
        </p:nvGrpSpPr>
        <p:grpSpPr>
          <a:xfrm>
            <a:off x="399060" y="3478329"/>
            <a:ext cx="307129" cy="301855"/>
            <a:chOff x="4283962" y="3136216"/>
            <a:chExt cx="320451" cy="319476"/>
          </a:xfrm>
        </p:grpSpPr>
        <p:sp>
          <p:nvSpPr>
            <p:cNvPr id="84" name="Circle"/>
            <p:cNvSpPr/>
            <p:nvPr>
              <p:custDataLst>
                <p:custData r:id="rId61"/>
              </p:custDataLst>
            </p:nvPr>
          </p:nvSpPr>
          <p:spPr>
            <a:xfrm>
              <a:off x="4283962" y="3136216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Content"/>
            <p:cNvSpPr txBox="1">
              <a:spLocks/>
            </p:cNvSpPr>
            <p:nvPr/>
          </p:nvSpPr>
          <p:spPr>
            <a:xfrm flipH="1">
              <a:off x="4303940" y="3149369"/>
              <a:ext cx="280496" cy="29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06722" y="5986753"/>
            <a:ext cx="2862999" cy="488189"/>
            <a:chOff x="1331187" y="5986753"/>
            <a:chExt cx="2862999" cy="488189"/>
          </a:xfrm>
        </p:grpSpPr>
        <p:sp>
          <p:nvSpPr>
            <p:cNvPr id="87" name="Content"/>
            <p:cNvSpPr/>
            <p:nvPr>
              <p:custDataLst>
                <p:custData r:id="rId58"/>
              </p:custDataLst>
            </p:nvPr>
          </p:nvSpPr>
          <p:spPr>
            <a:xfrm>
              <a:off x="1335496" y="5993028"/>
              <a:ext cx="2854808" cy="48191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</a:t>
              </a:r>
              <a:r>
                <a: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삭제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Content"/>
            <p:cNvSpPr/>
            <p:nvPr>
              <p:custDataLst>
                <p:custData r:id="rId59"/>
              </p:custDataLst>
            </p:nvPr>
          </p:nvSpPr>
          <p:spPr>
            <a:xfrm>
              <a:off x="1331187" y="5986753"/>
              <a:ext cx="946106" cy="48191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삽입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Content"/>
            <p:cNvSpPr/>
            <p:nvPr>
              <p:custDataLst>
                <p:custData r:id="rId60"/>
              </p:custDataLst>
            </p:nvPr>
          </p:nvSpPr>
          <p:spPr>
            <a:xfrm>
              <a:off x="3223149" y="5988903"/>
              <a:ext cx="971037" cy="48191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수정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06722" y="4119877"/>
            <a:ext cx="2859116" cy="1873150"/>
            <a:chOff x="4839623" y="4255801"/>
            <a:chExt cx="2859116" cy="2017394"/>
          </a:xfrm>
        </p:grpSpPr>
        <p:grpSp>
          <p:nvGrpSpPr>
            <p:cNvPr id="94" name="TabGroup"/>
            <p:cNvGrpSpPr/>
            <p:nvPr>
              <p:custDataLst>
                <p:custData r:id="rId55"/>
              </p:custDataLst>
            </p:nvPr>
          </p:nvGrpSpPr>
          <p:grpSpPr>
            <a:xfrm>
              <a:off x="4839623" y="4255801"/>
              <a:ext cx="2859116" cy="2017394"/>
              <a:chOff x="3138993" y="2600325"/>
              <a:chExt cx="3513043" cy="2017394"/>
            </a:xfrm>
          </p:grpSpPr>
          <p:sp>
            <p:nvSpPr>
              <p:cNvPr id="97" name="Container"/>
              <p:cNvSpPr/>
              <p:nvPr/>
            </p:nvSpPr>
            <p:spPr>
              <a:xfrm>
                <a:off x="3138993" y="2846816"/>
                <a:ext cx="3513043" cy="17709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Tab3"/>
              <p:cNvSpPr txBox="1">
                <a:spLocks/>
              </p:cNvSpPr>
              <p:nvPr/>
            </p:nvSpPr>
            <p:spPr>
              <a:xfrm>
                <a:off x="4329140" y="2636505"/>
                <a:ext cx="991818" cy="21031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9144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9" name="Group 5"/>
              <p:cNvGrpSpPr/>
              <p:nvPr/>
            </p:nvGrpSpPr>
            <p:grpSpPr>
              <a:xfrm>
                <a:off x="3207495" y="2600325"/>
                <a:ext cx="1106461" cy="246492"/>
                <a:chOff x="3481844" y="2698418"/>
                <a:chExt cx="716167" cy="210312"/>
              </a:xfrm>
            </p:grpSpPr>
            <p:sp>
              <p:nvSpPr>
                <p:cNvPr id="109" name="ActiveTab"/>
                <p:cNvSpPr txBox="1">
                  <a:spLocks/>
                </p:cNvSpPr>
                <p:nvPr/>
              </p:nvSpPr>
              <p:spPr>
                <a:xfrm>
                  <a:off x="3481844" y="2698418"/>
                  <a:ext cx="716167" cy="210312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vertOverflow="ellipsis" lIns="0" tIns="18288" rIns="45720" rtlCol="0">
                  <a:noAutofit/>
                </a:bodyPr>
                <a:lstStyle/>
                <a:p>
                  <a:pPr algn="ctr"/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8" name="TabLine"/>
                <p:cNvSpPr>
                  <a:spLocks/>
                </p:cNvSpPr>
                <p:nvPr/>
              </p:nvSpPr>
              <p:spPr>
                <a:xfrm>
                  <a:off x="3489517" y="2908730"/>
                  <a:ext cx="700820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95" name="그림 94"/>
            <p:cNvPicPr>
              <a:picLocks noChangeAspect="1"/>
            </p:cNvPicPr>
            <p:nvPr>
              <p:custDataLst>
                <p:custData r:id="rId56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359" y="4291981"/>
              <a:ext cx="268037" cy="268037"/>
            </a:xfrm>
            <a:prstGeom prst="rect">
              <a:avLst/>
            </a:prstGeom>
          </p:spPr>
        </p:pic>
        <p:pic>
          <p:nvPicPr>
            <p:cNvPr id="96" name="Picture 1"/>
            <p:cNvPicPr preferRelativeResize="0">
              <a:picLocks/>
            </p:cNvPicPr>
            <p:nvPr>
              <p:custDataLst>
                <p:custData r:id="rId57"/>
              </p:custDataLst>
            </p:nvPr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951" y="4328876"/>
              <a:ext cx="213843" cy="185950"/>
            </a:xfrm>
            <a:prstGeom prst="rect">
              <a:avLst/>
            </a:prstGeom>
          </p:spPr>
        </p:pic>
      </p:grpSp>
      <p:sp>
        <p:nvSpPr>
          <p:cNvPr id="132" name="Content"/>
          <p:cNvSpPr/>
          <p:nvPr/>
        </p:nvSpPr>
        <p:spPr>
          <a:xfrm>
            <a:off x="3205491" y="1356576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3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9558" y="1463454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/>
          <p:cNvSpPr txBox="1"/>
          <p:nvPr/>
        </p:nvSpPr>
        <p:spPr>
          <a:xfrm>
            <a:off x="3599942" y="1401800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MAP_INFO</a:t>
            </a:r>
            <a:endParaRPr lang="ko-KR" altLang="en-US" dirty="0"/>
          </a:p>
        </p:txBody>
      </p:sp>
      <p:pic>
        <p:nvPicPr>
          <p:cNvPr id="148" name="그림 147"/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73" y="1454029"/>
            <a:ext cx="268037" cy="268037"/>
          </a:xfrm>
          <a:prstGeom prst="rect">
            <a:avLst/>
          </a:prstGeom>
        </p:spPr>
      </p:pic>
      <p:pic>
        <p:nvPicPr>
          <p:cNvPr id="149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05" y="1526830"/>
            <a:ext cx="213843" cy="185950"/>
          </a:xfrm>
          <a:prstGeom prst="rect">
            <a:avLst/>
          </a:prstGeom>
        </p:spPr>
      </p:pic>
      <p:sp>
        <p:nvSpPr>
          <p:cNvPr id="150" name="Content"/>
          <p:cNvSpPr/>
          <p:nvPr/>
        </p:nvSpPr>
        <p:spPr>
          <a:xfrm>
            <a:off x="3205491" y="1356576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5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9558" y="1463454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3599942" y="1401800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MAPVIEW</a:t>
            </a:r>
            <a:endParaRPr lang="ko-KR" altLang="en-US" dirty="0"/>
          </a:p>
        </p:txBody>
      </p:sp>
      <p:pic>
        <p:nvPicPr>
          <p:cNvPr id="153" name="그림 152"/>
          <p:cNvPicPr>
            <a:picLocks noChangeAspect="1"/>
          </p:cNvPicPr>
          <p:nvPr>
            <p:custDataLst>
              <p:custData r:id="rId13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73" y="1454029"/>
            <a:ext cx="268037" cy="268037"/>
          </a:xfrm>
          <a:prstGeom prst="rect">
            <a:avLst/>
          </a:prstGeom>
        </p:spPr>
      </p:pic>
      <p:pic>
        <p:nvPicPr>
          <p:cNvPr id="154" name="Picture 1"/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05" y="1526830"/>
            <a:ext cx="213843" cy="185950"/>
          </a:xfrm>
          <a:prstGeom prst="rect">
            <a:avLst/>
          </a:prstGeom>
        </p:spPr>
      </p:pic>
      <p:grpSp>
        <p:nvGrpSpPr>
          <p:cNvPr id="155" name="그룹 154"/>
          <p:cNvGrpSpPr/>
          <p:nvPr/>
        </p:nvGrpSpPr>
        <p:grpSpPr>
          <a:xfrm>
            <a:off x="3205491" y="1808200"/>
            <a:ext cx="2842451" cy="4683214"/>
            <a:chOff x="1347852" y="1804086"/>
            <a:chExt cx="2842451" cy="4670855"/>
          </a:xfrm>
        </p:grpSpPr>
        <p:pic>
          <p:nvPicPr>
            <p:cNvPr id="156" name="StreetMap"/>
            <p:cNvPicPr>
              <a:picLocks noChangeAspect="1" noChangeArrowheads="1"/>
            </p:cNvPicPr>
            <p:nvPr>
              <p:custDataLst>
                <p:custData r:id="rId51"/>
              </p:custDataLst>
            </p:nvPr>
          </p:nvPicPr>
          <p:blipFill>
            <a:blip r:embed="rId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852" y="1804086"/>
              <a:ext cx="2842451" cy="467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157" name="자유형 156"/>
            <p:cNvSpPr/>
            <p:nvPr/>
          </p:nvSpPr>
          <p:spPr>
            <a:xfrm>
              <a:off x="1767016" y="2224216"/>
              <a:ext cx="1445741" cy="2669060"/>
            </a:xfrm>
            <a:custGeom>
              <a:avLst/>
              <a:gdLst>
                <a:gd name="connsiteX0" fmla="*/ 0 w 1445741"/>
                <a:gd name="connsiteY0" fmla="*/ 0 h 2669060"/>
                <a:gd name="connsiteX1" fmla="*/ 12357 w 1445741"/>
                <a:gd name="connsiteY1" fmla="*/ 98854 h 2669060"/>
                <a:gd name="connsiteX2" fmla="*/ 37070 w 1445741"/>
                <a:gd name="connsiteY2" fmla="*/ 420130 h 2669060"/>
                <a:gd name="connsiteX3" fmla="*/ 74141 w 1445741"/>
                <a:gd name="connsiteY3" fmla="*/ 543698 h 2669060"/>
                <a:gd name="connsiteX4" fmla="*/ 86498 w 1445741"/>
                <a:gd name="connsiteY4" fmla="*/ 580768 h 2669060"/>
                <a:gd name="connsiteX5" fmla="*/ 111211 w 1445741"/>
                <a:gd name="connsiteY5" fmla="*/ 617838 h 2669060"/>
                <a:gd name="connsiteX6" fmla="*/ 135925 w 1445741"/>
                <a:gd name="connsiteY6" fmla="*/ 704335 h 2669060"/>
                <a:gd name="connsiteX7" fmla="*/ 172995 w 1445741"/>
                <a:gd name="connsiteY7" fmla="*/ 815546 h 2669060"/>
                <a:gd name="connsiteX8" fmla="*/ 197708 w 1445741"/>
                <a:gd name="connsiteY8" fmla="*/ 889687 h 2669060"/>
                <a:gd name="connsiteX9" fmla="*/ 210065 w 1445741"/>
                <a:gd name="connsiteY9" fmla="*/ 926757 h 2669060"/>
                <a:gd name="connsiteX10" fmla="*/ 308919 w 1445741"/>
                <a:gd name="connsiteY10" fmla="*/ 864973 h 2669060"/>
                <a:gd name="connsiteX11" fmla="*/ 345989 w 1445741"/>
                <a:gd name="connsiteY11" fmla="*/ 852616 h 2669060"/>
                <a:gd name="connsiteX12" fmla="*/ 494270 w 1445741"/>
                <a:gd name="connsiteY12" fmla="*/ 753762 h 2669060"/>
                <a:gd name="connsiteX13" fmla="*/ 568411 w 1445741"/>
                <a:gd name="connsiteY13" fmla="*/ 704335 h 2669060"/>
                <a:gd name="connsiteX14" fmla="*/ 642552 w 1445741"/>
                <a:gd name="connsiteY14" fmla="*/ 679622 h 2669060"/>
                <a:gd name="connsiteX15" fmla="*/ 679622 w 1445741"/>
                <a:gd name="connsiteY15" fmla="*/ 691979 h 2669060"/>
                <a:gd name="connsiteX16" fmla="*/ 716692 w 1445741"/>
                <a:gd name="connsiteY16" fmla="*/ 815546 h 2669060"/>
                <a:gd name="connsiteX17" fmla="*/ 741406 w 1445741"/>
                <a:gd name="connsiteY17" fmla="*/ 889687 h 2669060"/>
                <a:gd name="connsiteX18" fmla="*/ 753762 w 1445741"/>
                <a:gd name="connsiteY18" fmla="*/ 926757 h 2669060"/>
                <a:gd name="connsiteX19" fmla="*/ 778476 w 1445741"/>
                <a:gd name="connsiteY19" fmla="*/ 963827 h 2669060"/>
                <a:gd name="connsiteX20" fmla="*/ 803189 w 1445741"/>
                <a:gd name="connsiteY20" fmla="*/ 1050325 h 2669060"/>
                <a:gd name="connsiteX21" fmla="*/ 827903 w 1445741"/>
                <a:gd name="connsiteY21" fmla="*/ 1087395 h 2669060"/>
                <a:gd name="connsiteX22" fmla="*/ 840260 w 1445741"/>
                <a:gd name="connsiteY22" fmla="*/ 1136822 h 2669060"/>
                <a:gd name="connsiteX23" fmla="*/ 889687 w 1445741"/>
                <a:gd name="connsiteY23" fmla="*/ 1235676 h 2669060"/>
                <a:gd name="connsiteX24" fmla="*/ 914400 w 1445741"/>
                <a:gd name="connsiteY24" fmla="*/ 1285103 h 2669060"/>
                <a:gd name="connsiteX25" fmla="*/ 951470 w 1445741"/>
                <a:gd name="connsiteY25" fmla="*/ 1371600 h 2669060"/>
                <a:gd name="connsiteX26" fmla="*/ 976184 w 1445741"/>
                <a:gd name="connsiteY26" fmla="*/ 1408670 h 2669060"/>
                <a:gd name="connsiteX27" fmla="*/ 1000898 w 1445741"/>
                <a:gd name="connsiteY27" fmla="*/ 1458098 h 2669060"/>
                <a:gd name="connsiteX28" fmla="*/ 1050325 w 1445741"/>
                <a:gd name="connsiteY28" fmla="*/ 1532238 h 2669060"/>
                <a:gd name="connsiteX29" fmla="*/ 1075038 w 1445741"/>
                <a:gd name="connsiteY29" fmla="*/ 1569308 h 2669060"/>
                <a:gd name="connsiteX30" fmla="*/ 1136822 w 1445741"/>
                <a:gd name="connsiteY30" fmla="*/ 1680519 h 2669060"/>
                <a:gd name="connsiteX31" fmla="*/ 1210962 w 1445741"/>
                <a:gd name="connsiteY31" fmla="*/ 1754660 h 2669060"/>
                <a:gd name="connsiteX32" fmla="*/ 1248033 w 1445741"/>
                <a:gd name="connsiteY32" fmla="*/ 1767016 h 2669060"/>
                <a:gd name="connsiteX33" fmla="*/ 1322173 w 1445741"/>
                <a:gd name="connsiteY33" fmla="*/ 1841157 h 2669060"/>
                <a:gd name="connsiteX34" fmla="*/ 1346887 w 1445741"/>
                <a:gd name="connsiteY34" fmla="*/ 1878227 h 2669060"/>
                <a:gd name="connsiteX35" fmla="*/ 1383957 w 1445741"/>
                <a:gd name="connsiteY35" fmla="*/ 1915298 h 2669060"/>
                <a:gd name="connsiteX36" fmla="*/ 1445741 w 1445741"/>
                <a:gd name="connsiteY36" fmla="*/ 2014152 h 2669060"/>
                <a:gd name="connsiteX37" fmla="*/ 1408670 w 1445741"/>
                <a:gd name="connsiteY37" fmla="*/ 2038865 h 2669060"/>
                <a:gd name="connsiteX38" fmla="*/ 1346887 w 1445741"/>
                <a:gd name="connsiteY38" fmla="*/ 2100649 h 2669060"/>
                <a:gd name="connsiteX39" fmla="*/ 1285103 w 1445741"/>
                <a:gd name="connsiteY39" fmla="*/ 2162433 h 2669060"/>
                <a:gd name="connsiteX40" fmla="*/ 1248033 w 1445741"/>
                <a:gd name="connsiteY40" fmla="*/ 2199503 h 2669060"/>
                <a:gd name="connsiteX41" fmla="*/ 1173892 w 1445741"/>
                <a:gd name="connsiteY41" fmla="*/ 2236573 h 2669060"/>
                <a:gd name="connsiteX42" fmla="*/ 1099752 w 1445741"/>
                <a:gd name="connsiteY42" fmla="*/ 2286000 h 2669060"/>
                <a:gd name="connsiteX43" fmla="*/ 1025611 w 1445741"/>
                <a:gd name="connsiteY43" fmla="*/ 2335427 h 2669060"/>
                <a:gd name="connsiteX44" fmla="*/ 988541 w 1445741"/>
                <a:gd name="connsiteY44" fmla="*/ 2360141 h 2669060"/>
                <a:gd name="connsiteX45" fmla="*/ 1013254 w 1445741"/>
                <a:gd name="connsiteY45" fmla="*/ 2446638 h 2669060"/>
                <a:gd name="connsiteX46" fmla="*/ 1037968 w 1445741"/>
                <a:gd name="connsiteY46" fmla="*/ 2483708 h 2669060"/>
                <a:gd name="connsiteX47" fmla="*/ 1112108 w 1445741"/>
                <a:gd name="connsiteY47" fmla="*/ 2533135 h 2669060"/>
                <a:gd name="connsiteX48" fmla="*/ 1173892 w 1445741"/>
                <a:gd name="connsiteY48" fmla="*/ 2607276 h 2669060"/>
                <a:gd name="connsiteX49" fmla="*/ 1223319 w 1445741"/>
                <a:gd name="connsiteY49" fmla="*/ 2669060 h 266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45741" h="2669060">
                  <a:moveTo>
                    <a:pt x="0" y="0"/>
                  </a:moveTo>
                  <a:cubicBezTo>
                    <a:pt x="4119" y="32951"/>
                    <a:pt x="9350" y="65783"/>
                    <a:pt x="12357" y="98854"/>
                  </a:cubicBezTo>
                  <a:cubicBezTo>
                    <a:pt x="17469" y="155089"/>
                    <a:pt x="29160" y="356851"/>
                    <a:pt x="37070" y="420130"/>
                  </a:cubicBezTo>
                  <a:cubicBezTo>
                    <a:pt x="40805" y="450009"/>
                    <a:pt x="66974" y="522199"/>
                    <a:pt x="74141" y="543698"/>
                  </a:cubicBezTo>
                  <a:cubicBezTo>
                    <a:pt x="78260" y="556055"/>
                    <a:pt x="79273" y="569930"/>
                    <a:pt x="86498" y="580768"/>
                  </a:cubicBezTo>
                  <a:cubicBezTo>
                    <a:pt x="94736" y="593125"/>
                    <a:pt x="104570" y="604555"/>
                    <a:pt x="111211" y="617838"/>
                  </a:cubicBezTo>
                  <a:cubicBezTo>
                    <a:pt x="121593" y="638602"/>
                    <a:pt x="129986" y="684538"/>
                    <a:pt x="135925" y="704335"/>
                  </a:cubicBezTo>
                  <a:cubicBezTo>
                    <a:pt x="135939" y="704382"/>
                    <a:pt x="166809" y="796988"/>
                    <a:pt x="172995" y="815546"/>
                  </a:cubicBezTo>
                  <a:lnTo>
                    <a:pt x="197708" y="889687"/>
                  </a:lnTo>
                  <a:lnTo>
                    <a:pt x="210065" y="926757"/>
                  </a:lnTo>
                  <a:cubicBezTo>
                    <a:pt x="371776" y="862072"/>
                    <a:pt x="190222" y="944105"/>
                    <a:pt x="308919" y="864973"/>
                  </a:cubicBezTo>
                  <a:cubicBezTo>
                    <a:pt x="319757" y="857748"/>
                    <a:pt x="334554" y="858853"/>
                    <a:pt x="345989" y="852616"/>
                  </a:cubicBezTo>
                  <a:cubicBezTo>
                    <a:pt x="451601" y="795010"/>
                    <a:pt x="419432" y="806149"/>
                    <a:pt x="494270" y="753762"/>
                  </a:cubicBezTo>
                  <a:cubicBezTo>
                    <a:pt x="518603" y="736729"/>
                    <a:pt x="540233" y="713727"/>
                    <a:pt x="568411" y="704335"/>
                  </a:cubicBezTo>
                  <a:lnTo>
                    <a:pt x="642552" y="679622"/>
                  </a:lnTo>
                  <a:cubicBezTo>
                    <a:pt x="654909" y="683741"/>
                    <a:pt x="672051" y="681380"/>
                    <a:pt x="679622" y="691979"/>
                  </a:cubicBezTo>
                  <a:cubicBezTo>
                    <a:pt x="694685" y="713068"/>
                    <a:pt x="707809" y="785935"/>
                    <a:pt x="716692" y="815546"/>
                  </a:cubicBezTo>
                  <a:cubicBezTo>
                    <a:pt x="724178" y="840498"/>
                    <a:pt x="733168" y="864973"/>
                    <a:pt x="741406" y="889687"/>
                  </a:cubicBezTo>
                  <a:cubicBezTo>
                    <a:pt x="745525" y="902044"/>
                    <a:pt x="746537" y="915920"/>
                    <a:pt x="753762" y="926757"/>
                  </a:cubicBezTo>
                  <a:lnTo>
                    <a:pt x="778476" y="963827"/>
                  </a:lnTo>
                  <a:cubicBezTo>
                    <a:pt x="782433" y="979656"/>
                    <a:pt x="794328" y="1032604"/>
                    <a:pt x="803189" y="1050325"/>
                  </a:cubicBezTo>
                  <a:cubicBezTo>
                    <a:pt x="809830" y="1063608"/>
                    <a:pt x="819665" y="1075038"/>
                    <a:pt x="827903" y="1087395"/>
                  </a:cubicBezTo>
                  <a:cubicBezTo>
                    <a:pt x="832022" y="1103871"/>
                    <a:pt x="833728" y="1121146"/>
                    <a:pt x="840260" y="1136822"/>
                  </a:cubicBezTo>
                  <a:cubicBezTo>
                    <a:pt x="854430" y="1170829"/>
                    <a:pt x="873211" y="1202725"/>
                    <a:pt x="889687" y="1235676"/>
                  </a:cubicBezTo>
                  <a:cubicBezTo>
                    <a:pt x="897925" y="1252152"/>
                    <a:pt x="908575" y="1267628"/>
                    <a:pt x="914400" y="1285103"/>
                  </a:cubicBezTo>
                  <a:cubicBezTo>
                    <a:pt x="928262" y="1326689"/>
                    <a:pt x="927041" y="1328850"/>
                    <a:pt x="951470" y="1371600"/>
                  </a:cubicBezTo>
                  <a:cubicBezTo>
                    <a:pt x="958838" y="1384494"/>
                    <a:pt x="968816" y="1395776"/>
                    <a:pt x="976184" y="1408670"/>
                  </a:cubicBezTo>
                  <a:cubicBezTo>
                    <a:pt x="985323" y="1424664"/>
                    <a:pt x="991421" y="1442302"/>
                    <a:pt x="1000898" y="1458098"/>
                  </a:cubicBezTo>
                  <a:cubicBezTo>
                    <a:pt x="1016179" y="1483567"/>
                    <a:pt x="1033849" y="1507525"/>
                    <a:pt x="1050325" y="1532238"/>
                  </a:cubicBezTo>
                  <a:cubicBezTo>
                    <a:pt x="1058563" y="1544595"/>
                    <a:pt x="1070342" y="1555219"/>
                    <a:pt x="1075038" y="1569308"/>
                  </a:cubicBezTo>
                  <a:cubicBezTo>
                    <a:pt x="1096788" y="1634557"/>
                    <a:pt x="1080169" y="1595540"/>
                    <a:pt x="1136822" y="1680519"/>
                  </a:cubicBezTo>
                  <a:cubicBezTo>
                    <a:pt x="1164457" y="1721971"/>
                    <a:pt x="1161445" y="1726365"/>
                    <a:pt x="1210962" y="1754660"/>
                  </a:cubicBezTo>
                  <a:cubicBezTo>
                    <a:pt x="1222271" y="1761122"/>
                    <a:pt x="1235676" y="1762897"/>
                    <a:pt x="1248033" y="1767016"/>
                  </a:cubicBezTo>
                  <a:cubicBezTo>
                    <a:pt x="1306271" y="1854376"/>
                    <a:pt x="1230217" y="1749202"/>
                    <a:pt x="1322173" y="1841157"/>
                  </a:cubicBezTo>
                  <a:cubicBezTo>
                    <a:pt x="1332674" y="1851658"/>
                    <a:pt x="1337380" y="1866818"/>
                    <a:pt x="1346887" y="1878227"/>
                  </a:cubicBezTo>
                  <a:cubicBezTo>
                    <a:pt x="1358074" y="1891652"/>
                    <a:pt x="1373679" y="1901165"/>
                    <a:pt x="1383957" y="1915298"/>
                  </a:cubicBezTo>
                  <a:cubicBezTo>
                    <a:pt x="1406812" y="1946724"/>
                    <a:pt x="1445741" y="2014152"/>
                    <a:pt x="1445741" y="2014152"/>
                  </a:cubicBezTo>
                  <a:cubicBezTo>
                    <a:pt x="1433384" y="2022390"/>
                    <a:pt x="1419171" y="2028364"/>
                    <a:pt x="1408670" y="2038865"/>
                  </a:cubicBezTo>
                  <a:cubicBezTo>
                    <a:pt x="1326284" y="2121249"/>
                    <a:pt x="1445749" y="2034739"/>
                    <a:pt x="1346887" y="2100649"/>
                  </a:cubicBezTo>
                  <a:cubicBezTo>
                    <a:pt x="1301578" y="2168611"/>
                    <a:pt x="1346887" y="2110946"/>
                    <a:pt x="1285103" y="2162433"/>
                  </a:cubicBezTo>
                  <a:cubicBezTo>
                    <a:pt x="1271678" y="2173620"/>
                    <a:pt x="1261458" y="2188316"/>
                    <a:pt x="1248033" y="2199503"/>
                  </a:cubicBezTo>
                  <a:cubicBezTo>
                    <a:pt x="1182206" y="2254358"/>
                    <a:pt x="1240766" y="2199420"/>
                    <a:pt x="1173892" y="2236573"/>
                  </a:cubicBezTo>
                  <a:cubicBezTo>
                    <a:pt x="1147928" y="2250998"/>
                    <a:pt x="1124465" y="2269524"/>
                    <a:pt x="1099752" y="2286000"/>
                  </a:cubicBezTo>
                  <a:lnTo>
                    <a:pt x="1025611" y="2335427"/>
                  </a:lnTo>
                  <a:lnTo>
                    <a:pt x="988541" y="2360141"/>
                  </a:lnTo>
                  <a:cubicBezTo>
                    <a:pt x="992499" y="2375971"/>
                    <a:pt x="1004393" y="2428915"/>
                    <a:pt x="1013254" y="2446638"/>
                  </a:cubicBezTo>
                  <a:cubicBezTo>
                    <a:pt x="1019896" y="2459921"/>
                    <a:pt x="1026791" y="2473929"/>
                    <a:pt x="1037968" y="2483708"/>
                  </a:cubicBezTo>
                  <a:cubicBezTo>
                    <a:pt x="1060321" y="2503267"/>
                    <a:pt x="1091106" y="2512133"/>
                    <a:pt x="1112108" y="2533135"/>
                  </a:cubicBezTo>
                  <a:cubicBezTo>
                    <a:pt x="1220412" y="2641439"/>
                    <a:pt x="1087875" y="2504055"/>
                    <a:pt x="1173892" y="2607276"/>
                  </a:cubicBezTo>
                  <a:cubicBezTo>
                    <a:pt x="1228371" y="2672651"/>
                    <a:pt x="1197404" y="2617230"/>
                    <a:pt x="1223319" y="266906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 157"/>
            <p:cNvSpPr/>
            <p:nvPr/>
          </p:nvSpPr>
          <p:spPr>
            <a:xfrm>
              <a:off x="1408575" y="1828800"/>
              <a:ext cx="1408766" cy="4596714"/>
            </a:xfrm>
            <a:custGeom>
              <a:avLst/>
              <a:gdLst>
                <a:gd name="connsiteX0" fmla="*/ 1186344 w 1408766"/>
                <a:gd name="connsiteY0" fmla="*/ 0 h 4596714"/>
                <a:gd name="connsiteX1" fmla="*/ 1211057 w 1408766"/>
                <a:gd name="connsiteY1" fmla="*/ 61784 h 4596714"/>
                <a:gd name="connsiteX2" fmla="*/ 1235771 w 1408766"/>
                <a:gd name="connsiteY2" fmla="*/ 98854 h 4596714"/>
                <a:gd name="connsiteX3" fmla="*/ 1248128 w 1408766"/>
                <a:gd name="connsiteY3" fmla="*/ 135924 h 4596714"/>
                <a:gd name="connsiteX4" fmla="*/ 1272841 w 1408766"/>
                <a:gd name="connsiteY4" fmla="*/ 172995 h 4596714"/>
                <a:gd name="connsiteX5" fmla="*/ 1309911 w 1408766"/>
                <a:gd name="connsiteY5" fmla="*/ 308919 h 4596714"/>
                <a:gd name="connsiteX6" fmla="*/ 1322268 w 1408766"/>
                <a:gd name="connsiteY6" fmla="*/ 345989 h 4596714"/>
                <a:gd name="connsiteX7" fmla="*/ 1334625 w 1408766"/>
                <a:gd name="connsiteY7" fmla="*/ 395416 h 4596714"/>
                <a:gd name="connsiteX8" fmla="*/ 1359339 w 1408766"/>
                <a:gd name="connsiteY8" fmla="*/ 469557 h 4596714"/>
                <a:gd name="connsiteX9" fmla="*/ 1384052 w 1408766"/>
                <a:gd name="connsiteY9" fmla="*/ 543697 h 4596714"/>
                <a:gd name="connsiteX10" fmla="*/ 1396409 w 1408766"/>
                <a:gd name="connsiteY10" fmla="*/ 580768 h 4596714"/>
                <a:gd name="connsiteX11" fmla="*/ 1408766 w 1408766"/>
                <a:gd name="connsiteY11" fmla="*/ 654908 h 4596714"/>
                <a:gd name="connsiteX12" fmla="*/ 1396409 w 1408766"/>
                <a:gd name="connsiteY12" fmla="*/ 704335 h 4596714"/>
                <a:gd name="connsiteX13" fmla="*/ 1359339 w 1408766"/>
                <a:gd name="connsiteY13" fmla="*/ 716692 h 4596714"/>
                <a:gd name="connsiteX14" fmla="*/ 1272841 w 1408766"/>
                <a:gd name="connsiteY14" fmla="*/ 741405 h 4596714"/>
                <a:gd name="connsiteX15" fmla="*/ 1248128 w 1408766"/>
                <a:gd name="connsiteY15" fmla="*/ 778476 h 4596714"/>
                <a:gd name="connsiteX16" fmla="*/ 1161630 w 1408766"/>
                <a:gd name="connsiteY16" fmla="*/ 815546 h 4596714"/>
                <a:gd name="connsiteX17" fmla="*/ 1124560 w 1408766"/>
                <a:gd name="connsiteY17" fmla="*/ 840259 h 4596714"/>
                <a:gd name="connsiteX18" fmla="*/ 1038063 w 1408766"/>
                <a:gd name="connsiteY18" fmla="*/ 864973 h 4596714"/>
                <a:gd name="connsiteX19" fmla="*/ 963922 w 1408766"/>
                <a:gd name="connsiteY19" fmla="*/ 902043 h 4596714"/>
                <a:gd name="connsiteX20" fmla="*/ 926852 w 1408766"/>
                <a:gd name="connsiteY20" fmla="*/ 939114 h 4596714"/>
                <a:gd name="connsiteX21" fmla="*/ 889782 w 1408766"/>
                <a:gd name="connsiteY21" fmla="*/ 963827 h 4596714"/>
                <a:gd name="connsiteX22" fmla="*/ 865068 w 1408766"/>
                <a:gd name="connsiteY22" fmla="*/ 1000897 h 4596714"/>
                <a:gd name="connsiteX23" fmla="*/ 790928 w 1408766"/>
                <a:gd name="connsiteY23" fmla="*/ 1050324 h 4596714"/>
                <a:gd name="connsiteX24" fmla="*/ 753857 w 1408766"/>
                <a:gd name="connsiteY24" fmla="*/ 1087395 h 4596714"/>
                <a:gd name="connsiteX25" fmla="*/ 729144 w 1408766"/>
                <a:gd name="connsiteY25" fmla="*/ 1124465 h 4596714"/>
                <a:gd name="connsiteX26" fmla="*/ 655003 w 1408766"/>
                <a:gd name="connsiteY26" fmla="*/ 1186249 h 4596714"/>
                <a:gd name="connsiteX27" fmla="*/ 580863 w 1408766"/>
                <a:gd name="connsiteY27" fmla="*/ 1297459 h 4596714"/>
                <a:gd name="connsiteX28" fmla="*/ 556149 w 1408766"/>
                <a:gd name="connsiteY28" fmla="*/ 1334530 h 4596714"/>
                <a:gd name="connsiteX29" fmla="*/ 519079 w 1408766"/>
                <a:gd name="connsiteY29" fmla="*/ 1359243 h 4596714"/>
                <a:gd name="connsiteX30" fmla="*/ 506722 w 1408766"/>
                <a:gd name="connsiteY30" fmla="*/ 1396314 h 4596714"/>
                <a:gd name="connsiteX31" fmla="*/ 444939 w 1408766"/>
                <a:gd name="connsiteY31" fmla="*/ 1470454 h 4596714"/>
                <a:gd name="connsiteX32" fmla="*/ 407868 w 1408766"/>
                <a:gd name="connsiteY32" fmla="*/ 1495168 h 4596714"/>
                <a:gd name="connsiteX33" fmla="*/ 370798 w 1408766"/>
                <a:gd name="connsiteY33" fmla="*/ 1532238 h 4596714"/>
                <a:gd name="connsiteX34" fmla="*/ 296657 w 1408766"/>
                <a:gd name="connsiteY34" fmla="*/ 1569308 h 4596714"/>
                <a:gd name="connsiteX35" fmla="*/ 234874 w 1408766"/>
                <a:gd name="connsiteY35" fmla="*/ 1643449 h 4596714"/>
                <a:gd name="connsiteX36" fmla="*/ 185447 w 1408766"/>
                <a:gd name="connsiteY36" fmla="*/ 1717589 h 4596714"/>
                <a:gd name="connsiteX37" fmla="*/ 197803 w 1408766"/>
                <a:gd name="connsiteY37" fmla="*/ 1853514 h 4596714"/>
                <a:gd name="connsiteX38" fmla="*/ 222517 w 1408766"/>
                <a:gd name="connsiteY38" fmla="*/ 1927654 h 4596714"/>
                <a:gd name="connsiteX39" fmla="*/ 271944 w 1408766"/>
                <a:gd name="connsiteY39" fmla="*/ 2001795 h 4596714"/>
                <a:gd name="connsiteX40" fmla="*/ 296657 w 1408766"/>
                <a:gd name="connsiteY40" fmla="*/ 2038865 h 4596714"/>
                <a:gd name="connsiteX41" fmla="*/ 321371 w 1408766"/>
                <a:gd name="connsiteY41" fmla="*/ 2088292 h 4596714"/>
                <a:gd name="connsiteX42" fmla="*/ 333728 w 1408766"/>
                <a:gd name="connsiteY42" fmla="*/ 2125362 h 4596714"/>
                <a:gd name="connsiteX43" fmla="*/ 358441 w 1408766"/>
                <a:gd name="connsiteY43" fmla="*/ 2162432 h 4596714"/>
                <a:gd name="connsiteX44" fmla="*/ 370798 w 1408766"/>
                <a:gd name="connsiteY44" fmla="*/ 2199503 h 4596714"/>
                <a:gd name="connsiteX45" fmla="*/ 407868 w 1408766"/>
                <a:gd name="connsiteY45" fmla="*/ 2248930 h 4596714"/>
                <a:gd name="connsiteX46" fmla="*/ 444939 w 1408766"/>
                <a:gd name="connsiteY46" fmla="*/ 2335427 h 4596714"/>
                <a:gd name="connsiteX47" fmla="*/ 494366 w 1408766"/>
                <a:gd name="connsiteY47" fmla="*/ 2421924 h 4596714"/>
                <a:gd name="connsiteX48" fmla="*/ 519079 w 1408766"/>
                <a:gd name="connsiteY48" fmla="*/ 2496065 h 4596714"/>
                <a:gd name="connsiteX49" fmla="*/ 531436 w 1408766"/>
                <a:gd name="connsiteY49" fmla="*/ 2533135 h 4596714"/>
                <a:gd name="connsiteX50" fmla="*/ 580863 w 1408766"/>
                <a:gd name="connsiteY50" fmla="*/ 2631989 h 4596714"/>
                <a:gd name="connsiteX51" fmla="*/ 605576 w 1408766"/>
                <a:gd name="connsiteY51" fmla="*/ 2706130 h 4596714"/>
                <a:gd name="connsiteX52" fmla="*/ 630290 w 1408766"/>
                <a:gd name="connsiteY52" fmla="*/ 2743200 h 4596714"/>
                <a:gd name="connsiteX53" fmla="*/ 655003 w 1408766"/>
                <a:gd name="connsiteY53" fmla="*/ 2817341 h 4596714"/>
                <a:gd name="connsiteX54" fmla="*/ 679717 w 1408766"/>
                <a:gd name="connsiteY54" fmla="*/ 2854411 h 4596714"/>
                <a:gd name="connsiteX55" fmla="*/ 692074 w 1408766"/>
                <a:gd name="connsiteY55" fmla="*/ 2891481 h 4596714"/>
                <a:gd name="connsiteX56" fmla="*/ 741501 w 1408766"/>
                <a:gd name="connsiteY56" fmla="*/ 2965622 h 4596714"/>
                <a:gd name="connsiteX57" fmla="*/ 790928 w 1408766"/>
                <a:gd name="connsiteY57" fmla="*/ 3039762 h 4596714"/>
                <a:gd name="connsiteX58" fmla="*/ 815641 w 1408766"/>
                <a:gd name="connsiteY58" fmla="*/ 3076832 h 4596714"/>
                <a:gd name="connsiteX59" fmla="*/ 877425 w 1408766"/>
                <a:gd name="connsiteY59" fmla="*/ 3188043 h 4596714"/>
                <a:gd name="connsiteX60" fmla="*/ 951566 w 1408766"/>
                <a:gd name="connsiteY60" fmla="*/ 3262184 h 4596714"/>
                <a:gd name="connsiteX61" fmla="*/ 1000993 w 1408766"/>
                <a:gd name="connsiteY61" fmla="*/ 3336324 h 4596714"/>
                <a:gd name="connsiteX62" fmla="*/ 1013349 w 1408766"/>
                <a:gd name="connsiteY62" fmla="*/ 3373395 h 4596714"/>
                <a:gd name="connsiteX63" fmla="*/ 1000993 w 1408766"/>
                <a:gd name="connsiteY63" fmla="*/ 3435178 h 4596714"/>
                <a:gd name="connsiteX64" fmla="*/ 926852 w 1408766"/>
                <a:gd name="connsiteY64" fmla="*/ 3509319 h 4596714"/>
                <a:gd name="connsiteX65" fmla="*/ 852711 w 1408766"/>
                <a:gd name="connsiteY65" fmla="*/ 3558746 h 4596714"/>
                <a:gd name="connsiteX66" fmla="*/ 753857 w 1408766"/>
                <a:gd name="connsiteY66" fmla="*/ 3632886 h 4596714"/>
                <a:gd name="connsiteX67" fmla="*/ 704430 w 1408766"/>
                <a:gd name="connsiteY67" fmla="*/ 3669957 h 4596714"/>
                <a:gd name="connsiteX68" fmla="*/ 655003 w 1408766"/>
                <a:gd name="connsiteY68" fmla="*/ 3719384 h 4596714"/>
                <a:gd name="connsiteX69" fmla="*/ 593220 w 1408766"/>
                <a:gd name="connsiteY69" fmla="*/ 3793524 h 4596714"/>
                <a:gd name="connsiteX70" fmla="*/ 519079 w 1408766"/>
                <a:gd name="connsiteY70" fmla="*/ 3855308 h 4596714"/>
                <a:gd name="connsiteX71" fmla="*/ 494366 w 1408766"/>
                <a:gd name="connsiteY71" fmla="*/ 3892378 h 4596714"/>
                <a:gd name="connsiteX72" fmla="*/ 420225 w 1408766"/>
                <a:gd name="connsiteY72" fmla="*/ 3954162 h 4596714"/>
                <a:gd name="connsiteX73" fmla="*/ 358441 w 1408766"/>
                <a:gd name="connsiteY73" fmla="*/ 4028303 h 4596714"/>
                <a:gd name="connsiteX74" fmla="*/ 333728 w 1408766"/>
                <a:gd name="connsiteY74" fmla="*/ 4102443 h 4596714"/>
                <a:gd name="connsiteX75" fmla="*/ 321371 w 1408766"/>
                <a:gd name="connsiteY75" fmla="*/ 4139514 h 4596714"/>
                <a:gd name="connsiteX76" fmla="*/ 296657 w 1408766"/>
                <a:gd name="connsiteY76" fmla="*/ 4176584 h 4596714"/>
                <a:gd name="connsiteX77" fmla="*/ 284301 w 1408766"/>
                <a:gd name="connsiteY77" fmla="*/ 4226011 h 4596714"/>
                <a:gd name="connsiteX78" fmla="*/ 210160 w 1408766"/>
                <a:gd name="connsiteY78" fmla="*/ 4349578 h 4596714"/>
                <a:gd name="connsiteX79" fmla="*/ 185447 w 1408766"/>
                <a:gd name="connsiteY79" fmla="*/ 4386649 h 4596714"/>
                <a:gd name="connsiteX80" fmla="*/ 148376 w 1408766"/>
                <a:gd name="connsiteY80" fmla="*/ 4423719 h 4596714"/>
                <a:gd name="connsiteX81" fmla="*/ 123663 w 1408766"/>
                <a:gd name="connsiteY81" fmla="*/ 4460789 h 4596714"/>
                <a:gd name="connsiteX82" fmla="*/ 49522 w 1408766"/>
                <a:gd name="connsiteY82" fmla="*/ 4497859 h 4596714"/>
                <a:gd name="connsiteX83" fmla="*/ 95 w 1408766"/>
                <a:gd name="connsiteY83" fmla="*/ 4596714 h 459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408766" h="4596714">
                  <a:moveTo>
                    <a:pt x="1186344" y="0"/>
                  </a:moveTo>
                  <a:cubicBezTo>
                    <a:pt x="1194582" y="20595"/>
                    <a:pt x="1201137" y="41945"/>
                    <a:pt x="1211057" y="61784"/>
                  </a:cubicBezTo>
                  <a:cubicBezTo>
                    <a:pt x="1217699" y="75067"/>
                    <a:pt x="1229129" y="85571"/>
                    <a:pt x="1235771" y="98854"/>
                  </a:cubicBezTo>
                  <a:cubicBezTo>
                    <a:pt x="1241596" y="110504"/>
                    <a:pt x="1242303" y="124274"/>
                    <a:pt x="1248128" y="135924"/>
                  </a:cubicBezTo>
                  <a:cubicBezTo>
                    <a:pt x="1254770" y="149207"/>
                    <a:pt x="1266809" y="159424"/>
                    <a:pt x="1272841" y="172995"/>
                  </a:cubicBezTo>
                  <a:cubicBezTo>
                    <a:pt x="1303141" y="241171"/>
                    <a:pt x="1293297" y="242463"/>
                    <a:pt x="1309911" y="308919"/>
                  </a:cubicBezTo>
                  <a:cubicBezTo>
                    <a:pt x="1313070" y="321555"/>
                    <a:pt x="1318690" y="333465"/>
                    <a:pt x="1322268" y="345989"/>
                  </a:cubicBezTo>
                  <a:cubicBezTo>
                    <a:pt x="1326934" y="362318"/>
                    <a:pt x="1329745" y="379149"/>
                    <a:pt x="1334625" y="395416"/>
                  </a:cubicBezTo>
                  <a:cubicBezTo>
                    <a:pt x="1342111" y="420368"/>
                    <a:pt x="1351101" y="444843"/>
                    <a:pt x="1359339" y="469557"/>
                  </a:cubicBezTo>
                  <a:lnTo>
                    <a:pt x="1384052" y="543697"/>
                  </a:lnTo>
                  <a:cubicBezTo>
                    <a:pt x="1388171" y="556054"/>
                    <a:pt x="1394268" y="567920"/>
                    <a:pt x="1396409" y="580768"/>
                  </a:cubicBezTo>
                  <a:lnTo>
                    <a:pt x="1408766" y="654908"/>
                  </a:lnTo>
                  <a:cubicBezTo>
                    <a:pt x="1404647" y="671384"/>
                    <a:pt x="1407018" y="691074"/>
                    <a:pt x="1396409" y="704335"/>
                  </a:cubicBezTo>
                  <a:cubicBezTo>
                    <a:pt x="1388272" y="714506"/>
                    <a:pt x="1371863" y="713114"/>
                    <a:pt x="1359339" y="716692"/>
                  </a:cubicBezTo>
                  <a:cubicBezTo>
                    <a:pt x="1250702" y="747732"/>
                    <a:pt x="1361742" y="711773"/>
                    <a:pt x="1272841" y="741405"/>
                  </a:cubicBezTo>
                  <a:cubicBezTo>
                    <a:pt x="1264603" y="753762"/>
                    <a:pt x="1259537" y="768969"/>
                    <a:pt x="1248128" y="778476"/>
                  </a:cubicBezTo>
                  <a:cubicBezTo>
                    <a:pt x="1209563" y="810614"/>
                    <a:pt x="1200257" y="796233"/>
                    <a:pt x="1161630" y="815546"/>
                  </a:cubicBezTo>
                  <a:cubicBezTo>
                    <a:pt x="1148347" y="822187"/>
                    <a:pt x="1138210" y="834409"/>
                    <a:pt x="1124560" y="840259"/>
                  </a:cubicBezTo>
                  <a:cubicBezTo>
                    <a:pt x="1069130" y="864015"/>
                    <a:pt x="1086157" y="840926"/>
                    <a:pt x="1038063" y="864973"/>
                  </a:cubicBezTo>
                  <a:cubicBezTo>
                    <a:pt x="942250" y="912880"/>
                    <a:pt x="1057099" y="870984"/>
                    <a:pt x="963922" y="902043"/>
                  </a:cubicBezTo>
                  <a:cubicBezTo>
                    <a:pt x="951565" y="914400"/>
                    <a:pt x="940277" y="927927"/>
                    <a:pt x="926852" y="939114"/>
                  </a:cubicBezTo>
                  <a:cubicBezTo>
                    <a:pt x="915443" y="948621"/>
                    <a:pt x="900283" y="953326"/>
                    <a:pt x="889782" y="963827"/>
                  </a:cubicBezTo>
                  <a:cubicBezTo>
                    <a:pt x="879281" y="974328"/>
                    <a:pt x="876245" y="991118"/>
                    <a:pt x="865068" y="1000897"/>
                  </a:cubicBezTo>
                  <a:cubicBezTo>
                    <a:pt x="842715" y="1020456"/>
                    <a:pt x="811930" y="1029322"/>
                    <a:pt x="790928" y="1050324"/>
                  </a:cubicBezTo>
                  <a:cubicBezTo>
                    <a:pt x="778571" y="1062681"/>
                    <a:pt x="765044" y="1073970"/>
                    <a:pt x="753857" y="1087395"/>
                  </a:cubicBezTo>
                  <a:cubicBezTo>
                    <a:pt x="744350" y="1098804"/>
                    <a:pt x="739645" y="1113964"/>
                    <a:pt x="729144" y="1124465"/>
                  </a:cubicBezTo>
                  <a:cubicBezTo>
                    <a:pt x="657745" y="1195864"/>
                    <a:pt x="725861" y="1095147"/>
                    <a:pt x="655003" y="1186249"/>
                  </a:cubicBezTo>
                  <a:cubicBezTo>
                    <a:pt x="654994" y="1186261"/>
                    <a:pt x="593224" y="1278918"/>
                    <a:pt x="580863" y="1297459"/>
                  </a:cubicBezTo>
                  <a:cubicBezTo>
                    <a:pt x="572625" y="1309816"/>
                    <a:pt x="568506" y="1326292"/>
                    <a:pt x="556149" y="1334530"/>
                  </a:cubicBezTo>
                  <a:lnTo>
                    <a:pt x="519079" y="1359243"/>
                  </a:lnTo>
                  <a:cubicBezTo>
                    <a:pt x="514960" y="1371600"/>
                    <a:pt x="512547" y="1384664"/>
                    <a:pt x="506722" y="1396314"/>
                  </a:cubicBezTo>
                  <a:cubicBezTo>
                    <a:pt x="492836" y="1424086"/>
                    <a:pt x="468363" y="1450934"/>
                    <a:pt x="444939" y="1470454"/>
                  </a:cubicBezTo>
                  <a:cubicBezTo>
                    <a:pt x="433530" y="1479962"/>
                    <a:pt x="419277" y="1485660"/>
                    <a:pt x="407868" y="1495168"/>
                  </a:cubicBezTo>
                  <a:cubicBezTo>
                    <a:pt x="394443" y="1506355"/>
                    <a:pt x="384223" y="1521051"/>
                    <a:pt x="370798" y="1532238"/>
                  </a:cubicBezTo>
                  <a:cubicBezTo>
                    <a:pt x="338860" y="1558853"/>
                    <a:pt x="333810" y="1556924"/>
                    <a:pt x="296657" y="1569308"/>
                  </a:cubicBezTo>
                  <a:cubicBezTo>
                    <a:pt x="208355" y="1701762"/>
                    <a:pt x="345864" y="1500746"/>
                    <a:pt x="234874" y="1643449"/>
                  </a:cubicBezTo>
                  <a:cubicBezTo>
                    <a:pt x="216639" y="1666894"/>
                    <a:pt x="185447" y="1717589"/>
                    <a:pt x="185447" y="1717589"/>
                  </a:cubicBezTo>
                  <a:cubicBezTo>
                    <a:pt x="189566" y="1762897"/>
                    <a:pt x="189897" y="1808711"/>
                    <a:pt x="197803" y="1853514"/>
                  </a:cubicBezTo>
                  <a:cubicBezTo>
                    <a:pt x="202330" y="1879168"/>
                    <a:pt x="208067" y="1905979"/>
                    <a:pt x="222517" y="1927654"/>
                  </a:cubicBezTo>
                  <a:lnTo>
                    <a:pt x="271944" y="2001795"/>
                  </a:lnTo>
                  <a:cubicBezTo>
                    <a:pt x="280182" y="2014152"/>
                    <a:pt x="290015" y="2025582"/>
                    <a:pt x="296657" y="2038865"/>
                  </a:cubicBezTo>
                  <a:cubicBezTo>
                    <a:pt x="304895" y="2055341"/>
                    <a:pt x="314115" y="2071361"/>
                    <a:pt x="321371" y="2088292"/>
                  </a:cubicBezTo>
                  <a:cubicBezTo>
                    <a:pt x="326502" y="2100264"/>
                    <a:pt x="327903" y="2113712"/>
                    <a:pt x="333728" y="2125362"/>
                  </a:cubicBezTo>
                  <a:cubicBezTo>
                    <a:pt x="340369" y="2138645"/>
                    <a:pt x="351800" y="2149149"/>
                    <a:pt x="358441" y="2162432"/>
                  </a:cubicBezTo>
                  <a:cubicBezTo>
                    <a:pt x="364266" y="2174082"/>
                    <a:pt x="364336" y="2188194"/>
                    <a:pt x="370798" y="2199503"/>
                  </a:cubicBezTo>
                  <a:cubicBezTo>
                    <a:pt x="381016" y="2217384"/>
                    <a:pt x="396953" y="2231466"/>
                    <a:pt x="407868" y="2248930"/>
                  </a:cubicBezTo>
                  <a:cubicBezTo>
                    <a:pt x="445124" y="2308539"/>
                    <a:pt x="422008" y="2281920"/>
                    <a:pt x="444939" y="2335427"/>
                  </a:cubicBezTo>
                  <a:cubicBezTo>
                    <a:pt x="463754" y="2379328"/>
                    <a:pt x="469544" y="2384692"/>
                    <a:pt x="494366" y="2421924"/>
                  </a:cubicBezTo>
                  <a:lnTo>
                    <a:pt x="519079" y="2496065"/>
                  </a:lnTo>
                  <a:cubicBezTo>
                    <a:pt x="523198" y="2508422"/>
                    <a:pt x="525611" y="2521485"/>
                    <a:pt x="531436" y="2533135"/>
                  </a:cubicBezTo>
                  <a:cubicBezTo>
                    <a:pt x="547912" y="2566086"/>
                    <a:pt x="569213" y="2597039"/>
                    <a:pt x="580863" y="2631989"/>
                  </a:cubicBezTo>
                  <a:cubicBezTo>
                    <a:pt x="589101" y="2656703"/>
                    <a:pt x="591126" y="2684455"/>
                    <a:pt x="605576" y="2706130"/>
                  </a:cubicBezTo>
                  <a:cubicBezTo>
                    <a:pt x="613814" y="2718487"/>
                    <a:pt x="624258" y="2729629"/>
                    <a:pt x="630290" y="2743200"/>
                  </a:cubicBezTo>
                  <a:cubicBezTo>
                    <a:pt x="640870" y="2767005"/>
                    <a:pt x="640553" y="2795666"/>
                    <a:pt x="655003" y="2817341"/>
                  </a:cubicBezTo>
                  <a:cubicBezTo>
                    <a:pt x="663241" y="2829698"/>
                    <a:pt x="673075" y="2841128"/>
                    <a:pt x="679717" y="2854411"/>
                  </a:cubicBezTo>
                  <a:cubicBezTo>
                    <a:pt x="685542" y="2866061"/>
                    <a:pt x="685748" y="2880095"/>
                    <a:pt x="692074" y="2891481"/>
                  </a:cubicBezTo>
                  <a:cubicBezTo>
                    <a:pt x="706499" y="2917445"/>
                    <a:pt x="725025" y="2940908"/>
                    <a:pt x="741501" y="2965622"/>
                  </a:cubicBezTo>
                  <a:lnTo>
                    <a:pt x="790928" y="3039762"/>
                  </a:lnTo>
                  <a:cubicBezTo>
                    <a:pt x="799166" y="3052119"/>
                    <a:pt x="810945" y="3062743"/>
                    <a:pt x="815641" y="3076832"/>
                  </a:cubicBezTo>
                  <a:cubicBezTo>
                    <a:pt x="831180" y="3123448"/>
                    <a:pt x="834936" y="3145554"/>
                    <a:pt x="877425" y="3188043"/>
                  </a:cubicBezTo>
                  <a:cubicBezTo>
                    <a:pt x="902139" y="3212757"/>
                    <a:pt x="932179" y="3233104"/>
                    <a:pt x="951566" y="3262184"/>
                  </a:cubicBezTo>
                  <a:lnTo>
                    <a:pt x="1000993" y="3336324"/>
                  </a:lnTo>
                  <a:cubicBezTo>
                    <a:pt x="1005112" y="3348681"/>
                    <a:pt x="1013349" y="3360370"/>
                    <a:pt x="1013349" y="3373395"/>
                  </a:cubicBezTo>
                  <a:cubicBezTo>
                    <a:pt x="1013349" y="3394397"/>
                    <a:pt x="1008367" y="3415513"/>
                    <a:pt x="1000993" y="3435178"/>
                  </a:cubicBezTo>
                  <a:cubicBezTo>
                    <a:pt x="987417" y="3471381"/>
                    <a:pt x="956873" y="3488304"/>
                    <a:pt x="926852" y="3509319"/>
                  </a:cubicBezTo>
                  <a:cubicBezTo>
                    <a:pt x="902519" y="3526352"/>
                    <a:pt x="876473" y="3540925"/>
                    <a:pt x="852711" y="3558746"/>
                  </a:cubicBezTo>
                  <a:lnTo>
                    <a:pt x="753857" y="3632886"/>
                  </a:lnTo>
                  <a:cubicBezTo>
                    <a:pt x="737381" y="3645243"/>
                    <a:pt x="718993" y="3655394"/>
                    <a:pt x="704430" y="3669957"/>
                  </a:cubicBezTo>
                  <a:cubicBezTo>
                    <a:pt x="687954" y="3686433"/>
                    <a:pt x="670166" y="3701693"/>
                    <a:pt x="655003" y="3719384"/>
                  </a:cubicBezTo>
                  <a:cubicBezTo>
                    <a:pt x="606403" y="3776084"/>
                    <a:pt x="657493" y="3739964"/>
                    <a:pt x="593220" y="3793524"/>
                  </a:cubicBezTo>
                  <a:cubicBezTo>
                    <a:pt x="540203" y="3837705"/>
                    <a:pt x="568305" y="3796236"/>
                    <a:pt x="519079" y="3855308"/>
                  </a:cubicBezTo>
                  <a:cubicBezTo>
                    <a:pt x="509572" y="3866717"/>
                    <a:pt x="504867" y="3881877"/>
                    <a:pt x="494366" y="3892378"/>
                  </a:cubicBezTo>
                  <a:cubicBezTo>
                    <a:pt x="397160" y="3989584"/>
                    <a:pt x="521446" y="3832698"/>
                    <a:pt x="420225" y="3954162"/>
                  </a:cubicBezTo>
                  <a:cubicBezTo>
                    <a:pt x="334200" y="4057391"/>
                    <a:pt x="466750" y="3919991"/>
                    <a:pt x="358441" y="4028303"/>
                  </a:cubicBezTo>
                  <a:lnTo>
                    <a:pt x="333728" y="4102443"/>
                  </a:lnTo>
                  <a:cubicBezTo>
                    <a:pt x="329609" y="4114800"/>
                    <a:pt x="328596" y="4128676"/>
                    <a:pt x="321371" y="4139514"/>
                  </a:cubicBezTo>
                  <a:lnTo>
                    <a:pt x="296657" y="4176584"/>
                  </a:lnTo>
                  <a:cubicBezTo>
                    <a:pt x="292538" y="4193060"/>
                    <a:pt x="290264" y="4210110"/>
                    <a:pt x="284301" y="4226011"/>
                  </a:cubicBezTo>
                  <a:cubicBezTo>
                    <a:pt x="268018" y="4269434"/>
                    <a:pt x="234793" y="4312629"/>
                    <a:pt x="210160" y="4349578"/>
                  </a:cubicBezTo>
                  <a:cubicBezTo>
                    <a:pt x="201922" y="4361935"/>
                    <a:pt x="195948" y="4376148"/>
                    <a:pt x="185447" y="4386649"/>
                  </a:cubicBezTo>
                  <a:cubicBezTo>
                    <a:pt x="173090" y="4399006"/>
                    <a:pt x="159563" y="4410294"/>
                    <a:pt x="148376" y="4423719"/>
                  </a:cubicBezTo>
                  <a:cubicBezTo>
                    <a:pt x="138869" y="4435128"/>
                    <a:pt x="134164" y="4450288"/>
                    <a:pt x="123663" y="4460789"/>
                  </a:cubicBezTo>
                  <a:cubicBezTo>
                    <a:pt x="99708" y="4484745"/>
                    <a:pt x="79674" y="4487809"/>
                    <a:pt x="49522" y="4497859"/>
                  </a:cubicBezTo>
                  <a:cubicBezTo>
                    <a:pt x="-4475" y="4578854"/>
                    <a:pt x="95" y="4542298"/>
                    <a:pt x="95" y="459671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자유형 158"/>
            <p:cNvSpPr/>
            <p:nvPr/>
          </p:nvSpPr>
          <p:spPr>
            <a:xfrm>
              <a:off x="1717589" y="3175391"/>
              <a:ext cx="2384854" cy="1693171"/>
            </a:xfrm>
            <a:custGeom>
              <a:avLst/>
              <a:gdLst>
                <a:gd name="connsiteX0" fmla="*/ 2384854 w 2384854"/>
                <a:gd name="connsiteY0" fmla="*/ 877625 h 1693171"/>
                <a:gd name="connsiteX1" fmla="*/ 2248930 w 2384854"/>
                <a:gd name="connsiteY1" fmla="*/ 988836 h 1693171"/>
                <a:gd name="connsiteX2" fmla="*/ 2174789 w 2384854"/>
                <a:gd name="connsiteY2" fmla="*/ 1025906 h 1693171"/>
                <a:gd name="connsiteX3" fmla="*/ 2137719 w 2384854"/>
                <a:gd name="connsiteY3" fmla="*/ 1062977 h 1693171"/>
                <a:gd name="connsiteX4" fmla="*/ 2100649 w 2384854"/>
                <a:gd name="connsiteY4" fmla="*/ 1087690 h 1693171"/>
                <a:gd name="connsiteX5" fmla="*/ 2063579 w 2384854"/>
                <a:gd name="connsiteY5" fmla="*/ 1124760 h 1693171"/>
                <a:gd name="connsiteX6" fmla="*/ 2026508 w 2384854"/>
                <a:gd name="connsiteY6" fmla="*/ 1149474 h 1693171"/>
                <a:gd name="connsiteX7" fmla="*/ 1952368 w 2384854"/>
                <a:gd name="connsiteY7" fmla="*/ 1211258 h 1693171"/>
                <a:gd name="connsiteX8" fmla="*/ 1927654 w 2384854"/>
                <a:gd name="connsiteY8" fmla="*/ 1248328 h 1693171"/>
                <a:gd name="connsiteX9" fmla="*/ 1853514 w 2384854"/>
                <a:gd name="connsiteY9" fmla="*/ 1297755 h 1693171"/>
                <a:gd name="connsiteX10" fmla="*/ 1816443 w 2384854"/>
                <a:gd name="connsiteY10" fmla="*/ 1322468 h 1693171"/>
                <a:gd name="connsiteX11" fmla="*/ 1767016 w 2384854"/>
                <a:gd name="connsiteY11" fmla="*/ 1347182 h 1693171"/>
                <a:gd name="connsiteX12" fmla="*/ 1729946 w 2384854"/>
                <a:gd name="connsiteY12" fmla="*/ 1371895 h 1693171"/>
                <a:gd name="connsiteX13" fmla="*/ 1655806 w 2384854"/>
                <a:gd name="connsiteY13" fmla="*/ 1396609 h 1693171"/>
                <a:gd name="connsiteX14" fmla="*/ 1581665 w 2384854"/>
                <a:gd name="connsiteY14" fmla="*/ 1433679 h 1693171"/>
                <a:gd name="connsiteX15" fmla="*/ 1544595 w 2384854"/>
                <a:gd name="connsiteY15" fmla="*/ 1470750 h 1693171"/>
                <a:gd name="connsiteX16" fmla="*/ 1470454 w 2384854"/>
                <a:gd name="connsiteY16" fmla="*/ 1421323 h 1693171"/>
                <a:gd name="connsiteX17" fmla="*/ 1421027 w 2384854"/>
                <a:gd name="connsiteY17" fmla="*/ 1347182 h 1693171"/>
                <a:gd name="connsiteX18" fmla="*/ 1408670 w 2384854"/>
                <a:gd name="connsiteY18" fmla="*/ 1310112 h 1693171"/>
                <a:gd name="connsiteX19" fmla="*/ 1334530 w 2384854"/>
                <a:gd name="connsiteY19" fmla="*/ 1235971 h 1693171"/>
                <a:gd name="connsiteX20" fmla="*/ 1285103 w 2384854"/>
                <a:gd name="connsiteY20" fmla="*/ 1161831 h 1693171"/>
                <a:gd name="connsiteX21" fmla="*/ 1260389 w 2384854"/>
                <a:gd name="connsiteY21" fmla="*/ 1124760 h 1693171"/>
                <a:gd name="connsiteX22" fmla="*/ 1248033 w 2384854"/>
                <a:gd name="connsiteY22" fmla="*/ 1087690 h 1693171"/>
                <a:gd name="connsiteX23" fmla="*/ 1149179 w 2384854"/>
                <a:gd name="connsiteY23" fmla="*/ 1137117 h 1693171"/>
                <a:gd name="connsiteX24" fmla="*/ 1062681 w 2384854"/>
                <a:gd name="connsiteY24" fmla="*/ 1198901 h 1693171"/>
                <a:gd name="connsiteX25" fmla="*/ 1000897 w 2384854"/>
                <a:gd name="connsiteY25" fmla="*/ 1310112 h 1693171"/>
                <a:gd name="connsiteX26" fmla="*/ 963827 w 2384854"/>
                <a:gd name="connsiteY26" fmla="*/ 1347182 h 1693171"/>
                <a:gd name="connsiteX27" fmla="*/ 939114 w 2384854"/>
                <a:gd name="connsiteY27" fmla="*/ 1384252 h 1693171"/>
                <a:gd name="connsiteX28" fmla="*/ 902043 w 2384854"/>
                <a:gd name="connsiteY28" fmla="*/ 1408966 h 1693171"/>
                <a:gd name="connsiteX29" fmla="*/ 864973 w 2384854"/>
                <a:gd name="connsiteY29" fmla="*/ 1446036 h 1693171"/>
                <a:gd name="connsiteX30" fmla="*/ 778476 w 2384854"/>
                <a:gd name="connsiteY30" fmla="*/ 1483106 h 1693171"/>
                <a:gd name="connsiteX31" fmla="*/ 729049 w 2384854"/>
                <a:gd name="connsiteY31" fmla="*/ 1507820 h 1693171"/>
                <a:gd name="connsiteX32" fmla="*/ 654908 w 2384854"/>
                <a:gd name="connsiteY32" fmla="*/ 1569604 h 1693171"/>
                <a:gd name="connsiteX33" fmla="*/ 617838 w 2384854"/>
                <a:gd name="connsiteY33" fmla="*/ 1594317 h 1693171"/>
                <a:gd name="connsiteX34" fmla="*/ 568411 w 2384854"/>
                <a:gd name="connsiteY34" fmla="*/ 1668458 h 1693171"/>
                <a:gd name="connsiteX35" fmla="*/ 494270 w 2384854"/>
                <a:gd name="connsiteY35" fmla="*/ 1693171 h 1693171"/>
                <a:gd name="connsiteX36" fmla="*/ 469557 w 2384854"/>
                <a:gd name="connsiteY36" fmla="*/ 1643744 h 1693171"/>
                <a:gd name="connsiteX37" fmla="*/ 420130 w 2384854"/>
                <a:gd name="connsiteY37" fmla="*/ 1557247 h 1693171"/>
                <a:gd name="connsiteX38" fmla="*/ 383060 w 2384854"/>
                <a:gd name="connsiteY38" fmla="*/ 1421323 h 1693171"/>
                <a:gd name="connsiteX39" fmla="*/ 383060 w 2384854"/>
                <a:gd name="connsiteY39" fmla="*/ 1421323 h 1693171"/>
                <a:gd name="connsiteX40" fmla="*/ 358346 w 2384854"/>
                <a:gd name="connsiteY40" fmla="*/ 1322468 h 1693171"/>
                <a:gd name="connsiteX41" fmla="*/ 345989 w 2384854"/>
                <a:gd name="connsiteY41" fmla="*/ 1285398 h 1693171"/>
                <a:gd name="connsiteX42" fmla="*/ 333633 w 2384854"/>
                <a:gd name="connsiteY42" fmla="*/ 1235971 h 1693171"/>
                <a:gd name="connsiteX43" fmla="*/ 308919 w 2384854"/>
                <a:gd name="connsiteY43" fmla="*/ 1161831 h 1693171"/>
                <a:gd name="connsiteX44" fmla="*/ 296562 w 2384854"/>
                <a:gd name="connsiteY44" fmla="*/ 1124760 h 1693171"/>
                <a:gd name="connsiteX45" fmla="*/ 259492 w 2384854"/>
                <a:gd name="connsiteY45" fmla="*/ 1050620 h 1693171"/>
                <a:gd name="connsiteX46" fmla="*/ 234779 w 2384854"/>
                <a:gd name="connsiteY46" fmla="*/ 1013550 h 1693171"/>
                <a:gd name="connsiteX47" fmla="*/ 197708 w 2384854"/>
                <a:gd name="connsiteY47" fmla="*/ 939409 h 1693171"/>
                <a:gd name="connsiteX48" fmla="*/ 185352 w 2384854"/>
                <a:gd name="connsiteY48" fmla="*/ 877625 h 1693171"/>
                <a:gd name="connsiteX49" fmla="*/ 135925 w 2384854"/>
                <a:gd name="connsiteY49" fmla="*/ 778771 h 1693171"/>
                <a:gd name="connsiteX50" fmla="*/ 98854 w 2384854"/>
                <a:gd name="connsiteY50" fmla="*/ 692274 h 1693171"/>
                <a:gd name="connsiteX51" fmla="*/ 74141 w 2384854"/>
                <a:gd name="connsiteY51" fmla="*/ 593420 h 1693171"/>
                <a:gd name="connsiteX52" fmla="*/ 49427 w 2384854"/>
                <a:gd name="connsiteY52" fmla="*/ 543993 h 1693171"/>
                <a:gd name="connsiteX53" fmla="*/ 24714 w 2384854"/>
                <a:gd name="connsiteY53" fmla="*/ 457495 h 1693171"/>
                <a:gd name="connsiteX54" fmla="*/ 0 w 2384854"/>
                <a:gd name="connsiteY54" fmla="*/ 383355 h 1693171"/>
                <a:gd name="connsiteX55" fmla="*/ 12357 w 2384854"/>
                <a:gd name="connsiteY55" fmla="*/ 259787 h 1693171"/>
                <a:gd name="connsiteX56" fmla="*/ 98854 w 2384854"/>
                <a:gd name="connsiteY56" fmla="*/ 160933 h 1693171"/>
                <a:gd name="connsiteX57" fmla="*/ 185352 w 2384854"/>
                <a:gd name="connsiteY57" fmla="*/ 99150 h 1693171"/>
                <a:gd name="connsiteX58" fmla="*/ 234779 w 2384854"/>
                <a:gd name="connsiteY58" fmla="*/ 49723 h 1693171"/>
                <a:gd name="connsiteX59" fmla="*/ 345989 w 2384854"/>
                <a:gd name="connsiteY59" fmla="*/ 25009 h 1693171"/>
                <a:gd name="connsiteX60" fmla="*/ 383060 w 2384854"/>
                <a:gd name="connsiteY60" fmla="*/ 295 h 1693171"/>
                <a:gd name="connsiteX61" fmla="*/ 395416 w 2384854"/>
                <a:gd name="connsiteY61" fmla="*/ 74436 h 1693171"/>
                <a:gd name="connsiteX62" fmla="*/ 420130 w 2384854"/>
                <a:gd name="connsiteY62" fmla="*/ 173290 h 1693171"/>
                <a:gd name="connsiteX63" fmla="*/ 432487 w 2384854"/>
                <a:gd name="connsiteY63" fmla="*/ 210360 h 1693171"/>
                <a:gd name="connsiteX64" fmla="*/ 457200 w 2384854"/>
                <a:gd name="connsiteY64" fmla="*/ 247431 h 1693171"/>
                <a:gd name="connsiteX65" fmla="*/ 469557 w 2384854"/>
                <a:gd name="connsiteY65" fmla="*/ 284501 h 1693171"/>
                <a:gd name="connsiteX66" fmla="*/ 518984 w 2384854"/>
                <a:gd name="connsiteY66" fmla="*/ 358641 h 1693171"/>
                <a:gd name="connsiteX67" fmla="*/ 543697 w 2384854"/>
                <a:gd name="connsiteY67" fmla="*/ 432782 h 1693171"/>
                <a:gd name="connsiteX68" fmla="*/ 556054 w 2384854"/>
                <a:gd name="connsiteY68" fmla="*/ 482209 h 169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84854" h="1693171">
                  <a:moveTo>
                    <a:pt x="2384854" y="877625"/>
                  </a:moveTo>
                  <a:cubicBezTo>
                    <a:pt x="2350300" y="912179"/>
                    <a:pt x="2298117" y="972440"/>
                    <a:pt x="2248930" y="988836"/>
                  </a:cubicBezTo>
                  <a:cubicBezTo>
                    <a:pt x="2211780" y="1001220"/>
                    <a:pt x="2206725" y="999292"/>
                    <a:pt x="2174789" y="1025906"/>
                  </a:cubicBezTo>
                  <a:cubicBezTo>
                    <a:pt x="2161364" y="1037093"/>
                    <a:pt x="2151144" y="1051790"/>
                    <a:pt x="2137719" y="1062977"/>
                  </a:cubicBezTo>
                  <a:cubicBezTo>
                    <a:pt x="2126310" y="1072484"/>
                    <a:pt x="2112058" y="1078183"/>
                    <a:pt x="2100649" y="1087690"/>
                  </a:cubicBezTo>
                  <a:cubicBezTo>
                    <a:pt x="2087224" y="1098877"/>
                    <a:pt x="2077004" y="1113573"/>
                    <a:pt x="2063579" y="1124760"/>
                  </a:cubicBezTo>
                  <a:cubicBezTo>
                    <a:pt x="2052170" y="1134268"/>
                    <a:pt x="2037917" y="1139966"/>
                    <a:pt x="2026508" y="1149474"/>
                  </a:cubicBezTo>
                  <a:cubicBezTo>
                    <a:pt x="1931359" y="1228765"/>
                    <a:pt x="2044411" y="1149894"/>
                    <a:pt x="1952368" y="1211258"/>
                  </a:cubicBezTo>
                  <a:cubicBezTo>
                    <a:pt x="1944130" y="1223615"/>
                    <a:pt x="1938831" y="1238549"/>
                    <a:pt x="1927654" y="1248328"/>
                  </a:cubicBezTo>
                  <a:cubicBezTo>
                    <a:pt x="1905301" y="1267887"/>
                    <a:pt x="1878227" y="1281280"/>
                    <a:pt x="1853514" y="1297755"/>
                  </a:cubicBezTo>
                  <a:cubicBezTo>
                    <a:pt x="1841157" y="1305993"/>
                    <a:pt x="1829726" y="1315826"/>
                    <a:pt x="1816443" y="1322468"/>
                  </a:cubicBezTo>
                  <a:cubicBezTo>
                    <a:pt x="1799967" y="1330706"/>
                    <a:pt x="1783009" y="1338043"/>
                    <a:pt x="1767016" y="1347182"/>
                  </a:cubicBezTo>
                  <a:cubicBezTo>
                    <a:pt x="1754122" y="1354550"/>
                    <a:pt x="1743517" y="1365863"/>
                    <a:pt x="1729946" y="1371895"/>
                  </a:cubicBezTo>
                  <a:cubicBezTo>
                    <a:pt x="1706141" y="1382475"/>
                    <a:pt x="1677481" y="1382159"/>
                    <a:pt x="1655806" y="1396609"/>
                  </a:cubicBezTo>
                  <a:cubicBezTo>
                    <a:pt x="1607898" y="1428548"/>
                    <a:pt x="1632824" y="1416627"/>
                    <a:pt x="1581665" y="1433679"/>
                  </a:cubicBezTo>
                  <a:cubicBezTo>
                    <a:pt x="1569308" y="1446036"/>
                    <a:pt x="1561548" y="1466512"/>
                    <a:pt x="1544595" y="1470750"/>
                  </a:cubicBezTo>
                  <a:cubicBezTo>
                    <a:pt x="1468474" y="1489781"/>
                    <a:pt x="1490423" y="1457268"/>
                    <a:pt x="1470454" y="1421323"/>
                  </a:cubicBezTo>
                  <a:cubicBezTo>
                    <a:pt x="1456029" y="1395359"/>
                    <a:pt x="1430420" y="1375360"/>
                    <a:pt x="1421027" y="1347182"/>
                  </a:cubicBezTo>
                  <a:cubicBezTo>
                    <a:pt x="1416908" y="1334825"/>
                    <a:pt x="1416667" y="1320393"/>
                    <a:pt x="1408670" y="1310112"/>
                  </a:cubicBezTo>
                  <a:cubicBezTo>
                    <a:pt x="1387213" y="1282524"/>
                    <a:pt x="1353917" y="1265051"/>
                    <a:pt x="1334530" y="1235971"/>
                  </a:cubicBezTo>
                  <a:lnTo>
                    <a:pt x="1285103" y="1161831"/>
                  </a:lnTo>
                  <a:lnTo>
                    <a:pt x="1260389" y="1124760"/>
                  </a:lnTo>
                  <a:cubicBezTo>
                    <a:pt x="1256270" y="1112403"/>
                    <a:pt x="1260978" y="1086252"/>
                    <a:pt x="1248033" y="1087690"/>
                  </a:cubicBezTo>
                  <a:cubicBezTo>
                    <a:pt x="1211418" y="1091758"/>
                    <a:pt x="1182130" y="1120641"/>
                    <a:pt x="1149179" y="1137117"/>
                  </a:cubicBezTo>
                  <a:cubicBezTo>
                    <a:pt x="1084123" y="1169645"/>
                    <a:pt x="1112777" y="1148807"/>
                    <a:pt x="1062681" y="1198901"/>
                  </a:cubicBezTo>
                  <a:cubicBezTo>
                    <a:pt x="1047143" y="1245518"/>
                    <a:pt x="1043388" y="1267621"/>
                    <a:pt x="1000897" y="1310112"/>
                  </a:cubicBezTo>
                  <a:cubicBezTo>
                    <a:pt x="988540" y="1322469"/>
                    <a:pt x="975014" y="1333757"/>
                    <a:pt x="963827" y="1347182"/>
                  </a:cubicBezTo>
                  <a:cubicBezTo>
                    <a:pt x="954320" y="1358591"/>
                    <a:pt x="949615" y="1373751"/>
                    <a:pt x="939114" y="1384252"/>
                  </a:cubicBezTo>
                  <a:cubicBezTo>
                    <a:pt x="928613" y="1394753"/>
                    <a:pt x="913452" y="1399458"/>
                    <a:pt x="902043" y="1408966"/>
                  </a:cubicBezTo>
                  <a:cubicBezTo>
                    <a:pt x="888618" y="1420153"/>
                    <a:pt x="879193" y="1435879"/>
                    <a:pt x="864973" y="1446036"/>
                  </a:cubicBezTo>
                  <a:cubicBezTo>
                    <a:pt x="823985" y="1475314"/>
                    <a:pt x="818817" y="1465817"/>
                    <a:pt x="778476" y="1483106"/>
                  </a:cubicBezTo>
                  <a:cubicBezTo>
                    <a:pt x="761545" y="1490362"/>
                    <a:pt x="745042" y="1498681"/>
                    <a:pt x="729049" y="1507820"/>
                  </a:cubicBezTo>
                  <a:cubicBezTo>
                    <a:pt x="670477" y="1541290"/>
                    <a:pt x="710672" y="1523134"/>
                    <a:pt x="654908" y="1569604"/>
                  </a:cubicBezTo>
                  <a:cubicBezTo>
                    <a:pt x="643499" y="1579111"/>
                    <a:pt x="630195" y="1586079"/>
                    <a:pt x="617838" y="1594317"/>
                  </a:cubicBezTo>
                  <a:cubicBezTo>
                    <a:pt x="601362" y="1619031"/>
                    <a:pt x="596589" y="1659066"/>
                    <a:pt x="568411" y="1668458"/>
                  </a:cubicBezTo>
                  <a:lnTo>
                    <a:pt x="494270" y="1693171"/>
                  </a:lnTo>
                  <a:cubicBezTo>
                    <a:pt x="486032" y="1676695"/>
                    <a:pt x="478696" y="1659737"/>
                    <a:pt x="469557" y="1643744"/>
                  </a:cubicBezTo>
                  <a:cubicBezTo>
                    <a:pt x="399695" y="1521485"/>
                    <a:pt x="494810" y="1706610"/>
                    <a:pt x="420130" y="1557247"/>
                  </a:cubicBezTo>
                  <a:cubicBezTo>
                    <a:pt x="402664" y="1469919"/>
                    <a:pt x="414415" y="1515388"/>
                    <a:pt x="383060" y="1421323"/>
                  </a:cubicBezTo>
                  <a:lnTo>
                    <a:pt x="383060" y="1421323"/>
                  </a:lnTo>
                  <a:cubicBezTo>
                    <a:pt x="374822" y="1388371"/>
                    <a:pt x="369087" y="1354691"/>
                    <a:pt x="358346" y="1322468"/>
                  </a:cubicBezTo>
                  <a:cubicBezTo>
                    <a:pt x="354227" y="1310111"/>
                    <a:pt x="349567" y="1297922"/>
                    <a:pt x="345989" y="1285398"/>
                  </a:cubicBezTo>
                  <a:cubicBezTo>
                    <a:pt x="341324" y="1269069"/>
                    <a:pt x="338513" y="1252237"/>
                    <a:pt x="333633" y="1235971"/>
                  </a:cubicBezTo>
                  <a:cubicBezTo>
                    <a:pt x="326148" y="1211019"/>
                    <a:pt x="317157" y="1186544"/>
                    <a:pt x="308919" y="1161831"/>
                  </a:cubicBezTo>
                  <a:cubicBezTo>
                    <a:pt x="304800" y="1149474"/>
                    <a:pt x="303787" y="1135598"/>
                    <a:pt x="296562" y="1124760"/>
                  </a:cubicBezTo>
                  <a:cubicBezTo>
                    <a:pt x="225738" y="1018523"/>
                    <a:pt x="310651" y="1152937"/>
                    <a:pt x="259492" y="1050620"/>
                  </a:cubicBezTo>
                  <a:cubicBezTo>
                    <a:pt x="252851" y="1037337"/>
                    <a:pt x="241420" y="1026833"/>
                    <a:pt x="234779" y="1013550"/>
                  </a:cubicBezTo>
                  <a:cubicBezTo>
                    <a:pt x="183625" y="911240"/>
                    <a:pt x="268528" y="1045636"/>
                    <a:pt x="197708" y="939409"/>
                  </a:cubicBezTo>
                  <a:cubicBezTo>
                    <a:pt x="193589" y="918814"/>
                    <a:pt x="192891" y="897228"/>
                    <a:pt x="185352" y="877625"/>
                  </a:cubicBezTo>
                  <a:cubicBezTo>
                    <a:pt x="172127" y="843240"/>
                    <a:pt x="147575" y="813721"/>
                    <a:pt x="135925" y="778771"/>
                  </a:cubicBezTo>
                  <a:cubicBezTo>
                    <a:pt x="106946" y="691835"/>
                    <a:pt x="144663" y="799158"/>
                    <a:pt x="98854" y="692274"/>
                  </a:cubicBezTo>
                  <a:cubicBezTo>
                    <a:pt x="71109" y="627538"/>
                    <a:pt x="103154" y="680458"/>
                    <a:pt x="74141" y="593420"/>
                  </a:cubicBezTo>
                  <a:cubicBezTo>
                    <a:pt x="68316" y="575945"/>
                    <a:pt x="56683" y="560924"/>
                    <a:pt x="49427" y="543993"/>
                  </a:cubicBezTo>
                  <a:cubicBezTo>
                    <a:pt x="35581" y="511686"/>
                    <a:pt x="35168" y="492342"/>
                    <a:pt x="24714" y="457495"/>
                  </a:cubicBezTo>
                  <a:cubicBezTo>
                    <a:pt x="17229" y="432543"/>
                    <a:pt x="0" y="383355"/>
                    <a:pt x="0" y="383355"/>
                  </a:cubicBezTo>
                  <a:cubicBezTo>
                    <a:pt x="4119" y="342166"/>
                    <a:pt x="3049" y="300122"/>
                    <a:pt x="12357" y="259787"/>
                  </a:cubicBezTo>
                  <a:cubicBezTo>
                    <a:pt x="18387" y="233659"/>
                    <a:pt x="94895" y="164232"/>
                    <a:pt x="98854" y="160933"/>
                  </a:cubicBezTo>
                  <a:cubicBezTo>
                    <a:pt x="126074" y="138250"/>
                    <a:pt x="157929" y="121587"/>
                    <a:pt x="185352" y="99150"/>
                  </a:cubicBezTo>
                  <a:cubicBezTo>
                    <a:pt x="203385" y="84396"/>
                    <a:pt x="215021" y="62072"/>
                    <a:pt x="234779" y="49723"/>
                  </a:cubicBezTo>
                  <a:cubicBezTo>
                    <a:pt x="242991" y="44591"/>
                    <a:pt x="343720" y="25463"/>
                    <a:pt x="345989" y="25009"/>
                  </a:cubicBezTo>
                  <a:cubicBezTo>
                    <a:pt x="358346" y="16771"/>
                    <a:pt x="368497" y="-2618"/>
                    <a:pt x="383060" y="295"/>
                  </a:cubicBezTo>
                  <a:cubicBezTo>
                    <a:pt x="427973" y="9278"/>
                    <a:pt x="401089" y="57417"/>
                    <a:pt x="395416" y="74436"/>
                  </a:cubicBezTo>
                  <a:cubicBezTo>
                    <a:pt x="403654" y="107387"/>
                    <a:pt x="409389" y="141068"/>
                    <a:pt x="420130" y="173290"/>
                  </a:cubicBezTo>
                  <a:cubicBezTo>
                    <a:pt x="424249" y="185647"/>
                    <a:pt x="426662" y="198710"/>
                    <a:pt x="432487" y="210360"/>
                  </a:cubicBezTo>
                  <a:cubicBezTo>
                    <a:pt x="439129" y="223643"/>
                    <a:pt x="450558" y="234148"/>
                    <a:pt x="457200" y="247431"/>
                  </a:cubicBezTo>
                  <a:cubicBezTo>
                    <a:pt x="463025" y="259081"/>
                    <a:pt x="463231" y="273115"/>
                    <a:pt x="469557" y="284501"/>
                  </a:cubicBezTo>
                  <a:cubicBezTo>
                    <a:pt x="483982" y="310465"/>
                    <a:pt x="518984" y="358641"/>
                    <a:pt x="518984" y="358641"/>
                  </a:cubicBezTo>
                  <a:lnTo>
                    <a:pt x="543697" y="432782"/>
                  </a:lnTo>
                  <a:cubicBezTo>
                    <a:pt x="557357" y="473761"/>
                    <a:pt x="556054" y="456826"/>
                    <a:pt x="556054" y="482209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자유형 159"/>
            <p:cNvSpPr/>
            <p:nvPr/>
          </p:nvSpPr>
          <p:spPr>
            <a:xfrm>
              <a:off x="2693773" y="1952368"/>
              <a:ext cx="1445741" cy="4497859"/>
            </a:xfrm>
            <a:custGeom>
              <a:avLst/>
              <a:gdLst>
                <a:gd name="connsiteX0" fmla="*/ 1445741 w 1445741"/>
                <a:gd name="connsiteY0" fmla="*/ 4497859 h 4497859"/>
                <a:gd name="connsiteX1" fmla="*/ 1408670 w 1445741"/>
                <a:gd name="connsiteY1" fmla="*/ 4386648 h 4497859"/>
                <a:gd name="connsiteX2" fmla="*/ 1383957 w 1445741"/>
                <a:gd name="connsiteY2" fmla="*/ 4349578 h 4497859"/>
                <a:gd name="connsiteX3" fmla="*/ 1346886 w 1445741"/>
                <a:gd name="connsiteY3" fmla="*/ 4275437 h 4497859"/>
                <a:gd name="connsiteX4" fmla="*/ 1322173 w 1445741"/>
                <a:gd name="connsiteY4" fmla="*/ 4201297 h 4497859"/>
                <a:gd name="connsiteX5" fmla="*/ 1309816 w 1445741"/>
                <a:gd name="connsiteY5" fmla="*/ 4164227 h 4497859"/>
                <a:gd name="connsiteX6" fmla="*/ 1285103 w 1445741"/>
                <a:gd name="connsiteY6" fmla="*/ 4114800 h 4497859"/>
                <a:gd name="connsiteX7" fmla="*/ 1260389 w 1445741"/>
                <a:gd name="connsiteY7" fmla="*/ 4040659 h 4497859"/>
                <a:gd name="connsiteX8" fmla="*/ 1223319 w 1445741"/>
                <a:gd name="connsiteY8" fmla="*/ 3941805 h 4497859"/>
                <a:gd name="connsiteX9" fmla="*/ 1198605 w 1445741"/>
                <a:gd name="connsiteY9" fmla="*/ 3904735 h 4497859"/>
                <a:gd name="connsiteX10" fmla="*/ 1173892 w 1445741"/>
                <a:gd name="connsiteY10" fmla="*/ 3855308 h 4497859"/>
                <a:gd name="connsiteX11" fmla="*/ 1124465 w 1445741"/>
                <a:gd name="connsiteY11" fmla="*/ 3781167 h 4497859"/>
                <a:gd name="connsiteX12" fmla="*/ 1099751 w 1445741"/>
                <a:gd name="connsiteY12" fmla="*/ 3682313 h 4497859"/>
                <a:gd name="connsiteX13" fmla="*/ 1075038 w 1445741"/>
                <a:gd name="connsiteY13" fmla="*/ 3608173 h 4497859"/>
                <a:gd name="connsiteX14" fmla="*/ 1062681 w 1445741"/>
                <a:gd name="connsiteY14" fmla="*/ 3571102 h 4497859"/>
                <a:gd name="connsiteX15" fmla="*/ 1037968 w 1445741"/>
                <a:gd name="connsiteY15" fmla="*/ 3484605 h 4497859"/>
                <a:gd name="connsiteX16" fmla="*/ 1013254 w 1445741"/>
                <a:gd name="connsiteY16" fmla="*/ 3447535 h 4497859"/>
                <a:gd name="connsiteX17" fmla="*/ 963827 w 1445741"/>
                <a:gd name="connsiteY17" fmla="*/ 3336324 h 4497859"/>
                <a:gd name="connsiteX18" fmla="*/ 939113 w 1445741"/>
                <a:gd name="connsiteY18" fmla="*/ 3249827 h 4497859"/>
                <a:gd name="connsiteX19" fmla="*/ 889686 w 1445741"/>
                <a:gd name="connsiteY19" fmla="*/ 3126259 h 4497859"/>
                <a:gd name="connsiteX20" fmla="*/ 864973 w 1445741"/>
                <a:gd name="connsiteY20" fmla="*/ 3052118 h 4497859"/>
                <a:gd name="connsiteX21" fmla="*/ 852616 w 1445741"/>
                <a:gd name="connsiteY21" fmla="*/ 3015048 h 4497859"/>
                <a:gd name="connsiteX22" fmla="*/ 840259 w 1445741"/>
                <a:gd name="connsiteY22" fmla="*/ 2977978 h 4497859"/>
                <a:gd name="connsiteX23" fmla="*/ 815546 w 1445741"/>
                <a:gd name="connsiteY23" fmla="*/ 2940908 h 4497859"/>
                <a:gd name="connsiteX24" fmla="*/ 803189 w 1445741"/>
                <a:gd name="connsiteY24" fmla="*/ 2903837 h 4497859"/>
                <a:gd name="connsiteX25" fmla="*/ 753762 w 1445741"/>
                <a:gd name="connsiteY25" fmla="*/ 2829697 h 4497859"/>
                <a:gd name="connsiteX26" fmla="*/ 741405 w 1445741"/>
                <a:gd name="connsiteY26" fmla="*/ 2792627 h 4497859"/>
                <a:gd name="connsiteX27" fmla="*/ 716692 w 1445741"/>
                <a:gd name="connsiteY27" fmla="*/ 2755556 h 4497859"/>
                <a:gd name="connsiteX28" fmla="*/ 691978 w 1445741"/>
                <a:gd name="connsiteY28" fmla="*/ 2681416 h 4497859"/>
                <a:gd name="connsiteX29" fmla="*/ 654908 w 1445741"/>
                <a:gd name="connsiteY29" fmla="*/ 2607275 h 4497859"/>
                <a:gd name="connsiteX30" fmla="*/ 630195 w 1445741"/>
                <a:gd name="connsiteY30" fmla="*/ 2570205 h 4497859"/>
                <a:gd name="connsiteX31" fmla="*/ 617838 w 1445741"/>
                <a:gd name="connsiteY31" fmla="*/ 2533135 h 4497859"/>
                <a:gd name="connsiteX32" fmla="*/ 593124 w 1445741"/>
                <a:gd name="connsiteY32" fmla="*/ 2496064 h 4497859"/>
                <a:gd name="connsiteX33" fmla="*/ 568411 w 1445741"/>
                <a:gd name="connsiteY33" fmla="*/ 2446637 h 4497859"/>
                <a:gd name="connsiteX34" fmla="*/ 543697 w 1445741"/>
                <a:gd name="connsiteY34" fmla="*/ 2384854 h 4497859"/>
                <a:gd name="connsiteX35" fmla="*/ 518984 w 1445741"/>
                <a:gd name="connsiteY35" fmla="*/ 2347783 h 4497859"/>
                <a:gd name="connsiteX36" fmla="*/ 481913 w 1445741"/>
                <a:gd name="connsiteY36" fmla="*/ 2273643 h 4497859"/>
                <a:gd name="connsiteX37" fmla="*/ 444843 w 1445741"/>
                <a:gd name="connsiteY37" fmla="*/ 2162432 h 4497859"/>
                <a:gd name="connsiteX38" fmla="*/ 432486 w 1445741"/>
                <a:gd name="connsiteY38" fmla="*/ 2125362 h 4497859"/>
                <a:gd name="connsiteX39" fmla="*/ 407773 w 1445741"/>
                <a:gd name="connsiteY39" fmla="*/ 2001794 h 4497859"/>
                <a:gd name="connsiteX40" fmla="*/ 395416 w 1445741"/>
                <a:gd name="connsiteY40" fmla="*/ 1618735 h 4497859"/>
                <a:gd name="connsiteX41" fmla="*/ 383059 w 1445741"/>
                <a:gd name="connsiteY41" fmla="*/ 1569308 h 4497859"/>
                <a:gd name="connsiteX42" fmla="*/ 358346 w 1445741"/>
                <a:gd name="connsiteY42" fmla="*/ 1458097 h 4497859"/>
                <a:gd name="connsiteX43" fmla="*/ 345989 w 1445741"/>
                <a:gd name="connsiteY43" fmla="*/ 1421027 h 4497859"/>
                <a:gd name="connsiteX44" fmla="*/ 333632 w 1445741"/>
                <a:gd name="connsiteY44" fmla="*/ 1371600 h 4497859"/>
                <a:gd name="connsiteX45" fmla="*/ 308919 w 1445741"/>
                <a:gd name="connsiteY45" fmla="*/ 1334529 h 4497859"/>
                <a:gd name="connsiteX46" fmla="*/ 284205 w 1445741"/>
                <a:gd name="connsiteY46" fmla="*/ 1285102 h 4497859"/>
                <a:gd name="connsiteX47" fmla="*/ 247135 w 1445741"/>
                <a:gd name="connsiteY47" fmla="*/ 1235675 h 4497859"/>
                <a:gd name="connsiteX48" fmla="*/ 172995 w 1445741"/>
                <a:gd name="connsiteY48" fmla="*/ 1124464 h 4497859"/>
                <a:gd name="connsiteX49" fmla="*/ 135924 w 1445741"/>
                <a:gd name="connsiteY49" fmla="*/ 1050324 h 4497859"/>
                <a:gd name="connsiteX50" fmla="*/ 111211 w 1445741"/>
                <a:gd name="connsiteY50" fmla="*/ 1013254 h 4497859"/>
                <a:gd name="connsiteX51" fmla="*/ 98854 w 1445741"/>
                <a:gd name="connsiteY51" fmla="*/ 976183 h 4497859"/>
                <a:gd name="connsiteX52" fmla="*/ 61784 w 1445741"/>
                <a:gd name="connsiteY52" fmla="*/ 951470 h 4497859"/>
                <a:gd name="connsiteX53" fmla="*/ 49427 w 1445741"/>
                <a:gd name="connsiteY53" fmla="*/ 914400 h 4497859"/>
                <a:gd name="connsiteX54" fmla="*/ 0 w 1445741"/>
                <a:gd name="connsiteY54" fmla="*/ 840259 h 4497859"/>
                <a:gd name="connsiteX55" fmla="*/ 61784 w 1445741"/>
                <a:gd name="connsiteY55" fmla="*/ 679621 h 4497859"/>
                <a:gd name="connsiteX56" fmla="*/ 98854 w 1445741"/>
                <a:gd name="connsiteY56" fmla="*/ 667264 h 4497859"/>
                <a:gd name="connsiteX57" fmla="*/ 197708 w 1445741"/>
                <a:gd name="connsiteY57" fmla="*/ 580767 h 4497859"/>
                <a:gd name="connsiteX58" fmla="*/ 234778 w 1445741"/>
                <a:gd name="connsiteY58" fmla="*/ 556054 h 4497859"/>
                <a:gd name="connsiteX59" fmla="*/ 271849 w 1445741"/>
                <a:gd name="connsiteY59" fmla="*/ 531340 h 4497859"/>
                <a:gd name="connsiteX60" fmla="*/ 345989 w 1445741"/>
                <a:gd name="connsiteY60" fmla="*/ 506627 h 4497859"/>
                <a:gd name="connsiteX61" fmla="*/ 383059 w 1445741"/>
                <a:gd name="connsiteY61" fmla="*/ 494270 h 4497859"/>
                <a:gd name="connsiteX62" fmla="*/ 432486 w 1445741"/>
                <a:gd name="connsiteY62" fmla="*/ 481913 h 4497859"/>
                <a:gd name="connsiteX63" fmla="*/ 580768 w 1445741"/>
                <a:gd name="connsiteY63" fmla="*/ 358346 h 4497859"/>
                <a:gd name="connsiteX64" fmla="*/ 617838 w 1445741"/>
                <a:gd name="connsiteY64" fmla="*/ 321275 h 4497859"/>
                <a:gd name="connsiteX65" fmla="*/ 704335 w 1445741"/>
                <a:gd name="connsiteY65" fmla="*/ 197708 h 4497859"/>
                <a:gd name="connsiteX66" fmla="*/ 729049 w 1445741"/>
                <a:gd name="connsiteY66" fmla="*/ 160637 h 4497859"/>
                <a:gd name="connsiteX67" fmla="*/ 766119 w 1445741"/>
                <a:gd name="connsiteY67" fmla="*/ 123567 h 4497859"/>
                <a:gd name="connsiteX68" fmla="*/ 790832 w 1445741"/>
                <a:gd name="connsiteY68" fmla="*/ 86497 h 4497859"/>
                <a:gd name="connsiteX69" fmla="*/ 827903 w 1445741"/>
                <a:gd name="connsiteY69" fmla="*/ 0 h 449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45741" h="4497859">
                  <a:moveTo>
                    <a:pt x="1445741" y="4497859"/>
                  </a:moveTo>
                  <a:cubicBezTo>
                    <a:pt x="1433384" y="4460789"/>
                    <a:pt x="1430345" y="4419161"/>
                    <a:pt x="1408670" y="4386648"/>
                  </a:cubicBezTo>
                  <a:cubicBezTo>
                    <a:pt x="1400432" y="4374291"/>
                    <a:pt x="1390598" y="4362861"/>
                    <a:pt x="1383957" y="4349578"/>
                  </a:cubicBezTo>
                  <a:cubicBezTo>
                    <a:pt x="1332799" y="4247263"/>
                    <a:pt x="1417711" y="4381674"/>
                    <a:pt x="1346886" y="4275437"/>
                  </a:cubicBezTo>
                  <a:lnTo>
                    <a:pt x="1322173" y="4201297"/>
                  </a:lnTo>
                  <a:cubicBezTo>
                    <a:pt x="1318054" y="4188940"/>
                    <a:pt x="1315641" y="4175877"/>
                    <a:pt x="1309816" y="4164227"/>
                  </a:cubicBezTo>
                  <a:cubicBezTo>
                    <a:pt x="1301578" y="4147751"/>
                    <a:pt x="1291944" y="4131903"/>
                    <a:pt x="1285103" y="4114800"/>
                  </a:cubicBezTo>
                  <a:cubicBezTo>
                    <a:pt x="1275428" y="4090613"/>
                    <a:pt x="1268627" y="4065373"/>
                    <a:pt x="1260389" y="4040659"/>
                  </a:cubicBezTo>
                  <a:cubicBezTo>
                    <a:pt x="1249696" y="4008580"/>
                    <a:pt x="1238091" y="3971348"/>
                    <a:pt x="1223319" y="3941805"/>
                  </a:cubicBezTo>
                  <a:cubicBezTo>
                    <a:pt x="1216677" y="3928522"/>
                    <a:pt x="1205973" y="3917629"/>
                    <a:pt x="1198605" y="3904735"/>
                  </a:cubicBezTo>
                  <a:cubicBezTo>
                    <a:pt x="1189466" y="3888742"/>
                    <a:pt x="1183369" y="3871103"/>
                    <a:pt x="1173892" y="3855308"/>
                  </a:cubicBezTo>
                  <a:cubicBezTo>
                    <a:pt x="1158611" y="3829839"/>
                    <a:pt x="1124465" y="3781167"/>
                    <a:pt x="1124465" y="3781167"/>
                  </a:cubicBezTo>
                  <a:cubicBezTo>
                    <a:pt x="1116227" y="3748216"/>
                    <a:pt x="1110492" y="3714536"/>
                    <a:pt x="1099751" y="3682313"/>
                  </a:cubicBezTo>
                  <a:lnTo>
                    <a:pt x="1075038" y="3608173"/>
                  </a:lnTo>
                  <a:cubicBezTo>
                    <a:pt x="1070919" y="3595816"/>
                    <a:pt x="1065840" y="3583739"/>
                    <a:pt x="1062681" y="3571102"/>
                  </a:cubicBezTo>
                  <a:cubicBezTo>
                    <a:pt x="1058723" y="3555272"/>
                    <a:pt x="1046829" y="3502328"/>
                    <a:pt x="1037968" y="3484605"/>
                  </a:cubicBezTo>
                  <a:cubicBezTo>
                    <a:pt x="1031326" y="3471322"/>
                    <a:pt x="1021492" y="3459892"/>
                    <a:pt x="1013254" y="3447535"/>
                  </a:cubicBezTo>
                  <a:cubicBezTo>
                    <a:pt x="949501" y="3256270"/>
                    <a:pt x="1022570" y="3453808"/>
                    <a:pt x="963827" y="3336324"/>
                  </a:cubicBezTo>
                  <a:cubicBezTo>
                    <a:pt x="953445" y="3315561"/>
                    <a:pt x="945051" y="3269622"/>
                    <a:pt x="939113" y="3249827"/>
                  </a:cubicBezTo>
                  <a:cubicBezTo>
                    <a:pt x="889930" y="3085882"/>
                    <a:pt x="939234" y="3250131"/>
                    <a:pt x="889686" y="3126259"/>
                  </a:cubicBezTo>
                  <a:cubicBezTo>
                    <a:pt x="880011" y="3102072"/>
                    <a:pt x="873211" y="3076832"/>
                    <a:pt x="864973" y="3052118"/>
                  </a:cubicBezTo>
                  <a:lnTo>
                    <a:pt x="852616" y="3015048"/>
                  </a:lnTo>
                  <a:cubicBezTo>
                    <a:pt x="848497" y="3002691"/>
                    <a:pt x="847484" y="2988816"/>
                    <a:pt x="840259" y="2977978"/>
                  </a:cubicBezTo>
                  <a:cubicBezTo>
                    <a:pt x="832021" y="2965621"/>
                    <a:pt x="822187" y="2954191"/>
                    <a:pt x="815546" y="2940908"/>
                  </a:cubicBezTo>
                  <a:cubicBezTo>
                    <a:pt x="809721" y="2929258"/>
                    <a:pt x="809515" y="2915223"/>
                    <a:pt x="803189" y="2903837"/>
                  </a:cubicBezTo>
                  <a:cubicBezTo>
                    <a:pt x="788765" y="2877873"/>
                    <a:pt x="763155" y="2857875"/>
                    <a:pt x="753762" y="2829697"/>
                  </a:cubicBezTo>
                  <a:cubicBezTo>
                    <a:pt x="749643" y="2817340"/>
                    <a:pt x="747230" y="2804277"/>
                    <a:pt x="741405" y="2792627"/>
                  </a:cubicBezTo>
                  <a:cubicBezTo>
                    <a:pt x="734763" y="2779344"/>
                    <a:pt x="722724" y="2769127"/>
                    <a:pt x="716692" y="2755556"/>
                  </a:cubicBezTo>
                  <a:cubicBezTo>
                    <a:pt x="706112" y="2731751"/>
                    <a:pt x="706428" y="2703091"/>
                    <a:pt x="691978" y="2681416"/>
                  </a:cubicBezTo>
                  <a:cubicBezTo>
                    <a:pt x="621155" y="2575180"/>
                    <a:pt x="706066" y="2709593"/>
                    <a:pt x="654908" y="2607275"/>
                  </a:cubicBezTo>
                  <a:cubicBezTo>
                    <a:pt x="648267" y="2593992"/>
                    <a:pt x="636836" y="2583488"/>
                    <a:pt x="630195" y="2570205"/>
                  </a:cubicBezTo>
                  <a:cubicBezTo>
                    <a:pt x="624370" y="2558555"/>
                    <a:pt x="623663" y="2544785"/>
                    <a:pt x="617838" y="2533135"/>
                  </a:cubicBezTo>
                  <a:cubicBezTo>
                    <a:pt x="611196" y="2519852"/>
                    <a:pt x="600492" y="2508959"/>
                    <a:pt x="593124" y="2496064"/>
                  </a:cubicBezTo>
                  <a:cubicBezTo>
                    <a:pt x="583985" y="2480071"/>
                    <a:pt x="575892" y="2463470"/>
                    <a:pt x="568411" y="2446637"/>
                  </a:cubicBezTo>
                  <a:cubicBezTo>
                    <a:pt x="559402" y="2426368"/>
                    <a:pt x="553617" y="2404693"/>
                    <a:pt x="543697" y="2384854"/>
                  </a:cubicBezTo>
                  <a:cubicBezTo>
                    <a:pt x="537055" y="2371571"/>
                    <a:pt x="525626" y="2361066"/>
                    <a:pt x="518984" y="2347783"/>
                  </a:cubicBezTo>
                  <a:cubicBezTo>
                    <a:pt x="467832" y="2245478"/>
                    <a:pt x="552731" y="2379867"/>
                    <a:pt x="481913" y="2273643"/>
                  </a:cubicBezTo>
                  <a:lnTo>
                    <a:pt x="444843" y="2162432"/>
                  </a:lnTo>
                  <a:cubicBezTo>
                    <a:pt x="440724" y="2150075"/>
                    <a:pt x="435645" y="2137998"/>
                    <a:pt x="432486" y="2125362"/>
                  </a:cubicBezTo>
                  <a:cubicBezTo>
                    <a:pt x="414054" y="2051628"/>
                    <a:pt x="422922" y="2092687"/>
                    <a:pt x="407773" y="2001794"/>
                  </a:cubicBezTo>
                  <a:cubicBezTo>
                    <a:pt x="403654" y="1874108"/>
                    <a:pt x="402704" y="1746280"/>
                    <a:pt x="395416" y="1618735"/>
                  </a:cubicBezTo>
                  <a:cubicBezTo>
                    <a:pt x="394447" y="1601780"/>
                    <a:pt x="386743" y="1585886"/>
                    <a:pt x="383059" y="1569308"/>
                  </a:cubicBezTo>
                  <a:cubicBezTo>
                    <a:pt x="370316" y="1511964"/>
                    <a:pt x="373417" y="1510844"/>
                    <a:pt x="358346" y="1458097"/>
                  </a:cubicBezTo>
                  <a:cubicBezTo>
                    <a:pt x="354768" y="1445573"/>
                    <a:pt x="349567" y="1433551"/>
                    <a:pt x="345989" y="1421027"/>
                  </a:cubicBezTo>
                  <a:cubicBezTo>
                    <a:pt x="341323" y="1404698"/>
                    <a:pt x="340322" y="1387210"/>
                    <a:pt x="333632" y="1371600"/>
                  </a:cubicBezTo>
                  <a:cubicBezTo>
                    <a:pt x="327782" y="1357950"/>
                    <a:pt x="316287" y="1347423"/>
                    <a:pt x="308919" y="1334529"/>
                  </a:cubicBezTo>
                  <a:cubicBezTo>
                    <a:pt x="299780" y="1318536"/>
                    <a:pt x="293968" y="1300722"/>
                    <a:pt x="284205" y="1285102"/>
                  </a:cubicBezTo>
                  <a:cubicBezTo>
                    <a:pt x="273290" y="1267638"/>
                    <a:pt x="258945" y="1252547"/>
                    <a:pt x="247135" y="1235675"/>
                  </a:cubicBezTo>
                  <a:cubicBezTo>
                    <a:pt x="247060" y="1235568"/>
                    <a:pt x="185388" y="1143053"/>
                    <a:pt x="172995" y="1124464"/>
                  </a:cubicBezTo>
                  <a:cubicBezTo>
                    <a:pt x="102167" y="1018221"/>
                    <a:pt x="187085" y="1152646"/>
                    <a:pt x="135924" y="1050324"/>
                  </a:cubicBezTo>
                  <a:cubicBezTo>
                    <a:pt x="129283" y="1037041"/>
                    <a:pt x="117852" y="1026537"/>
                    <a:pt x="111211" y="1013254"/>
                  </a:cubicBezTo>
                  <a:cubicBezTo>
                    <a:pt x="105386" y="1001604"/>
                    <a:pt x="106991" y="986354"/>
                    <a:pt x="98854" y="976183"/>
                  </a:cubicBezTo>
                  <a:cubicBezTo>
                    <a:pt x="89577" y="964586"/>
                    <a:pt x="74141" y="959708"/>
                    <a:pt x="61784" y="951470"/>
                  </a:cubicBezTo>
                  <a:cubicBezTo>
                    <a:pt x="57665" y="939113"/>
                    <a:pt x="55753" y="925786"/>
                    <a:pt x="49427" y="914400"/>
                  </a:cubicBezTo>
                  <a:cubicBezTo>
                    <a:pt x="35002" y="888436"/>
                    <a:pt x="0" y="840259"/>
                    <a:pt x="0" y="840259"/>
                  </a:cubicBezTo>
                  <a:cubicBezTo>
                    <a:pt x="15795" y="761283"/>
                    <a:pt x="146" y="720712"/>
                    <a:pt x="61784" y="679621"/>
                  </a:cubicBezTo>
                  <a:cubicBezTo>
                    <a:pt x="72622" y="672396"/>
                    <a:pt x="86497" y="671383"/>
                    <a:pt x="98854" y="667264"/>
                  </a:cubicBezTo>
                  <a:cubicBezTo>
                    <a:pt x="140044" y="605481"/>
                    <a:pt x="111212" y="638431"/>
                    <a:pt x="197708" y="580767"/>
                  </a:cubicBezTo>
                  <a:lnTo>
                    <a:pt x="234778" y="556054"/>
                  </a:lnTo>
                  <a:cubicBezTo>
                    <a:pt x="247135" y="547816"/>
                    <a:pt x="257760" y="536036"/>
                    <a:pt x="271849" y="531340"/>
                  </a:cubicBezTo>
                  <a:lnTo>
                    <a:pt x="345989" y="506627"/>
                  </a:lnTo>
                  <a:cubicBezTo>
                    <a:pt x="358346" y="502508"/>
                    <a:pt x="370423" y="497429"/>
                    <a:pt x="383059" y="494270"/>
                  </a:cubicBezTo>
                  <a:lnTo>
                    <a:pt x="432486" y="481913"/>
                  </a:lnTo>
                  <a:cubicBezTo>
                    <a:pt x="535704" y="413101"/>
                    <a:pt x="485628" y="453486"/>
                    <a:pt x="580768" y="358346"/>
                  </a:cubicBezTo>
                  <a:cubicBezTo>
                    <a:pt x="593125" y="345989"/>
                    <a:pt x="607353" y="335255"/>
                    <a:pt x="617838" y="321275"/>
                  </a:cubicBezTo>
                  <a:cubicBezTo>
                    <a:pt x="672728" y="248088"/>
                    <a:pt x="643485" y="288982"/>
                    <a:pt x="704335" y="197708"/>
                  </a:cubicBezTo>
                  <a:cubicBezTo>
                    <a:pt x="712573" y="185351"/>
                    <a:pt x="718548" y="171138"/>
                    <a:pt x="729049" y="160637"/>
                  </a:cubicBezTo>
                  <a:cubicBezTo>
                    <a:pt x="741406" y="148280"/>
                    <a:pt x="754932" y="136992"/>
                    <a:pt x="766119" y="123567"/>
                  </a:cubicBezTo>
                  <a:cubicBezTo>
                    <a:pt x="775626" y="112158"/>
                    <a:pt x="784801" y="100068"/>
                    <a:pt x="790832" y="86497"/>
                  </a:cubicBezTo>
                  <a:cubicBezTo>
                    <a:pt x="833320" y="-9100"/>
                    <a:pt x="793562" y="34338"/>
                    <a:pt x="827903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>
              <p:custDataLst>
                <p:custData r:id="rId52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733" y="2047037"/>
              <a:ext cx="268037" cy="26803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>
              <p:custDataLst>
                <p:custData r:id="rId53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311" y="2855669"/>
              <a:ext cx="268037" cy="268037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>
              <p:custDataLst>
                <p:custData r:id="rId54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977" y="3993137"/>
              <a:ext cx="268037" cy="268037"/>
            </a:xfrm>
            <a:prstGeom prst="rect">
              <a:avLst/>
            </a:prstGeom>
          </p:spPr>
        </p:pic>
      </p:grpSp>
      <p:pic>
        <p:nvPicPr>
          <p:cNvPr id="16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 rotWithShape="1"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69509" y="1465459"/>
            <a:ext cx="278588" cy="2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그룹 194"/>
          <p:cNvGrpSpPr/>
          <p:nvPr/>
        </p:nvGrpSpPr>
        <p:grpSpPr>
          <a:xfrm>
            <a:off x="9480391" y="1717730"/>
            <a:ext cx="2276182" cy="4078914"/>
            <a:chOff x="7966375" y="1492503"/>
            <a:chExt cx="2842452" cy="5134838"/>
          </a:xfrm>
        </p:grpSpPr>
        <p:pic>
          <p:nvPicPr>
            <p:cNvPr id="196" name="StreetMap"/>
            <p:cNvPicPr>
              <a:picLocks noChangeAspect="1" noChangeArrowheads="1"/>
            </p:cNvPicPr>
            <p:nvPr>
              <p:custDataLst>
                <p:custData r:id="rId48"/>
              </p:custDataLst>
            </p:nvPr>
          </p:nvPicPr>
          <p:blipFill>
            <a:blip r:embed="rId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375" y="1956486"/>
              <a:ext cx="2842451" cy="467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197" name="Content"/>
            <p:cNvSpPr/>
            <p:nvPr/>
          </p:nvSpPr>
          <p:spPr>
            <a:xfrm>
              <a:off x="7966375" y="1492503"/>
              <a:ext cx="2842452" cy="4516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98" name="Picture 2" descr="C:\Users\t-dantay\Documents\First24\arrowsimple1.png"/>
            <p:cNvPicPr>
              <a:picLocks noChangeAspect="1" noChangeArrowheads="1"/>
            </p:cNvPicPr>
            <p:nvPr>
              <p:custDataLst>
                <p:custData r:id="rId49"/>
              </p:custDataLst>
            </p:nvPr>
          </p:nvPicPr>
          <p:blipFill>
            <a:blip r:embed="rId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70442" y="1599381"/>
              <a:ext cx="237868" cy="237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자유형 198"/>
            <p:cNvSpPr/>
            <p:nvPr/>
          </p:nvSpPr>
          <p:spPr>
            <a:xfrm>
              <a:off x="8385539" y="2376616"/>
              <a:ext cx="1445741" cy="2669060"/>
            </a:xfrm>
            <a:custGeom>
              <a:avLst/>
              <a:gdLst>
                <a:gd name="connsiteX0" fmla="*/ 0 w 1445741"/>
                <a:gd name="connsiteY0" fmla="*/ 0 h 2669060"/>
                <a:gd name="connsiteX1" fmla="*/ 12357 w 1445741"/>
                <a:gd name="connsiteY1" fmla="*/ 98854 h 2669060"/>
                <a:gd name="connsiteX2" fmla="*/ 37070 w 1445741"/>
                <a:gd name="connsiteY2" fmla="*/ 420130 h 2669060"/>
                <a:gd name="connsiteX3" fmla="*/ 74141 w 1445741"/>
                <a:gd name="connsiteY3" fmla="*/ 543698 h 2669060"/>
                <a:gd name="connsiteX4" fmla="*/ 86498 w 1445741"/>
                <a:gd name="connsiteY4" fmla="*/ 580768 h 2669060"/>
                <a:gd name="connsiteX5" fmla="*/ 111211 w 1445741"/>
                <a:gd name="connsiteY5" fmla="*/ 617838 h 2669060"/>
                <a:gd name="connsiteX6" fmla="*/ 135925 w 1445741"/>
                <a:gd name="connsiteY6" fmla="*/ 704335 h 2669060"/>
                <a:gd name="connsiteX7" fmla="*/ 172995 w 1445741"/>
                <a:gd name="connsiteY7" fmla="*/ 815546 h 2669060"/>
                <a:gd name="connsiteX8" fmla="*/ 197708 w 1445741"/>
                <a:gd name="connsiteY8" fmla="*/ 889687 h 2669060"/>
                <a:gd name="connsiteX9" fmla="*/ 210065 w 1445741"/>
                <a:gd name="connsiteY9" fmla="*/ 926757 h 2669060"/>
                <a:gd name="connsiteX10" fmla="*/ 308919 w 1445741"/>
                <a:gd name="connsiteY10" fmla="*/ 864973 h 2669060"/>
                <a:gd name="connsiteX11" fmla="*/ 345989 w 1445741"/>
                <a:gd name="connsiteY11" fmla="*/ 852616 h 2669060"/>
                <a:gd name="connsiteX12" fmla="*/ 494270 w 1445741"/>
                <a:gd name="connsiteY12" fmla="*/ 753762 h 2669060"/>
                <a:gd name="connsiteX13" fmla="*/ 568411 w 1445741"/>
                <a:gd name="connsiteY13" fmla="*/ 704335 h 2669060"/>
                <a:gd name="connsiteX14" fmla="*/ 642552 w 1445741"/>
                <a:gd name="connsiteY14" fmla="*/ 679622 h 2669060"/>
                <a:gd name="connsiteX15" fmla="*/ 679622 w 1445741"/>
                <a:gd name="connsiteY15" fmla="*/ 691979 h 2669060"/>
                <a:gd name="connsiteX16" fmla="*/ 716692 w 1445741"/>
                <a:gd name="connsiteY16" fmla="*/ 815546 h 2669060"/>
                <a:gd name="connsiteX17" fmla="*/ 741406 w 1445741"/>
                <a:gd name="connsiteY17" fmla="*/ 889687 h 2669060"/>
                <a:gd name="connsiteX18" fmla="*/ 753762 w 1445741"/>
                <a:gd name="connsiteY18" fmla="*/ 926757 h 2669060"/>
                <a:gd name="connsiteX19" fmla="*/ 778476 w 1445741"/>
                <a:gd name="connsiteY19" fmla="*/ 963827 h 2669060"/>
                <a:gd name="connsiteX20" fmla="*/ 803189 w 1445741"/>
                <a:gd name="connsiteY20" fmla="*/ 1050325 h 2669060"/>
                <a:gd name="connsiteX21" fmla="*/ 827903 w 1445741"/>
                <a:gd name="connsiteY21" fmla="*/ 1087395 h 2669060"/>
                <a:gd name="connsiteX22" fmla="*/ 840260 w 1445741"/>
                <a:gd name="connsiteY22" fmla="*/ 1136822 h 2669060"/>
                <a:gd name="connsiteX23" fmla="*/ 889687 w 1445741"/>
                <a:gd name="connsiteY23" fmla="*/ 1235676 h 2669060"/>
                <a:gd name="connsiteX24" fmla="*/ 914400 w 1445741"/>
                <a:gd name="connsiteY24" fmla="*/ 1285103 h 2669060"/>
                <a:gd name="connsiteX25" fmla="*/ 951470 w 1445741"/>
                <a:gd name="connsiteY25" fmla="*/ 1371600 h 2669060"/>
                <a:gd name="connsiteX26" fmla="*/ 976184 w 1445741"/>
                <a:gd name="connsiteY26" fmla="*/ 1408670 h 2669060"/>
                <a:gd name="connsiteX27" fmla="*/ 1000898 w 1445741"/>
                <a:gd name="connsiteY27" fmla="*/ 1458098 h 2669060"/>
                <a:gd name="connsiteX28" fmla="*/ 1050325 w 1445741"/>
                <a:gd name="connsiteY28" fmla="*/ 1532238 h 2669060"/>
                <a:gd name="connsiteX29" fmla="*/ 1075038 w 1445741"/>
                <a:gd name="connsiteY29" fmla="*/ 1569308 h 2669060"/>
                <a:gd name="connsiteX30" fmla="*/ 1136822 w 1445741"/>
                <a:gd name="connsiteY30" fmla="*/ 1680519 h 2669060"/>
                <a:gd name="connsiteX31" fmla="*/ 1210962 w 1445741"/>
                <a:gd name="connsiteY31" fmla="*/ 1754660 h 2669060"/>
                <a:gd name="connsiteX32" fmla="*/ 1248033 w 1445741"/>
                <a:gd name="connsiteY32" fmla="*/ 1767016 h 2669060"/>
                <a:gd name="connsiteX33" fmla="*/ 1322173 w 1445741"/>
                <a:gd name="connsiteY33" fmla="*/ 1841157 h 2669060"/>
                <a:gd name="connsiteX34" fmla="*/ 1346887 w 1445741"/>
                <a:gd name="connsiteY34" fmla="*/ 1878227 h 2669060"/>
                <a:gd name="connsiteX35" fmla="*/ 1383957 w 1445741"/>
                <a:gd name="connsiteY35" fmla="*/ 1915298 h 2669060"/>
                <a:gd name="connsiteX36" fmla="*/ 1445741 w 1445741"/>
                <a:gd name="connsiteY36" fmla="*/ 2014152 h 2669060"/>
                <a:gd name="connsiteX37" fmla="*/ 1408670 w 1445741"/>
                <a:gd name="connsiteY37" fmla="*/ 2038865 h 2669060"/>
                <a:gd name="connsiteX38" fmla="*/ 1346887 w 1445741"/>
                <a:gd name="connsiteY38" fmla="*/ 2100649 h 2669060"/>
                <a:gd name="connsiteX39" fmla="*/ 1285103 w 1445741"/>
                <a:gd name="connsiteY39" fmla="*/ 2162433 h 2669060"/>
                <a:gd name="connsiteX40" fmla="*/ 1248033 w 1445741"/>
                <a:gd name="connsiteY40" fmla="*/ 2199503 h 2669060"/>
                <a:gd name="connsiteX41" fmla="*/ 1173892 w 1445741"/>
                <a:gd name="connsiteY41" fmla="*/ 2236573 h 2669060"/>
                <a:gd name="connsiteX42" fmla="*/ 1099752 w 1445741"/>
                <a:gd name="connsiteY42" fmla="*/ 2286000 h 2669060"/>
                <a:gd name="connsiteX43" fmla="*/ 1025611 w 1445741"/>
                <a:gd name="connsiteY43" fmla="*/ 2335427 h 2669060"/>
                <a:gd name="connsiteX44" fmla="*/ 988541 w 1445741"/>
                <a:gd name="connsiteY44" fmla="*/ 2360141 h 2669060"/>
                <a:gd name="connsiteX45" fmla="*/ 1013254 w 1445741"/>
                <a:gd name="connsiteY45" fmla="*/ 2446638 h 2669060"/>
                <a:gd name="connsiteX46" fmla="*/ 1037968 w 1445741"/>
                <a:gd name="connsiteY46" fmla="*/ 2483708 h 2669060"/>
                <a:gd name="connsiteX47" fmla="*/ 1112108 w 1445741"/>
                <a:gd name="connsiteY47" fmla="*/ 2533135 h 2669060"/>
                <a:gd name="connsiteX48" fmla="*/ 1173892 w 1445741"/>
                <a:gd name="connsiteY48" fmla="*/ 2607276 h 2669060"/>
                <a:gd name="connsiteX49" fmla="*/ 1223319 w 1445741"/>
                <a:gd name="connsiteY49" fmla="*/ 2669060 h 266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45741" h="2669060">
                  <a:moveTo>
                    <a:pt x="0" y="0"/>
                  </a:moveTo>
                  <a:cubicBezTo>
                    <a:pt x="4119" y="32951"/>
                    <a:pt x="9350" y="65783"/>
                    <a:pt x="12357" y="98854"/>
                  </a:cubicBezTo>
                  <a:cubicBezTo>
                    <a:pt x="17469" y="155089"/>
                    <a:pt x="29160" y="356851"/>
                    <a:pt x="37070" y="420130"/>
                  </a:cubicBezTo>
                  <a:cubicBezTo>
                    <a:pt x="40805" y="450009"/>
                    <a:pt x="66974" y="522199"/>
                    <a:pt x="74141" y="543698"/>
                  </a:cubicBezTo>
                  <a:cubicBezTo>
                    <a:pt x="78260" y="556055"/>
                    <a:pt x="79273" y="569930"/>
                    <a:pt x="86498" y="580768"/>
                  </a:cubicBezTo>
                  <a:cubicBezTo>
                    <a:pt x="94736" y="593125"/>
                    <a:pt x="104570" y="604555"/>
                    <a:pt x="111211" y="617838"/>
                  </a:cubicBezTo>
                  <a:cubicBezTo>
                    <a:pt x="121593" y="638602"/>
                    <a:pt x="129986" y="684538"/>
                    <a:pt x="135925" y="704335"/>
                  </a:cubicBezTo>
                  <a:cubicBezTo>
                    <a:pt x="135939" y="704382"/>
                    <a:pt x="166809" y="796988"/>
                    <a:pt x="172995" y="815546"/>
                  </a:cubicBezTo>
                  <a:lnTo>
                    <a:pt x="197708" y="889687"/>
                  </a:lnTo>
                  <a:lnTo>
                    <a:pt x="210065" y="926757"/>
                  </a:lnTo>
                  <a:cubicBezTo>
                    <a:pt x="371776" y="862072"/>
                    <a:pt x="190222" y="944105"/>
                    <a:pt x="308919" y="864973"/>
                  </a:cubicBezTo>
                  <a:cubicBezTo>
                    <a:pt x="319757" y="857748"/>
                    <a:pt x="334554" y="858853"/>
                    <a:pt x="345989" y="852616"/>
                  </a:cubicBezTo>
                  <a:cubicBezTo>
                    <a:pt x="451601" y="795010"/>
                    <a:pt x="419432" y="806149"/>
                    <a:pt x="494270" y="753762"/>
                  </a:cubicBezTo>
                  <a:cubicBezTo>
                    <a:pt x="518603" y="736729"/>
                    <a:pt x="540233" y="713727"/>
                    <a:pt x="568411" y="704335"/>
                  </a:cubicBezTo>
                  <a:lnTo>
                    <a:pt x="642552" y="679622"/>
                  </a:lnTo>
                  <a:cubicBezTo>
                    <a:pt x="654909" y="683741"/>
                    <a:pt x="672051" y="681380"/>
                    <a:pt x="679622" y="691979"/>
                  </a:cubicBezTo>
                  <a:cubicBezTo>
                    <a:pt x="694685" y="713068"/>
                    <a:pt x="707809" y="785935"/>
                    <a:pt x="716692" y="815546"/>
                  </a:cubicBezTo>
                  <a:cubicBezTo>
                    <a:pt x="724178" y="840498"/>
                    <a:pt x="733168" y="864973"/>
                    <a:pt x="741406" y="889687"/>
                  </a:cubicBezTo>
                  <a:cubicBezTo>
                    <a:pt x="745525" y="902044"/>
                    <a:pt x="746537" y="915920"/>
                    <a:pt x="753762" y="926757"/>
                  </a:cubicBezTo>
                  <a:lnTo>
                    <a:pt x="778476" y="963827"/>
                  </a:lnTo>
                  <a:cubicBezTo>
                    <a:pt x="782433" y="979656"/>
                    <a:pt x="794328" y="1032604"/>
                    <a:pt x="803189" y="1050325"/>
                  </a:cubicBezTo>
                  <a:cubicBezTo>
                    <a:pt x="809830" y="1063608"/>
                    <a:pt x="819665" y="1075038"/>
                    <a:pt x="827903" y="1087395"/>
                  </a:cubicBezTo>
                  <a:cubicBezTo>
                    <a:pt x="832022" y="1103871"/>
                    <a:pt x="833728" y="1121146"/>
                    <a:pt x="840260" y="1136822"/>
                  </a:cubicBezTo>
                  <a:cubicBezTo>
                    <a:pt x="854430" y="1170829"/>
                    <a:pt x="873211" y="1202725"/>
                    <a:pt x="889687" y="1235676"/>
                  </a:cubicBezTo>
                  <a:cubicBezTo>
                    <a:pt x="897925" y="1252152"/>
                    <a:pt x="908575" y="1267628"/>
                    <a:pt x="914400" y="1285103"/>
                  </a:cubicBezTo>
                  <a:cubicBezTo>
                    <a:pt x="928262" y="1326689"/>
                    <a:pt x="927041" y="1328850"/>
                    <a:pt x="951470" y="1371600"/>
                  </a:cubicBezTo>
                  <a:cubicBezTo>
                    <a:pt x="958838" y="1384494"/>
                    <a:pt x="968816" y="1395776"/>
                    <a:pt x="976184" y="1408670"/>
                  </a:cubicBezTo>
                  <a:cubicBezTo>
                    <a:pt x="985323" y="1424664"/>
                    <a:pt x="991421" y="1442302"/>
                    <a:pt x="1000898" y="1458098"/>
                  </a:cubicBezTo>
                  <a:cubicBezTo>
                    <a:pt x="1016179" y="1483567"/>
                    <a:pt x="1033849" y="1507525"/>
                    <a:pt x="1050325" y="1532238"/>
                  </a:cubicBezTo>
                  <a:cubicBezTo>
                    <a:pt x="1058563" y="1544595"/>
                    <a:pt x="1070342" y="1555219"/>
                    <a:pt x="1075038" y="1569308"/>
                  </a:cubicBezTo>
                  <a:cubicBezTo>
                    <a:pt x="1096788" y="1634557"/>
                    <a:pt x="1080169" y="1595540"/>
                    <a:pt x="1136822" y="1680519"/>
                  </a:cubicBezTo>
                  <a:cubicBezTo>
                    <a:pt x="1164457" y="1721971"/>
                    <a:pt x="1161445" y="1726365"/>
                    <a:pt x="1210962" y="1754660"/>
                  </a:cubicBezTo>
                  <a:cubicBezTo>
                    <a:pt x="1222271" y="1761122"/>
                    <a:pt x="1235676" y="1762897"/>
                    <a:pt x="1248033" y="1767016"/>
                  </a:cubicBezTo>
                  <a:cubicBezTo>
                    <a:pt x="1306271" y="1854376"/>
                    <a:pt x="1230217" y="1749202"/>
                    <a:pt x="1322173" y="1841157"/>
                  </a:cubicBezTo>
                  <a:cubicBezTo>
                    <a:pt x="1332674" y="1851658"/>
                    <a:pt x="1337380" y="1866818"/>
                    <a:pt x="1346887" y="1878227"/>
                  </a:cubicBezTo>
                  <a:cubicBezTo>
                    <a:pt x="1358074" y="1891652"/>
                    <a:pt x="1373679" y="1901165"/>
                    <a:pt x="1383957" y="1915298"/>
                  </a:cubicBezTo>
                  <a:cubicBezTo>
                    <a:pt x="1406812" y="1946724"/>
                    <a:pt x="1445741" y="2014152"/>
                    <a:pt x="1445741" y="2014152"/>
                  </a:cubicBezTo>
                  <a:cubicBezTo>
                    <a:pt x="1433384" y="2022390"/>
                    <a:pt x="1419171" y="2028364"/>
                    <a:pt x="1408670" y="2038865"/>
                  </a:cubicBezTo>
                  <a:cubicBezTo>
                    <a:pt x="1326284" y="2121249"/>
                    <a:pt x="1445749" y="2034739"/>
                    <a:pt x="1346887" y="2100649"/>
                  </a:cubicBezTo>
                  <a:cubicBezTo>
                    <a:pt x="1301578" y="2168611"/>
                    <a:pt x="1346887" y="2110946"/>
                    <a:pt x="1285103" y="2162433"/>
                  </a:cubicBezTo>
                  <a:cubicBezTo>
                    <a:pt x="1271678" y="2173620"/>
                    <a:pt x="1261458" y="2188316"/>
                    <a:pt x="1248033" y="2199503"/>
                  </a:cubicBezTo>
                  <a:cubicBezTo>
                    <a:pt x="1182206" y="2254358"/>
                    <a:pt x="1240766" y="2199420"/>
                    <a:pt x="1173892" y="2236573"/>
                  </a:cubicBezTo>
                  <a:cubicBezTo>
                    <a:pt x="1147928" y="2250998"/>
                    <a:pt x="1124465" y="2269524"/>
                    <a:pt x="1099752" y="2286000"/>
                  </a:cubicBezTo>
                  <a:lnTo>
                    <a:pt x="1025611" y="2335427"/>
                  </a:lnTo>
                  <a:lnTo>
                    <a:pt x="988541" y="2360141"/>
                  </a:lnTo>
                  <a:cubicBezTo>
                    <a:pt x="992499" y="2375971"/>
                    <a:pt x="1004393" y="2428915"/>
                    <a:pt x="1013254" y="2446638"/>
                  </a:cubicBezTo>
                  <a:cubicBezTo>
                    <a:pt x="1019896" y="2459921"/>
                    <a:pt x="1026791" y="2473929"/>
                    <a:pt x="1037968" y="2483708"/>
                  </a:cubicBezTo>
                  <a:cubicBezTo>
                    <a:pt x="1060321" y="2503267"/>
                    <a:pt x="1091106" y="2512133"/>
                    <a:pt x="1112108" y="2533135"/>
                  </a:cubicBezTo>
                  <a:cubicBezTo>
                    <a:pt x="1220412" y="2641439"/>
                    <a:pt x="1087875" y="2504055"/>
                    <a:pt x="1173892" y="2607276"/>
                  </a:cubicBezTo>
                  <a:cubicBezTo>
                    <a:pt x="1228371" y="2672651"/>
                    <a:pt x="1197404" y="2617230"/>
                    <a:pt x="1223319" y="266906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 199"/>
            <p:cNvSpPr/>
            <p:nvPr/>
          </p:nvSpPr>
          <p:spPr>
            <a:xfrm>
              <a:off x="8027098" y="1981200"/>
              <a:ext cx="1408766" cy="4596714"/>
            </a:xfrm>
            <a:custGeom>
              <a:avLst/>
              <a:gdLst>
                <a:gd name="connsiteX0" fmla="*/ 1186344 w 1408766"/>
                <a:gd name="connsiteY0" fmla="*/ 0 h 4596714"/>
                <a:gd name="connsiteX1" fmla="*/ 1211057 w 1408766"/>
                <a:gd name="connsiteY1" fmla="*/ 61784 h 4596714"/>
                <a:gd name="connsiteX2" fmla="*/ 1235771 w 1408766"/>
                <a:gd name="connsiteY2" fmla="*/ 98854 h 4596714"/>
                <a:gd name="connsiteX3" fmla="*/ 1248128 w 1408766"/>
                <a:gd name="connsiteY3" fmla="*/ 135924 h 4596714"/>
                <a:gd name="connsiteX4" fmla="*/ 1272841 w 1408766"/>
                <a:gd name="connsiteY4" fmla="*/ 172995 h 4596714"/>
                <a:gd name="connsiteX5" fmla="*/ 1309911 w 1408766"/>
                <a:gd name="connsiteY5" fmla="*/ 308919 h 4596714"/>
                <a:gd name="connsiteX6" fmla="*/ 1322268 w 1408766"/>
                <a:gd name="connsiteY6" fmla="*/ 345989 h 4596714"/>
                <a:gd name="connsiteX7" fmla="*/ 1334625 w 1408766"/>
                <a:gd name="connsiteY7" fmla="*/ 395416 h 4596714"/>
                <a:gd name="connsiteX8" fmla="*/ 1359339 w 1408766"/>
                <a:gd name="connsiteY8" fmla="*/ 469557 h 4596714"/>
                <a:gd name="connsiteX9" fmla="*/ 1384052 w 1408766"/>
                <a:gd name="connsiteY9" fmla="*/ 543697 h 4596714"/>
                <a:gd name="connsiteX10" fmla="*/ 1396409 w 1408766"/>
                <a:gd name="connsiteY10" fmla="*/ 580768 h 4596714"/>
                <a:gd name="connsiteX11" fmla="*/ 1408766 w 1408766"/>
                <a:gd name="connsiteY11" fmla="*/ 654908 h 4596714"/>
                <a:gd name="connsiteX12" fmla="*/ 1396409 w 1408766"/>
                <a:gd name="connsiteY12" fmla="*/ 704335 h 4596714"/>
                <a:gd name="connsiteX13" fmla="*/ 1359339 w 1408766"/>
                <a:gd name="connsiteY13" fmla="*/ 716692 h 4596714"/>
                <a:gd name="connsiteX14" fmla="*/ 1272841 w 1408766"/>
                <a:gd name="connsiteY14" fmla="*/ 741405 h 4596714"/>
                <a:gd name="connsiteX15" fmla="*/ 1248128 w 1408766"/>
                <a:gd name="connsiteY15" fmla="*/ 778476 h 4596714"/>
                <a:gd name="connsiteX16" fmla="*/ 1161630 w 1408766"/>
                <a:gd name="connsiteY16" fmla="*/ 815546 h 4596714"/>
                <a:gd name="connsiteX17" fmla="*/ 1124560 w 1408766"/>
                <a:gd name="connsiteY17" fmla="*/ 840259 h 4596714"/>
                <a:gd name="connsiteX18" fmla="*/ 1038063 w 1408766"/>
                <a:gd name="connsiteY18" fmla="*/ 864973 h 4596714"/>
                <a:gd name="connsiteX19" fmla="*/ 963922 w 1408766"/>
                <a:gd name="connsiteY19" fmla="*/ 902043 h 4596714"/>
                <a:gd name="connsiteX20" fmla="*/ 926852 w 1408766"/>
                <a:gd name="connsiteY20" fmla="*/ 939114 h 4596714"/>
                <a:gd name="connsiteX21" fmla="*/ 889782 w 1408766"/>
                <a:gd name="connsiteY21" fmla="*/ 963827 h 4596714"/>
                <a:gd name="connsiteX22" fmla="*/ 865068 w 1408766"/>
                <a:gd name="connsiteY22" fmla="*/ 1000897 h 4596714"/>
                <a:gd name="connsiteX23" fmla="*/ 790928 w 1408766"/>
                <a:gd name="connsiteY23" fmla="*/ 1050324 h 4596714"/>
                <a:gd name="connsiteX24" fmla="*/ 753857 w 1408766"/>
                <a:gd name="connsiteY24" fmla="*/ 1087395 h 4596714"/>
                <a:gd name="connsiteX25" fmla="*/ 729144 w 1408766"/>
                <a:gd name="connsiteY25" fmla="*/ 1124465 h 4596714"/>
                <a:gd name="connsiteX26" fmla="*/ 655003 w 1408766"/>
                <a:gd name="connsiteY26" fmla="*/ 1186249 h 4596714"/>
                <a:gd name="connsiteX27" fmla="*/ 580863 w 1408766"/>
                <a:gd name="connsiteY27" fmla="*/ 1297459 h 4596714"/>
                <a:gd name="connsiteX28" fmla="*/ 556149 w 1408766"/>
                <a:gd name="connsiteY28" fmla="*/ 1334530 h 4596714"/>
                <a:gd name="connsiteX29" fmla="*/ 519079 w 1408766"/>
                <a:gd name="connsiteY29" fmla="*/ 1359243 h 4596714"/>
                <a:gd name="connsiteX30" fmla="*/ 506722 w 1408766"/>
                <a:gd name="connsiteY30" fmla="*/ 1396314 h 4596714"/>
                <a:gd name="connsiteX31" fmla="*/ 444939 w 1408766"/>
                <a:gd name="connsiteY31" fmla="*/ 1470454 h 4596714"/>
                <a:gd name="connsiteX32" fmla="*/ 407868 w 1408766"/>
                <a:gd name="connsiteY32" fmla="*/ 1495168 h 4596714"/>
                <a:gd name="connsiteX33" fmla="*/ 370798 w 1408766"/>
                <a:gd name="connsiteY33" fmla="*/ 1532238 h 4596714"/>
                <a:gd name="connsiteX34" fmla="*/ 296657 w 1408766"/>
                <a:gd name="connsiteY34" fmla="*/ 1569308 h 4596714"/>
                <a:gd name="connsiteX35" fmla="*/ 234874 w 1408766"/>
                <a:gd name="connsiteY35" fmla="*/ 1643449 h 4596714"/>
                <a:gd name="connsiteX36" fmla="*/ 185447 w 1408766"/>
                <a:gd name="connsiteY36" fmla="*/ 1717589 h 4596714"/>
                <a:gd name="connsiteX37" fmla="*/ 197803 w 1408766"/>
                <a:gd name="connsiteY37" fmla="*/ 1853514 h 4596714"/>
                <a:gd name="connsiteX38" fmla="*/ 222517 w 1408766"/>
                <a:gd name="connsiteY38" fmla="*/ 1927654 h 4596714"/>
                <a:gd name="connsiteX39" fmla="*/ 271944 w 1408766"/>
                <a:gd name="connsiteY39" fmla="*/ 2001795 h 4596714"/>
                <a:gd name="connsiteX40" fmla="*/ 296657 w 1408766"/>
                <a:gd name="connsiteY40" fmla="*/ 2038865 h 4596714"/>
                <a:gd name="connsiteX41" fmla="*/ 321371 w 1408766"/>
                <a:gd name="connsiteY41" fmla="*/ 2088292 h 4596714"/>
                <a:gd name="connsiteX42" fmla="*/ 333728 w 1408766"/>
                <a:gd name="connsiteY42" fmla="*/ 2125362 h 4596714"/>
                <a:gd name="connsiteX43" fmla="*/ 358441 w 1408766"/>
                <a:gd name="connsiteY43" fmla="*/ 2162432 h 4596714"/>
                <a:gd name="connsiteX44" fmla="*/ 370798 w 1408766"/>
                <a:gd name="connsiteY44" fmla="*/ 2199503 h 4596714"/>
                <a:gd name="connsiteX45" fmla="*/ 407868 w 1408766"/>
                <a:gd name="connsiteY45" fmla="*/ 2248930 h 4596714"/>
                <a:gd name="connsiteX46" fmla="*/ 444939 w 1408766"/>
                <a:gd name="connsiteY46" fmla="*/ 2335427 h 4596714"/>
                <a:gd name="connsiteX47" fmla="*/ 494366 w 1408766"/>
                <a:gd name="connsiteY47" fmla="*/ 2421924 h 4596714"/>
                <a:gd name="connsiteX48" fmla="*/ 519079 w 1408766"/>
                <a:gd name="connsiteY48" fmla="*/ 2496065 h 4596714"/>
                <a:gd name="connsiteX49" fmla="*/ 531436 w 1408766"/>
                <a:gd name="connsiteY49" fmla="*/ 2533135 h 4596714"/>
                <a:gd name="connsiteX50" fmla="*/ 580863 w 1408766"/>
                <a:gd name="connsiteY50" fmla="*/ 2631989 h 4596714"/>
                <a:gd name="connsiteX51" fmla="*/ 605576 w 1408766"/>
                <a:gd name="connsiteY51" fmla="*/ 2706130 h 4596714"/>
                <a:gd name="connsiteX52" fmla="*/ 630290 w 1408766"/>
                <a:gd name="connsiteY52" fmla="*/ 2743200 h 4596714"/>
                <a:gd name="connsiteX53" fmla="*/ 655003 w 1408766"/>
                <a:gd name="connsiteY53" fmla="*/ 2817341 h 4596714"/>
                <a:gd name="connsiteX54" fmla="*/ 679717 w 1408766"/>
                <a:gd name="connsiteY54" fmla="*/ 2854411 h 4596714"/>
                <a:gd name="connsiteX55" fmla="*/ 692074 w 1408766"/>
                <a:gd name="connsiteY55" fmla="*/ 2891481 h 4596714"/>
                <a:gd name="connsiteX56" fmla="*/ 741501 w 1408766"/>
                <a:gd name="connsiteY56" fmla="*/ 2965622 h 4596714"/>
                <a:gd name="connsiteX57" fmla="*/ 790928 w 1408766"/>
                <a:gd name="connsiteY57" fmla="*/ 3039762 h 4596714"/>
                <a:gd name="connsiteX58" fmla="*/ 815641 w 1408766"/>
                <a:gd name="connsiteY58" fmla="*/ 3076832 h 4596714"/>
                <a:gd name="connsiteX59" fmla="*/ 877425 w 1408766"/>
                <a:gd name="connsiteY59" fmla="*/ 3188043 h 4596714"/>
                <a:gd name="connsiteX60" fmla="*/ 951566 w 1408766"/>
                <a:gd name="connsiteY60" fmla="*/ 3262184 h 4596714"/>
                <a:gd name="connsiteX61" fmla="*/ 1000993 w 1408766"/>
                <a:gd name="connsiteY61" fmla="*/ 3336324 h 4596714"/>
                <a:gd name="connsiteX62" fmla="*/ 1013349 w 1408766"/>
                <a:gd name="connsiteY62" fmla="*/ 3373395 h 4596714"/>
                <a:gd name="connsiteX63" fmla="*/ 1000993 w 1408766"/>
                <a:gd name="connsiteY63" fmla="*/ 3435178 h 4596714"/>
                <a:gd name="connsiteX64" fmla="*/ 926852 w 1408766"/>
                <a:gd name="connsiteY64" fmla="*/ 3509319 h 4596714"/>
                <a:gd name="connsiteX65" fmla="*/ 852711 w 1408766"/>
                <a:gd name="connsiteY65" fmla="*/ 3558746 h 4596714"/>
                <a:gd name="connsiteX66" fmla="*/ 753857 w 1408766"/>
                <a:gd name="connsiteY66" fmla="*/ 3632886 h 4596714"/>
                <a:gd name="connsiteX67" fmla="*/ 704430 w 1408766"/>
                <a:gd name="connsiteY67" fmla="*/ 3669957 h 4596714"/>
                <a:gd name="connsiteX68" fmla="*/ 655003 w 1408766"/>
                <a:gd name="connsiteY68" fmla="*/ 3719384 h 4596714"/>
                <a:gd name="connsiteX69" fmla="*/ 593220 w 1408766"/>
                <a:gd name="connsiteY69" fmla="*/ 3793524 h 4596714"/>
                <a:gd name="connsiteX70" fmla="*/ 519079 w 1408766"/>
                <a:gd name="connsiteY70" fmla="*/ 3855308 h 4596714"/>
                <a:gd name="connsiteX71" fmla="*/ 494366 w 1408766"/>
                <a:gd name="connsiteY71" fmla="*/ 3892378 h 4596714"/>
                <a:gd name="connsiteX72" fmla="*/ 420225 w 1408766"/>
                <a:gd name="connsiteY72" fmla="*/ 3954162 h 4596714"/>
                <a:gd name="connsiteX73" fmla="*/ 358441 w 1408766"/>
                <a:gd name="connsiteY73" fmla="*/ 4028303 h 4596714"/>
                <a:gd name="connsiteX74" fmla="*/ 333728 w 1408766"/>
                <a:gd name="connsiteY74" fmla="*/ 4102443 h 4596714"/>
                <a:gd name="connsiteX75" fmla="*/ 321371 w 1408766"/>
                <a:gd name="connsiteY75" fmla="*/ 4139514 h 4596714"/>
                <a:gd name="connsiteX76" fmla="*/ 296657 w 1408766"/>
                <a:gd name="connsiteY76" fmla="*/ 4176584 h 4596714"/>
                <a:gd name="connsiteX77" fmla="*/ 284301 w 1408766"/>
                <a:gd name="connsiteY77" fmla="*/ 4226011 h 4596714"/>
                <a:gd name="connsiteX78" fmla="*/ 210160 w 1408766"/>
                <a:gd name="connsiteY78" fmla="*/ 4349578 h 4596714"/>
                <a:gd name="connsiteX79" fmla="*/ 185447 w 1408766"/>
                <a:gd name="connsiteY79" fmla="*/ 4386649 h 4596714"/>
                <a:gd name="connsiteX80" fmla="*/ 148376 w 1408766"/>
                <a:gd name="connsiteY80" fmla="*/ 4423719 h 4596714"/>
                <a:gd name="connsiteX81" fmla="*/ 123663 w 1408766"/>
                <a:gd name="connsiteY81" fmla="*/ 4460789 h 4596714"/>
                <a:gd name="connsiteX82" fmla="*/ 49522 w 1408766"/>
                <a:gd name="connsiteY82" fmla="*/ 4497859 h 4596714"/>
                <a:gd name="connsiteX83" fmla="*/ 95 w 1408766"/>
                <a:gd name="connsiteY83" fmla="*/ 4596714 h 459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408766" h="4596714">
                  <a:moveTo>
                    <a:pt x="1186344" y="0"/>
                  </a:moveTo>
                  <a:cubicBezTo>
                    <a:pt x="1194582" y="20595"/>
                    <a:pt x="1201137" y="41945"/>
                    <a:pt x="1211057" y="61784"/>
                  </a:cubicBezTo>
                  <a:cubicBezTo>
                    <a:pt x="1217699" y="75067"/>
                    <a:pt x="1229129" y="85571"/>
                    <a:pt x="1235771" y="98854"/>
                  </a:cubicBezTo>
                  <a:cubicBezTo>
                    <a:pt x="1241596" y="110504"/>
                    <a:pt x="1242303" y="124274"/>
                    <a:pt x="1248128" y="135924"/>
                  </a:cubicBezTo>
                  <a:cubicBezTo>
                    <a:pt x="1254770" y="149207"/>
                    <a:pt x="1266809" y="159424"/>
                    <a:pt x="1272841" y="172995"/>
                  </a:cubicBezTo>
                  <a:cubicBezTo>
                    <a:pt x="1303141" y="241171"/>
                    <a:pt x="1293297" y="242463"/>
                    <a:pt x="1309911" y="308919"/>
                  </a:cubicBezTo>
                  <a:cubicBezTo>
                    <a:pt x="1313070" y="321555"/>
                    <a:pt x="1318690" y="333465"/>
                    <a:pt x="1322268" y="345989"/>
                  </a:cubicBezTo>
                  <a:cubicBezTo>
                    <a:pt x="1326934" y="362318"/>
                    <a:pt x="1329745" y="379149"/>
                    <a:pt x="1334625" y="395416"/>
                  </a:cubicBezTo>
                  <a:cubicBezTo>
                    <a:pt x="1342111" y="420368"/>
                    <a:pt x="1351101" y="444843"/>
                    <a:pt x="1359339" y="469557"/>
                  </a:cubicBezTo>
                  <a:lnTo>
                    <a:pt x="1384052" y="543697"/>
                  </a:lnTo>
                  <a:cubicBezTo>
                    <a:pt x="1388171" y="556054"/>
                    <a:pt x="1394268" y="567920"/>
                    <a:pt x="1396409" y="580768"/>
                  </a:cubicBezTo>
                  <a:lnTo>
                    <a:pt x="1408766" y="654908"/>
                  </a:lnTo>
                  <a:cubicBezTo>
                    <a:pt x="1404647" y="671384"/>
                    <a:pt x="1407018" y="691074"/>
                    <a:pt x="1396409" y="704335"/>
                  </a:cubicBezTo>
                  <a:cubicBezTo>
                    <a:pt x="1388272" y="714506"/>
                    <a:pt x="1371863" y="713114"/>
                    <a:pt x="1359339" y="716692"/>
                  </a:cubicBezTo>
                  <a:cubicBezTo>
                    <a:pt x="1250702" y="747732"/>
                    <a:pt x="1361742" y="711773"/>
                    <a:pt x="1272841" y="741405"/>
                  </a:cubicBezTo>
                  <a:cubicBezTo>
                    <a:pt x="1264603" y="753762"/>
                    <a:pt x="1259537" y="768969"/>
                    <a:pt x="1248128" y="778476"/>
                  </a:cubicBezTo>
                  <a:cubicBezTo>
                    <a:pt x="1209563" y="810614"/>
                    <a:pt x="1200257" y="796233"/>
                    <a:pt x="1161630" y="815546"/>
                  </a:cubicBezTo>
                  <a:cubicBezTo>
                    <a:pt x="1148347" y="822187"/>
                    <a:pt x="1138210" y="834409"/>
                    <a:pt x="1124560" y="840259"/>
                  </a:cubicBezTo>
                  <a:cubicBezTo>
                    <a:pt x="1069130" y="864015"/>
                    <a:pt x="1086157" y="840926"/>
                    <a:pt x="1038063" y="864973"/>
                  </a:cubicBezTo>
                  <a:cubicBezTo>
                    <a:pt x="942250" y="912880"/>
                    <a:pt x="1057099" y="870984"/>
                    <a:pt x="963922" y="902043"/>
                  </a:cubicBezTo>
                  <a:cubicBezTo>
                    <a:pt x="951565" y="914400"/>
                    <a:pt x="940277" y="927927"/>
                    <a:pt x="926852" y="939114"/>
                  </a:cubicBezTo>
                  <a:cubicBezTo>
                    <a:pt x="915443" y="948621"/>
                    <a:pt x="900283" y="953326"/>
                    <a:pt x="889782" y="963827"/>
                  </a:cubicBezTo>
                  <a:cubicBezTo>
                    <a:pt x="879281" y="974328"/>
                    <a:pt x="876245" y="991118"/>
                    <a:pt x="865068" y="1000897"/>
                  </a:cubicBezTo>
                  <a:cubicBezTo>
                    <a:pt x="842715" y="1020456"/>
                    <a:pt x="811930" y="1029322"/>
                    <a:pt x="790928" y="1050324"/>
                  </a:cubicBezTo>
                  <a:cubicBezTo>
                    <a:pt x="778571" y="1062681"/>
                    <a:pt x="765044" y="1073970"/>
                    <a:pt x="753857" y="1087395"/>
                  </a:cubicBezTo>
                  <a:cubicBezTo>
                    <a:pt x="744350" y="1098804"/>
                    <a:pt x="739645" y="1113964"/>
                    <a:pt x="729144" y="1124465"/>
                  </a:cubicBezTo>
                  <a:cubicBezTo>
                    <a:pt x="657745" y="1195864"/>
                    <a:pt x="725861" y="1095147"/>
                    <a:pt x="655003" y="1186249"/>
                  </a:cubicBezTo>
                  <a:cubicBezTo>
                    <a:pt x="654994" y="1186261"/>
                    <a:pt x="593224" y="1278918"/>
                    <a:pt x="580863" y="1297459"/>
                  </a:cubicBezTo>
                  <a:cubicBezTo>
                    <a:pt x="572625" y="1309816"/>
                    <a:pt x="568506" y="1326292"/>
                    <a:pt x="556149" y="1334530"/>
                  </a:cubicBezTo>
                  <a:lnTo>
                    <a:pt x="519079" y="1359243"/>
                  </a:lnTo>
                  <a:cubicBezTo>
                    <a:pt x="514960" y="1371600"/>
                    <a:pt x="512547" y="1384664"/>
                    <a:pt x="506722" y="1396314"/>
                  </a:cubicBezTo>
                  <a:cubicBezTo>
                    <a:pt x="492836" y="1424086"/>
                    <a:pt x="468363" y="1450934"/>
                    <a:pt x="444939" y="1470454"/>
                  </a:cubicBezTo>
                  <a:cubicBezTo>
                    <a:pt x="433530" y="1479962"/>
                    <a:pt x="419277" y="1485660"/>
                    <a:pt x="407868" y="1495168"/>
                  </a:cubicBezTo>
                  <a:cubicBezTo>
                    <a:pt x="394443" y="1506355"/>
                    <a:pt x="384223" y="1521051"/>
                    <a:pt x="370798" y="1532238"/>
                  </a:cubicBezTo>
                  <a:cubicBezTo>
                    <a:pt x="338860" y="1558853"/>
                    <a:pt x="333810" y="1556924"/>
                    <a:pt x="296657" y="1569308"/>
                  </a:cubicBezTo>
                  <a:cubicBezTo>
                    <a:pt x="208355" y="1701762"/>
                    <a:pt x="345864" y="1500746"/>
                    <a:pt x="234874" y="1643449"/>
                  </a:cubicBezTo>
                  <a:cubicBezTo>
                    <a:pt x="216639" y="1666894"/>
                    <a:pt x="185447" y="1717589"/>
                    <a:pt x="185447" y="1717589"/>
                  </a:cubicBezTo>
                  <a:cubicBezTo>
                    <a:pt x="189566" y="1762897"/>
                    <a:pt x="189897" y="1808711"/>
                    <a:pt x="197803" y="1853514"/>
                  </a:cubicBezTo>
                  <a:cubicBezTo>
                    <a:pt x="202330" y="1879168"/>
                    <a:pt x="208067" y="1905979"/>
                    <a:pt x="222517" y="1927654"/>
                  </a:cubicBezTo>
                  <a:lnTo>
                    <a:pt x="271944" y="2001795"/>
                  </a:lnTo>
                  <a:cubicBezTo>
                    <a:pt x="280182" y="2014152"/>
                    <a:pt x="290015" y="2025582"/>
                    <a:pt x="296657" y="2038865"/>
                  </a:cubicBezTo>
                  <a:cubicBezTo>
                    <a:pt x="304895" y="2055341"/>
                    <a:pt x="314115" y="2071361"/>
                    <a:pt x="321371" y="2088292"/>
                  </a:cubicBezTo>
                  <a:cubicBezTo>
                    <a:pt x="326502" y="2100264"/>
                    <a:pt x="327903" y="2113712"/>
                    <a:pt x="333728" y="2125362"/>
                  </a:cubicBezTo>
                  <a:cubicBezTo>
                    <a:pt x="340369" y="2138645"/>
                    <a:pt x="351800" y="2149149"/>
                    <a:pt x="358441" y="2162432"/>
                  </a:cubicBezTo>
                  <a:cubicBezTo>
                    <a:pt x="364266" y="2174082"/>
                    <a:pt x="364336" y="2188194"/>
                    <a:pt x="370798" y="2199503"/>
                  </a:cubicBezTo>
                  <a:cubicBezTo>
                    <a:pt x="381016" y="2217384"/>
                    <a:pt x="396953" y="2231466"/>
                    <a:pt x="407868" y="2248930"/>
                  </a:cubicBezTo>
                  <a:cubicBezTo>
                    <a:pt x="445124" y="2308539"/>
                    <a:pt x="422008" y="2281920"/>
                    <a:pt x="444939" y="2335427"/>
                  </a:cubicBezTo>
                  <a:cubicBezTo>
                    <a:pt x="463754" y="2379328"/>
                    <a:pt x="469544" y="2384692"/>
                    <a:pt x="494366" y="2421924"/>
                  </a:cubicBezTo>
                  <a:lnTo>
                    <a:pt x="519079" y="2496065"/>
                  </a:lnTo>
                  <a:cubicBezTo>
                    <a:pt x="523198" y="2508422"/>
                    <a:pt x="525611" y="2521485"/>
                    <a:pt x="531436" y="2533135"/>
                  </a:cubicBezTo>
                  <a:cubicBezTo>
                    <a:pt x="547912" y="2566086"/>
                    <a:pt x="569213" y="2597039"/>
                    <a:pt x="580863" y="2631989"/>
                  </a:cubicBezTo>
                  <a:cubicBezTo>
                    <a:pt x="589101" y="2656703"/>
                    <a:pt x="591126" y="2684455"/>
                    <a:pt x="605576" y="2706130"/>
                  </a:cubicBezTo>
                  <a:cubicBezTo>
                    <a:pt x="613814" y="2718487"/>
                    <a:pt x="624258" y="2729629"/>
                    <a:pt x="630290" y="2743200"/>
                  </a:cubicBezTo>
                  <a:cubicBezTo>
                    <a:pt x="640870" y="2767005"/>
                    <a:pt x="640553" y="2795666"/>
                    <a:pt x="655003" y="2817341"/>
                  </a:cubicBezTo>
                  <a:cubicBezTo>
                    <a:pt x="663241" y="2829698"/>
                    <a:pt x="673075" y="2841128"/>
                    <a:pt x="679717" y="2854411"/>
                  </a:cubicBezTo>
                  <a:cubicBezTo>
                    <a:pt x="685542" y="2866061"/>
                    <a:pt x="685748" y="2880095"/>
                    <a:pt x="692074" y="2891481"/>
                  </a:cubicBezTo>
                  <a:cubicBezTo>
                    <a:pt x="706499" y="2917445"/>
                    <a:pt x="725025" y="2940908"/>
                    <a:pt x="741501" y="2965622"/>
                  </a:cubicBezTo>
                  <a:lnTo>
                    <a:pt x="790928" y="3039762"/>
                  </a:lnTo>
                  <a:cubicBezTo>
                    <a:pt x="799166" y="3052119"/>
                    <a:pt x="810945" y="3062743"/>
                    <a:pt x="815641" y="3076832"/>
                  </a:cubicBezTo>
                  <a:cubicBezTo>
                    <a:pt x="831180" y="3123448"/>
                    <a:pt x="834936" y="3145554"/>
                    <a:pt x="877425" y="3188043"/>
                  </a:cubicBezTo>
                  <a:cubicBezTo>
                    <a:pt x="902139" y="3212757"/>
                    <a:pt x="932179" y="3233104"/>
                    <a:pt x="951566" y="3262184"/>
                  </a:cubicBezTo>
                  <a:lnTo>
                    <a:pt x="1000993" y="3336324"/>
                  </a:lnTo>
                  <a:cubicBezTo>
                    <a:pt x="1005112" y="3348681"/>
                    <a:pt x="1013349" y="3360370"/>
                    <a:pt x="1013349" y="3373395"/>
                  </a:cubicBezTo>
                  <a:cubicBezTo>
                    <a:pt x="1013349" y="3394397"/>
                    <a:pt x="1008367" y="3415513"/>
                    <a:pt x="1000993" y="3435178"/>
                  </a:cubicBezTo>
                  <a:cubicBezTo>
                    <a:pt x="987417" y="3471381"/>
                    <a:pt x="956873" y="3488304"/>
                    <a:pt x="926852" y="3509319"/>
                  </a:cubicBezTo>
                  <a:cubicBezTo>
                    <a:pt x="902519" y="3526352"/>
                    <a:pt x="876473" y="3540925"/>
                    <a:pt x="852711" y="3558746"/>
                  </a:cubicBezTo>
                  <a:lnTo>
                    <a:pt x="753857" y="3632886"/>
                  </a:lnTo>
                  <a:cubicBezTo>
                    <a:pt x="737381" y="3645243"/>
                    <a:pt x="718993" y="3655394"/>
                    <a:pt x="704430" y="3669957"/>
                  </a:cubicBezTo>
                  <a:cubicBezTo>
                    <a:pt x="687954" y="3686433"/>
                    <a:pt x="670166" y="3701693"/>
                    <a:pt x="655003" y="3719384"/>
                  </a:cubicBezTo>
                  <a:cubicBezTo>
                    <a:pt x="606403" y="3776084"/>
                    <a:pt x="657493" y="3739964"/>
                    <a:pt x="593220" y="3793524"/>
                  </a:cubicBezTo>
                  <a:cubicBezTo>
                    <a:pt x="540203" y="3837705"/>
                    <a:pt x="568305" y="3796236"/>
                    <a:pt x="519079" y="3855308"/>
                  </a:cubicBezTo>
                  <a:cubicBezTo>
                    <a:pt x="509572" y="3866717"/>
                    <a:pt x="504867" y="3881877"/>
                    <a:pt x="494366" y="3892378"/>
                  </a:cubicBezTo>
                  <a:cubicBezTo>
                    <a:pt x="397160" y="3989584"/>
                    <a:pt x="521446" y="3832698"/>
                    <a:pt x="420225" y="3954162"/>
                  </a:cubicBezTo>
                  <a:cubicBezTo>
                    <a:pt x="334200" y="4057391"/>
                    <a:pt x="466750" y="3919991"/>
                    <a:pt x="358441" y="4028303"/>
                  </a:cubicBezTo>
                  <a:lnTo>
                    <a:pt x="333728" y="4102443"/>
                  </a:lnTo>
                  <a:cubicBezTo>
                    <a:pt x="329609" y="4114800"/>
                    <a:pt x="328596" y="4128676"/>
                    <a:pt x="321371" y="4139514"/>
                  </a:cubicBezTo>
                  <a:lnTo>
                    <a:pt x="296657" y="4176584"/>
                  </a:lnTo>
                  <a:cubicBezTo>
                    <a:pt x="292538" y="4193060"/>
                    <a:pt x="290264" y="4210110"/>
                    <a:pt x="284301" y="4226011"/>
                  </a:cubicBezTo>
                  <a:cubicBezTo>
                    <a:pt x="268018" y="4269434"/>
                    <a:pt x="234793" y="4312629"/>
                    <a:pt x="210160" y="4349578"/>
                  </a:cubicBezTo>
                  <a:cubicBezTo>
                    <a:pt x="201922" y="4361935"/>
                    <a:pt x="195948" y="4376148"/>
                    <a:pt x="185447" y="4386649"/>
                  </a:cubicBezTo>
                  <a:cubicBezTo>
                    <a:pt x="173090" y="4399006"/>
                    <a:pt x="159563" y="4410294"/>
                    <a:pt x="148376" y="4423719"/>
                  </a:cubicBezTo>
                  <a:cubicBezTo>
                    <a:pt x="138869" y="4435128"/>
                    <a:pt x="134164" y="4450288"/>
                    <a:pt x="123663" y="4460789"/>
                  </a:cubicBezTo>
                  <a:cubicBezTo>
                    <a:pt x="99708" y="4484745"/>
                    <a:pt x="79674" y="4487809"/>
                    <a:pt x="49522" y="4497859"/>
                  </a:cubicBezTo>
                  <a:cubicBezTo>
                    <a:pt x="-4475" y="4578854"/>
                    <a:pt x="95" y="4542298"/>
                    <a:pt x="95" y="459671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 200"/>
            <p:cNvSpPr/>
            <p:nvPr/>
          </p:nvSpPr>
          <p:spPr>
            <a:xfrm>
              <a:off x="8336112" y="3327791"/>
              <a:ext cx="2384854" cy="1693171"/>
            </a:xfrm>
            <a:custGeom>
              <a:avLst/>
              <a:gdLst>
                <a:gd name="connsiteX0" fmla="*/ 2384854 w 2384854"/>
                <a:gd name="connsiteY0" fmla="*/ 877625 h 1693171"/>
                <a:gd name="connsiteX1" fmla="*/ 2248930 w 2384854"/>
                <a:gd name="connsiteY1" fmla="*/ 988836 h 1693171"/>
                <a:gd name="connsiteX2" fmla="*/ 2174789 w 2384854"/>
                <a:gd name="connsiteY2" fmla="*/ 1025906 h 1693171"/>
                <a:gd name="connsiteX3" fmla="*/ 2137719 w 2384854"/>
                <a:gd name="connsiteY3" fmla="*/ 1062977 h 1693171"/>
                <a:gd name="connsiteX4" fmla="*/ 2100649 w 2384854"/>
                <a:gd name="connsiteY4" fmla="*/ 1087690 h 1693171"/>
                <a:gd name="connsiteX5" fmla="*/ 2063579 w 2384854"/>
                <a:gd name="connsiteY5" fmla="*/ 1124760 h 1693171"/>
                <a:gd name="connsiteX6" fmla="*/ 2026508 w 2384854"/>
                <a:gd name="connsiteY6" fmla="*/ 1149474 h 1693171"/>
                <a:gd name="connsiteX7" fmla="*/ 1952368 w 2384854"/>
                <a:gd name="connsiteY7" fmla="*/ 1211258 h 1693171"/>
                <a:gd name="connsiteX8" fmla="*/ 1927654 w 2384854"/>
                <a:gd name="connsiteY8" fmla="*/ 1248328 h 1693171"/>
                <a:gd name="connsiteX9" fmla="*/ 1853514 w 2384854"/>
                <a:gd name="connsiteY9" fmla="*/ 1297755 h 1693171"/>
                <a:gd name="connsiteX10" fmla="*/ 1816443 w 2384854"/>
                <a:gd name="connsiteY10" fmla="*/ 1322468 h 1693171"/>
                <a:gd name="connsiteX11" fmla="*/ 1767016 w 2384854"/>
                <a:gd name="connsiteY11" fmla="*/ 1347182 h 1693171"/>
                <a:gd name="connsiteX12" fmla="*/ 1729946 w 2384854"/>
                <a:gd name="connsiteY12" fmla="*/ 1371895 h 1693171"/>
                <a:gd name="connsiteX13" fmla="*/ 1655806 w 2384854"/>
                <a:gd name="connsiteY13" fmla="*/ 1396609 h 1693171"/>
                <a:gd name="connsiteX14" fmla="*/ 1581665 w 2384854"/>
                <a:gd name="connsiteY14" fmla="*/ 1433679 h 1693171"/>
                <a:gd name="connsiteX15" fmla="*/ 1544595 w 2384854"/>
                <a:gd name="connsiteY15" fmla="*/ 1470750 h 1693171"/>
                <a:gd name="connsiteX16" fmla="*/ 1470454 w 2384854"/>
                <a:gd name="connsiteY16" fmla="*/ 1421323 h 1693171"/>
                <a:gd name="connsiteX17" fmla="*/ 1421027 w 2384854"/>
                <a:gd name="connsiteY17" fmla="*/ 1347182 h 1693171"/>
                <a:gd name="connsiteX18" fmla="*/ 1408670 w 2384854"/>
                <a:gd name="connsiteY18" fmla="*/ 1310112 h 1693171"/>
                <a:gd name="connsiteX19" fmla="*/ 1334530 w 2384854"/>
                <a:gd name="connsiteY19" fmla="*/ 1235971 h 1693171"/>
                <a:gd name="connsiteX20" fmla="*/ 1285103 w 2384854"/>
                <a:gd name="connsiteY20" fmla="*/ 1161831 h 1693171"/>
                <a:gd name="connsiteX21" fmla="*/ 1260389 w 2384854"/>
                <a:gd name="connsiteY21" fmla="*/ 1124760 h 1693171"/>
                <a:gd name="connsiteX22" fmla="*/ 1248033 w 2384854"/>
                <a:gd name="connsiteY22" fmla="*/ 1087690 h 1693171"/>
                <a:gd name="connsiteX23" fmla="*/ 1149179 w 2384854"/>
                <a:gd name="connsiteY23" fmla="*/ 1137117 h 1693171"/>
                <a:gd name="connsiteX24" fmla="*/ 1062681 w 2384854"/>
                <a:gd name="connsiteY24" fmla="*/ 1198901 h 1693171"/>
                <a:gd name="connsiteX25" fmla="*/ 1000897 w 2384854"/>
                <a:gd name="connsiteY25" fmla="*/ 1310112 h 1693171"/>
                <a:gd name="connsiteX26" fmla="*/ 963827 w 2384854"/>
                <a:gd name="connsiteY26" fmla="*/ 1347182 h 1693171"/>
                <a:gd name="connsiteX27" fmla="*/ 939114 w 2384854"/>
                <a:gd name="connsiteY27" fmla="*/ 1384252 h 1693171"/>
                <a:gd name="connsiteX28" fmla="*/ 902043 w 2384854"/>
                <a:gd name="connsiteY28" fmla="*/ 1408966 h 1693171"/>
                <a:gd name="connsiteX29" fmla="*/ 864973 w 2384854"/>
                <a:gd name="connsiteY29" fmla="*/ 1446036 h 1693171"/>
                <a:gd name="connsiteX30" fmla="*/ 778476 w 2384854"/>
                <a:gd name="connsiteY30" fmla="*/ 1483106 h 1693171"/>
                <a:gd name="connsiteX31" fmla="*/ 729049 w 2384854"/>
                <a:gd name="connsiteY31" fmla="*/ 1507820 h 1693171"/>
                <a:gd name="connsiteX32" fmla="*/ 654908 w 2384854"/>
                <a:gd name="connsiteY32" fmla="*/ 1569604 h 1693171"/>
                <a:gd name="connsiteX33" fmla="*/ 617838 w 2384854"/>
                <a:gd name="connsiteY33" fmla="*/ 1594317 h 1693171"/>
                <a:gd name="connsiteX34" fmla="*/ 568411 w 2384854"/>
                <a:gd name="connsiteY34" fmla="*/ 1668458 h 1693171"/>
                <a:gd name="connsiteX35" fmla="*/ 494270 w 2384854"/>
                <a:gd name="connsiteY35" fmla="*/ 1693171 h 1693171"/>
                <a:gd name="connsiteX36" fmla="*/ 469557 w 2384854"/>
                <a:gd name="connsiteY36" fmla="*/ 1643744 h 1693171"/>
                <a:gd name="connsiteX37" fmla="*/ 420130 w 2384854"/>
                <a:gd name="connsiteY37" fmla="*/ 1557247 h 1693171"/>
                <a:gd name="connsiteX38" fmla="*/ 383060 w 2384854"/>
                <a:gd name="connsiteY38" fmla="*/ 1421323 h 1693171"/>
                <a:gd name="connsiteX39" fmla="*/ 383060 w 2384854"/>
                <a:gd name="connsiteY39" fmla="*/ 1421323 h 1693171"/>
                <a:gd name="connsiteX40" fmla="*/ 358346 w 2384854"/>
                <a:gd name="connsiteY40" fmla="*/ 1322468 h 1693171"/>
                <a:gd name="connsiteX41" fmla="*/ 345989 w 2384854"/>
                <a:gd name="connsiteY41" fmla="*/ 1285398 h 1693171"/>
                <a:gd name="connsiteX42" fmla="*/ 333633 w 2384854"/>
                <a:gd name="connsiteY42" fmla="*/ 1235971 h 1693171"/>
                <a:gd name="connsiteX43" fmla="*/ 308919 w 2384854"/>
                <a:gd name="connsiteY43" fmla="*/ 1161831 h 1693171"/>
                <a:gd name="connsiteX44" fmla="*/ 296562 w 2384854"/>
                <a:gd name="connsiteY44" fmla="*/ 1124760 h 1693171"/>
                <a:gd name="connsiteX45" fmla="*/ 259492 w 2384854"/>
                <a:gd name="connsiteY45" fmla="*/ 1050620 h 1693171"/>
                <a:gd name="connsiteX46" fmla="*/ 234779 w 2384854"/>
                <a:gd name="connsiteY46" fmla="*/ 1013550 h 1693171"/>
                <a:gd name="connsiteX47" fmla="*/ 197708 w 2384854"/>
                <a:gd name="connsiteY47" fmla="*/ 939409 h 1693171"/>
                <a:gd name="connsiteX48" fmla="*/ 185352 w 2384854"/>
                <a:gd name="connsiteY48" fmla="*/ 877625 h 1693171"/>
                <a:gd name="connsiteX49" fmla="*/ 135925 w 2384854"/>
                <a:gd name="connsiteY49" fmla="*/ 778771 h 1693171"/>
                <a:gd name="connsiteX50" fmla="*/ 98854 w 2384854"/>
                <a:gd name="connsiteY50" fmla="*/ 692274 h 1693171"/>
                <a:gd name="connsiteX51" fmla="*/ 74141 w 2384854"/>
                <a:gd name="connsiteY51" fmla="*/ 593420 h 1693171"/>
                <a:gd name="connsiteX52" fmla="*/ 49427 w 2384854"/>
                <a:gd name="connsiteY52" fmla="*/ 543993 h 1693171"/>
                <a:gd name="connsiteX53" fmla="*/ 24714 w 2384854"/>
                <a:gd name="connsiteY53" fmla="*/ 457495 h 1693171"/>
                <a:gd name="connsiteX54" fmla="*/ 0 w 2384854"/>
                <a:gd name="connsiteY54" fmla="*/ 383355 h 1693171"/>
                <a:gd name="connsiteX55" fmla="*/ 12357 w 2384854"/>
                <a:gd name="connsiteY55" fmla="*/ 259787 h 1693171"/>
                <a:gd name="connsiteX56" fmla="*/ 98854 w 2384854"/>
                <a:gd name="connsiteY56" fmla="*/ 160933 h 1693171"/>
                <a:gd name="connsiteX57" fmla="*/ 185352 w 2384854"/>
                <a:gd name="connsiteY57" fmla="*/ 99150 h 1693171"/>
                <a:gd name="connsiteX58" fmla="*/ 234779 w 2384854"/>
                <a:gd name="connsiteY58" fmla="*/ 49723 h 1693171"/>
                <a:gd name="connsiteX59" fmla="*/ 345989 w 2384854"/>
                <a:gd name="connsiteY59" fmla="*/ 25009 h 1693171"/>
                <a:gd name="connsiteX60" fmla="*/ 383060 w 2384854"/>
                <a:gd name="connsiteY60" fmla="*/ 295 h 1693171"/>
                <a:gd name="connsiteX61" fmla="*/ 395416 w 2384854"/>
                <a:gd name="connsiteY61" fmla="*/ 74436 h 1693171"/>
                <a:gd name="connsiteX62" fmla="*/ 420130 w 2384854"/>
                <a:gd name="connsiteY62" fmla="*/ 173290 h 1693171"/>
                <a:gd name="connsiteX63" fmla="*/ 432487 w 2384854"/>
                <a:gd name="connsiteY63" fmla="*/ 210360 h 1693171"/>
                <a:gd name="connsiteX64" fmla="*/ 457200 w 2384854"/>
                <a:gd name="connsiteY64" fmla="*/ 247431 h 1693171"/>
                <a:gd name="connsiteX65" fmla="*/ 469557 w 2384854"/>
                <a:gd name="connsiteY65" fmla="*/ 284501 h 1693171"/>
                <a:gd name="connsiteX66" fmla="*/ 518984 w 2384854"/>
                <a:gd name="connsiteY66" fmla="*/ 358641 h 1693171"/>
                <a:gd name="connsiteX67" fmla="*/ 543697 w 2384854"/>
                <a:gd name="connsiteY67" fmla="*/ 432782 h 1693171"/>
                <a:gd name="connsiteX68" fmla="*/ 556054 w 2384854"/>
                <a:gd name="connsiteY68" fmla="*/ 482209 h 169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84854" h="1693171">
                  <a:moveTo>
                    <a:pt x="2384854" y="877625"/>
                  </a:moveTo>
                  <a:cubicBezTo>
                    <a:pt x="2350300" y="912179"/>
                    <a:pt x="2298117" y="972440"/>
                    <a:pt x="2248930" y="988836"/>
                  </a:cubicBezTo>
                  <a:cubicBezTo>
                    <a:pt x="2211780" y="1001220"/>
                    <a:pt x="2206725" y="999292"/>
                    <a:pt x="2174789" y="1025906"/>
                  </a:cubicBezTo>
                  <a:cubicBezTo>
                    <a:pt x="2161364" y="1037093"/>
                    <a:pt x="2151144" y="1051790"/>
                    <a:pt x="2137719" y="1062977"/>
                  </a:cubicBezTo>
                  <a:cubicBezTo>
                    <a:pt x="2126310" y="1072484"/>
                    <a:pt x="2112058" y="1078183"/>
                    <a:pt x="2100649" y="1087690"/>
                  </a:cubicBezTo>
                  <a:cubicBezTo>
                    <a:pt x="2087224" y="1098877"/>
                    <a:pt x="2077004" y="1113573"/>
                    <a:pt x="2063579" y="1124760"/>
                  </a:cubicBezTo>
                  <a:cubicBezTo>
                    <a:pt x="2052170" y="1134268"/>
                    <a:pt x="2037917" y="1139966"/>
                    <a:pt x="2026508" y="1149474"/>
                  </a:cubicBezTo>
                  <a:cubicBezTo>
                    <a:pt x="1931359" y="1228765"/>
                    <a:pt x="2044411" y="1149894"/>
                    <a:pt x="1952368" y="1211258"/>
                  </a:cubicBezTo>
                  <a:cubicBezTo>
                    <a:pt x="1944130" y="1223615"/>
                    <a:pt x="1938831" y="1238549"/>
                    <a:pt x="1927654" y="1248328"/>
                  </a:cubicBezTo>
                  <a:cubicBezTo>
                    <a:pt x="1905301" y="1267887"/>
                    <a:pt x="1878227" y="1281280"/>
                    <a:pt x="1853514" y="1297755"/>
                  </a:cubicBezTo>
                  <a:cubicBezTo>
                    <a:pt x="1841157" y="1305993"/>
                    <a:pt x="1829726" y="1315826"/>
                    <a:pt x="1816443" y="1322468"/>
                  </a:cubicBezTo>
                  <a:cubicBezTo>
                    <a:pt x="1799967" y="1330706"/>
                    <a:pt x="1783009" y="1338043"/>
                    <a:pt x="1767016" y="1347182"/>
                  </a:cubicBezTo>
                  <a:cubicBezTo>
                    <a:pt x="1754122" y="1354550"/>
                    <a:pt x="1743517" y="1365863"/>
                    <a:pt x="1729946" y="1371895"/>
                  </a:cubicBezTo>
                  <a:cubicBezTo>
                    <a:pt x="1706141" y="1382475"/>
                    <a:pt x="1677481" y="1382159"/>
                    <a:pt x="1655806" y="1396609"/>
                  </a:cubicBezTo>
                  <a:cubicBezTo>
                    <a:pt x="1607898" y="1428548"/>
                    <a:pt x="1632824" y="1416627"/>
                    <a:pt x="1581665" y="1433679"/>
                  </a:cubicBezTo>
                  <a:cubicBezTo>
                    <a:pt x="1569308" y="1446036"/>
                    <a:pt x="1561548" y="1466512"/>
                    <a:pt x="1544595" y="1470750"/>
                  </a:cubicBezTo>
                  <a:cubicBezTo>
                    <a:pt x="1468474" y="1489781"/>
                    <a:pt x="1490423" y="1457268"/>
                    <a:pt x="1470454" y="1421323"/>
                  </a:cubicBezTo>
                  <a:cubicBezTo>
                    <a:pt x="1456029" y="1395359"/>
                    <a:pt x="1430420" y="1375360"/>
                    <a:pt x="1421027" y="1347182"/>
                  </a:cubicBezTo>
                  <a:cubicBezTo>
                    <a:pt x="1416908" y="1334825"/>
                    <a:pt x="1416667" y="1320393"/>
                    <a:pt x="1408670" y="1310112"/>
                  </a:cubicBezTo>
                  <a:cubicBezTo>
                    <a:pt x="1387213" y="1282524"/>
                    <a:pt x="1353917" y="1265051"/>
                    <a:pt x="1334530" y="1235971"/>
                  </a:cubicBezTo>
                  <a:lnTo>
                    <a:pt x="1285103" y="1161831"/>
                  </a:lnTo>
                  <a:lnTo>
                    <a:pt x="1260389" y="1124760"/>
                  </a:lnTo>
                  <a:cubicBezTo>
                    <a:pt x="1256270" y="1112403"/>
                    <a:pt x="1260978" y="1086252"/>
                    <a:pt x="1248033" y="1087690"/>
                  </a:cubicBezTo>
                  <a:cubicBezTo>
                    <a:pt x="1211418" y="1091758"/>
                    <a:pt x="1182130" y="1120641"/>
                    <a:pt x="1149179" y="1137117"/>
                  </a:cubicBezTo>
                  <a:cubicBezTo>
                    <a:pt x="1084123" y="1169645"/>
                    <a:pt x="1112777" y="1148807"/>
                    <a:pt x="1062681" y="1198901"/>
                  </a:cubicBezTo>
                  <a:cubicBezTo>
                    <a:pt x="1047143" y="1245518"/>
                    <a:pt x="1043388" y="1267621"/>
                    <a:pt x="1000897" y="1310112"/>
                  </a:cubicBezTo>
                  <a:cubicBezTo>
                    <a:pt x="988540" y="1322469"/>
                    <a:pt x="975014" y="1333757"/>
                    <a:pt x="963827" y="1347182"/>
                  </a:cubicBezTo>
                  <a:cubicBezTo>
                    <a:pt x="954320" y="1358591"/>
                    <a:pt x="949615" y="1373751"/>
                    <a:pt x="939114" y="1384252"/>
                  </a:cubicBezTo>
                  <a:cubicBezTo>
                    <a:pt x="928613" y="1394753"/>
                    <a:pt x="913452" y="1399458"/>
                    <a:pt x="902043" y="1408966"/>
                  </a:cubicBezTo>
                  <a:cubicBezTo>
                    <a:pt x="888618" y="1420153"/>
                    <a:pt x="879193" y="1435879"/>
                    <a:pt x="864973" y="1446036"/>
                  </a:cubicBezTo>
                  <a:cubicBezTo>
                    <a:pt x="823985" y="1475314"/>
                    <a:pt x="818817" y="1465817"/>
                    <a:pt x="778476" y="1483106"/>
                  </a:cubicBezTo>
                  <a:cubicBezTo>
                    <a:pt x="761545" y="1490362"/>
                    <a:pt x="745042" y="1498681"/>
                    <a:pt x="729049" y="1507820"/>
                  </a:cubicBezTo>
                  <a:cubicBezTo>
                    <a:pt x="670477" y="1541290"/>
                    <a:pt x="710672" y="1523134"/>
                    <a:pt x="654908" y="1569604"/>
                  </a:cubicBezTo>
                  <a:cubicBezTo>
                    <a:pt x="643499" y="1579111"/>
                    <a:pt x="630195" y="1586079"/>
                    <a:pt x="617838" y="1594317"/>
                  </a:cubicBezTo>
                  <a:cubicBezTo>
                    <a:pt x="601362" y="1619031"/>
                    <a:pt x="596589" y="1659066"/>
                    <a:pt x="568411" y="1668458"/>
                  </a:cubicBezTo>
                  <a:lnTo>
                    <a:pt x="494270" y="1693171"/>
                  </a:lnTo>
                  <a:cubicBezTo>
                    <a:pt x="486032" y="1676695"/>
                    <a:pt x="478696" y="1659737"/>
                    <a:pt x="469557" y="1643744"/>
                  </a:cubicBezTo>
                  <a:cubicBezTo>
                    <a:pt x="399695" y="1521485"/>
                    <a:pt x="494810" y="1706610"/>
                    <a:pt x="420130" y="1557247"/>
                  </a:cubicBezTo>
                  <a:cubicBezTo>
                    <a:pt x="402664" y="1469919"/>
                    <a:pt x="414415" y="1515388"/>
                    <a:pt x="383060" y="1421323"/>
                  </a:cubicBezTo>
                  <a:lnTo>
                    <a:pt x="383060" y="1421323"/>
                  </a:lnTo>
                  <a:cubicBezTo>
                    <a:pt x="374822" y="1388371"/>
                    <a:pt x="369087" y="1354691"/>
                    <a:pt x="358346" y="1322468"/>
                  </a:cubicBezTo>
                  <a:cubicBezTo>
                    <a:pt x="354227" y="1310111"/>
                    <a:pt x="349567" y="1297922"/>
                    <a:pt x="345989" y="1285398"/>
                  </a:cubicBezTo>
                  <a:cubicBezTo>
                    <a:pt x="341324" y="1269069"/>
                    <a:pt x="338513" y="1252237"/>
                    <a:pt x="333633" y="1235971"/>
                  </a:cubicBezTo>
                  <a:cubicBezTo>
                    <a:pt x="326148" y="1211019"/>
                    <a:pt x="317157" y="1186544"/>
                    <a:pt x="308919" y="1161831"/>
                  </a:cubicBezTo>
                  <a:cubicBezTo>
                    <a:pt x="304800" y="1149474"/>
                    <a:pt x="303787" y="1135598"/>
                    <a:pt x="296562" y="1124760"/>
                  </a:cubicBezTo>
                  <a:cubicBezTo>
                    <a:pt x="225738" y="1018523"/>
                    <a:pt x="310651" y="1152937"/>
                    <a:pt x="259492" y="1050620"/>
                  </a:cubicBezTo>
                  <a:cubicBezTo>
                    <a:pt x="252851" y="1037337"/>
                    <a:pt x="241420" y="1026833"/>
                    <a:pt x="234779" y="1013550"/>
                  </a:cubicBezTo>
                  <a:cubicBezTo>
                    <a:pt x="183625" y="911240"/>
                    <a:pt x="268528" y="1045636"/>
                    <a:pt x="197708" y="939409"/>
                  </a:cubicBezTo>
                  <a:cubicBezTo>
                    <a:pt x="193589" y="918814"/>
                    <a:pt x="192891" y="897228"/>
                    <a:pt x="185352" y="877625"/>
                  </a:cubicBezTo>
                  <a:cubicBezTo>
                    <a:pt x="172127" y="843240"/>
                    <a:pt x="147575" y="813721"/>
                    <a:pt x="135925" y="778771"/>
                  </a:cubicBezTo>
                  <a:cubicBezTo>
                    <a:pt x="106946" y="691835"/>
                    <a:pt x="144663" y="799158"/>
                    <a:pt x="98854" y="692274"/>
                  </a:cubicBezTo>
                  <a:cubicBezTo>
                    <a:pt x="71109" y="627538"/>
                    <a:pt x="103154" y="680458"/>
                    <a:pt x="74141" y="593420"/>
                  </a:cubicBezTo>
                  <a:cubicBezTo>
                    <a:pt x="68316" y="575945"/>
                    <a:pt x="56683" y="560924"/>
                    <a:pt x="49427" y="543993"/>
                  </a:cubicBezTo>
                  <a:cubicBezTo>
                    <a:pt x="35581" y="511686"/>
                    <a:pt x="35168" y="492342"/>
                    <a:pt x="24714" y="457495"/>
                  </a:cubicBezTo>
                  <a:cubicBezTo>
                    <a:pt x="17229" y="432543"/>
                    <a:pt x="0" y="383355"/>
                    <a:pt x="0" y="383355"/>
                  </a:cubicBezTo>
                  <a:cubicBezTo>
                    <a:pt x="4119" y="342166"/>
                    <a:pt x="3049" y="300122"/>
                    <a:pt x="12357" y="259787"/>
                  </a:cubicBezTo>
                  <a:cubicBezTo>
                    <a:pt x="18387" y="233659"/>
                    <a:pt x="94895" y="164232"/>
                    <a:pt x="98854" y="160933"/>
                  </a:cubicBezTo>
                  <a:cubicBezTo>
                    <a:pt x="126074" y="138250"/>
                    <a:pt x="157929" y="121587"/>
                    <a:pt x="185352" y="99150"/>
                  </a:cubicBezTo>
                  <a:cubicBezTo>
                    <a:pt x="203385" y="84396"/>
                    <a:pt x="215021" y="62072"/>
                    <a:pt x="234779" y="49723"/>
                  </a:cubicBezTo>
                  <a:cubicBezTo>
                    <a:pt x="242991" y="44591"/>
                    <a:pt x="343720" y="25463"/>
                    <a:pt x="345989" y="25009"/>
                  </a:cubicBezTo>
                  <a:cubicBezTo>
                    <a:pt x="358346" y="16771"/>
                    <a:pt x="368497" y="-2618"/>
                    <a:pt x="383060" y="295"/>
                  </a:cubicBezTo>
                  <a:cubicBezTo>
                    <a:pt x="427973" y="9278"/>
                    <a:pt x="401089" y="57417"/>
                    <a:pt x="395416" y="74436"/>
                  </a:cubicBezTo>
                  <a:cubicBezTo>
                    <a:pt x="403654" y="107387"/>
                    <a:pt x="409389" y="141068"/>
                    <a:pt x="420130" y="173290"/>
                  </a:cubicBezTo>
                  <a:cubicBezTo>
                    <a:pt x="424249" y="185647"/>
                    <a:pt x="426662" y="198710"/>
                    <a:pt x="432487" y="210360"/>
                  </a:cubicBezTo>
                  <a:cubicBezTo>
                    <a:pt x="439129" y="223643"/>
                    <a:pt x="450558" y="234148"/>
                    <a:pt x="457200" y="247431"/>
                  </a:cubicBezTo>
                  <a:cubicBezTo>
                    <a:pt x="463025" y="259081"/>
                    <a:pt x="463231" y="273115"/>
                    <a:pt x="469557" y="284501"/>
                  </a:cubicBezTo>
                  <a:cubicBezTo>
                    <a:pt x="483982" y="310465"/>
                    <a:pt x="518984" y="358641"/>
                    <a:pt x="518984" y="358641"/>
                  </a:cubicBezTo>
                  <a:lnTo>
                    <a:pt x="543697" y="432782"/>
                  </a:lnTo>
                  <a:cubicBezTo>
                    <a:pt x="557357" y="473761"/>
                    <a:pt x="556054" y="456826"/>
                    <a:pt x="556054" y="482209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자유형 201"/>
            <p:cNvSpPr/>
            <p:nvPr/>
          </p:nvSpPr>
          <p:spPr>
            <a:xfrm>
              <a:off x="9312296" y="2104768"/>
              <a:ext cx="1445741" cy="4497859"/>
            </a:xfrm>
            <a:custGeom>
              <a:avLst/>
              <a:gdLst>
                <a:gd name="connsiteX0" fmla="*/ 1445741 w 1445741"/>
                <a:gd name="connsiteY0" fmla="*/ 4497859 h 4497859"/>
                <a:gd name="connsiteX1" fmla="*/ 1408670 w 1445741"/>
                <a:gd name="connsiteY1" fmla="*/ 4386648 h 4497859"/>
                <a:gd name="connsiteX2" fmla="*/ 1383957 w 1445741"/>
                <a:gd name="connsiteY2" fmla="*/ 4349578 h 4497859"/>
                <a:gd name="connsiteX3" fmla="*/ 1346886 w 1445741"/>
                <a:gd name="connsiteY3" fmla="*/ 4275437 h 4497859"/>
                <a:gd name="connsiteX4" fmla="*/ 1322173 w 1445741"/>
                <a:gd name="connsiteY4" fmla="*/ 4201297 h 4497859"/>
                <a:gd name="connsiteX5" fmla="*/ 1309816 w 1445741"/>
                <a:gd name="connsiteY5" fmla="*/ 4164227 h 4497859"/>
                <a:gd name="connsiteX6" fmla="*/ 1285103 w 1445741"/>
                <a:gd name="connsiteY6" fmla="*/ 4114800 h 4497859"/>
                <a:gd name="connsiteX7" fmla="*/ 1260389 w 1445741"/>
                <a:gd name="connsiteY7" fmla="*/ 4040659 h 4497859"/>
                <a:gd name="connsiteX8" fmla="*/ 1223319 w 1445741"/>
                <a:gd name="connsiteY8" fmla="*/ 3941805 h 4497859"/>
                <a:gd name="connsiteX9" fmla="*/ 1198605 w 1445741"/>
                <a:gd name="connsiteY9" fmla="*/ 3904735 h 4497859"/>
                <a:gd name="connsiteX10" fmla="*/ 1173892 w 1445741"/>
                <a:gd name="connsiteY10" fmla="*/ 3855308 h 4497859"/>
                <a:gd name="connsiteX11" fmla="*/ 1124465 w 1445741"/>
                <a:gd name="connsiteY11" fmla="*/ 3781167 h 4497859"/>
                <a:gd name="connsiteX12" fmla="*/ 1099751 w 1445741"/>
                <a:gd name="connsiteY12" fmla="*/ 3682313 h 4497859"/>
                <a:gd name="connsiteX13" fmla="*/ 1075038 w 1445741"/>
                <a:gd name="connsiteY13" fmla="*/ 3608173 h 4497859"/>
                <a:gd name="connsiteX14" fmla="*/ 1062681 w 1445741"/>
                <a:gd name="connsiteY14" fmla="*/ 3571102 h 4497859"/>
                <a:gd name="connsiteX15" fmla="*/ 1037968 w 1445741"/>
                <a:gd name="connsiteY15" fmla="*/ 3484605 h 4497859"/>
                <a:gd name="connsiteX16" fmla="*/ 1013254 w 1445741"/>
                <a:gd name="connsiteY16" fmla="*/ 3447535 h 4497859"/>
                <a:gd name="connsiteX17" fmla="*/ 963827 w 1445741"/>
                <a:gd name="connsiteY17" fmla="*/ 3336324 h 4497859"/>
                <a:gd name="connsiteX18" fmla="*/ 939113 w 1445741"/>
                <a:gd name="connsiteY18" fmla="*/ 3249827 h 4497859"/>
                <a:gd name="connsiteX19" fmla="*/ 889686 w 1445741"/>
                <a:gd name="connsiteY19" fmla="*/ 3126259 h 4497859"/>
                <a:gd name="connsiteX20" fmla="*/ 864973 w 1445741"/>
                <a:gd name="connsiteY20" fmla="*/ 3052118 h 4497859"/>
                <a:gd name="connsiteX21" fmla="*/ 852616 w 1445741"/>
                <a:gd name="connsiteY21" fmla="*/ 3015048 h 4497859"/>
                <a:gd name="connsiteX22" fmla="*/ 840259 w 1445741"/>
                <a:gd name="connsiteY22" fmla="*/ 2977978 h 4497859"/>
                <a:gd name="connsiteX23" fmla="*/ 815546 w 1445741"/>
                <a:gd name="connsiteY23" fmla="*/ 2940908 h 4497859"/>
                <a:gd name="connsiteX24" fmla="*/ 803189 w 1445741"/>
                <a:gd name="connsiteY24" fmla="*/ 2903837 h 4497859"/>
                <a:gd name="connsiteX25" fmla="*/ 753762 w 1445741"/>
                <a:gd name="connsiteY25" fmla="*/ 2829697 h 4497859"/>
                <a:gd name="connsiteX26" fmla="*/ 741405 w 1445741"/>
                <a:gd name="connsiteY26" fmla="*/ 2792627 h 4497859"/>
                <a:gd name="connsiteX27" fmla="*/ 716692 w 1445741"/>
                <a:gd name="connsiteY27" fmla="*/ 2755556 h 4497859"/>
                <a:gd name="connsiteX28" fmla="*/ 691978 w 1445741"/>
                <a:gd name="connsiteY28" fmla="*/ 2681416 h 4497859"/>
                <a:gd name="connsiteX29" fmla="*/ 654908 w 1445741"/>
                <a:gd name="connsiteY29" fmla="*/ 2607275 h 4497859"/>
                <a:gd name="connsiteX30" fmla="*/ 630195 w 1445741"/>
                <a:gd name="connsiteY30" fmla="*/ 2570205 h 4497859"/>
                <a:gd name="connsiteX31" fmla="*/ 617838 w 1445741"/>
                <a:gd name="connsiteY31" fmla="*/ 2533135 h 4497859"/>
                <a:gd name="connsiteX32" fmla="*/ 593124 w 1445741"/>
                <a:gd name="connsiteY32" fmla="*/ 2496064 h 4497859"/>
                <a:gd name="connsiteX33" fmla="*/ 568411 w 1445741"/>
                <a:gd name="connsiteY33" fmla="*/ 2446637 h 4497859"/>
                <a:gd name="connsiteX34" fmla="*/ 543697 w 1445741"/>
                <a:gd name="connsiteY34" fmla="*/ 2384854 h 4497859"/>
                <a:gd name="connsiteX35" fmla="*/ 518984 w 1445741"/>
                <a:gd name="connsiteY35" fmla="*/ 2347783 h 4497859"/>
                <a:gd name="connsiteX36" fmla="*/ 481913 w 1445741"/>
                <a:gd name="connsiteY36" fmla="*/ 2273643 h 4497859"/>
                <a:gd name="connsiteX37" fmla="*/ 444843 w 1445741"/>
                <a:gd name="connsiteY37" fmla="*/ 2162432 h 4497859"/>
                <a:gd name="connsiteX38" fmla="*/ 432486 w 1445741"/>
                <a:gd name="connsiteY38" fmla="*/ 2125362 h 4497859"/>
                <a:gd name="connsiteX39" fmla="*/ 407773 w 1445741"/>
                <a:gd name="connsiteY39" fmla="*/ 2001794 h 4497859"/>
                <a:gd name="connsiteX40" fmla="*/ 395416 w 1445741"/>
                <a:gd name="connsiteY40" fmla="*/ 1618735 h 4497859"/>
                <a:gd name="connsiteX41" fmla="*/ 383059 w 1445741"/>
                <a:gd name="connsiteY41" fmla="*/ 1569308 h 4497859"/>
                <a:gd name="connsiteX42" fmla="*/ 358346 w 1445741"/>
                <a:gd name="connsiteY42" fmla="*/ 1458097 h 4497859"/>
                <a:gd name="connsiteX43" fmla="*/ 345989 w 1445741"/>
                <a:gd name="connsiteY43" fmla="*/ 1421027 h 4497859"/>
                <a:gd name="connsiteX44" fmla="*/ 333632 w 1445741"/>
                <a:gd name="connsiteY44" fmla="*/ 1371600 h 4497859"/>
                <a:gd name="connsiteX45" fmla="*/ 308919 w 1445741"/>
                <a:gd name="connsiteY45" fmla="*/ 1334529 h 4497859"/>
                <a:gd name="connsiteX46" fmla="*/ 284205 w 1445741"/>
                <a:gd name="connsiteY46" fmla="*/ 1285102 h 4497859"/>
                <a:gd name="connsiteX47" fmla="*/ 247135 w 1445741"/>
                <a:gd name="connsiteY47" fmla="*/ 1235675 h 4497859"/>
                <a:gd name="connsiteX48" fmla="*/ 172995 w 1445741"/>
                <a:gd name="connsiteY48" fmla="*/ 1124464 h 4497859"/>
                <a:gd name="connsiteX49" fmla="*/ 135924 w 1445741"/>
                <a:gd name="connsiteY49" fmla="*/ 1050324 h 4497859"/>
                <a:gd name="connsiteX50" fmla="*/ 111211 w 1445741"/>
                <a:gd name="connsiteY50" fmla="*/ 1013254 h 4497859"/>
                <a:gd name="connsiteX51" fmla="*/ 98854 w 1445741"/>
                <a:gd name="connsiteY51" fmla="*/ 976183 h 4497859"/>
                <a:gd name="connsiteX52" fmla="*/ 61784 w 1445741"/>
                <a:gd name="connsiteY52" fmla="*/ 951470 h 4497859"/>
                <a:gd name="connsiteX53" fmla="*/ 49427 w 1445741"/>
                <a:gd name="connsiteY53" fmla="*/ 914400 h 4497859"/>
                <a:gd name="connsiteX54" fmla="*/ 0 w 1445741"/>
                <a:gd name="connsiteY54" fmla="*/ 840259 h 4497859"/>
                <a:gd name="connsiteX55" fmla="*/ 61784 w 1445741"/>
                <a:gd name="connsiteY55" fmla="*/ 679621 h 4497859"/>
                <a:gd name="connsiteX56" fmla="*/ 98854 w 1445741"/>
                <a:gd name="connsiteY56" fmla="*/ 667264 h 4497859"/>
                <a:gd name="connsiteX57" fmla="*/ 197708 w 1445741"/>
                <a:gd name="connsiteY57" fmla="*/ 580767 h 4497859"/>
                <a:gd name="connsiteX58" fmla="*/ 234778 w 1445741"/>
                <a:gd name="connsiteY58" fmla="*/ 556054 h 4497859"/>
                <a:gd name="connsiteX59" fmla="*/ 271849 w 1445741"/>
                <a:gd name="connsiteY59" fmla="*/ 531340 h 4497859"/>
                <a:gd name="connsiteX60" fmla="*/ 345989 w 1445741"/>
                <a:gd name="connsiteY60" fmla="*/ 506627 h 4497859"/>
                <a:gd name="connsiteX61" fmla="*/ 383059 w 1445741"/>
                <a:gd name="connsiteY61" fmla="*/ 494270 h 4497859"/>
                <a:gd name="connsiteX62" fmla="*/ 432486 w 1445741"/>
                <a:gd name="connsiteY62" fmla="*/ 481913 h 4497859"/>
                <a:gd name="connsiteX63" fmla="*/ 580768 w 1445741"/>
                <a:gd name="connsiteY63" fmla="*/ 358346 h 4497859"/>
                <a:gd name="connsiteX64" fmla="*/ 617838 w 1445741"/>
                <a:gd name="connsiteY64" fmla="*/ 321275 h 4497859"/>
                <a:gd name="connsiteX65" fmla="*/ 704335 w 1445741"/>
                <a:gd name="connsiteY65" fmla="*/ 197708 h 4497859"/>
                <a:gd name="connsiteX66" fmla="*/ 729049 w 1445741"/>
                <a:gd name="connsiteY66" fmla="*/ 160637 h 4497859"/>
                <a:gd name="connsiteX67" fmla="*/ 766119 w 1445741"/>
                <a:gd name="connsiteY67" fmla="*/ 123567 h 4497859"/>
                <a:gd name="connsiteX68" fmla="*/ 790832 w 1445741"/>
                <a:gd name="connsiteY68" fmla="*/ 86497 h 4497859"/>
                <a:gd name="connsiteX69" fmla="*/ 827903 w 1445741"/>
                <a:gd name="connsiteY69" fmla="*/ 0 h 449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45741" h="4497859">
                  <a:moveTo>
                    <a:pt x="1445741" y="4497859"/>
                  </a:moveTo>
                  <a:cubicBezTo>
                    <a:pt x="1433384" y="4460789"/>
                    <a:pt x="1430345" y="4419161"/>
                    <a:pt x="1408670" y="4386648"/>
                  </a:cubicBezTo>
                  <a:cubicBezTo>
                    <a:pt x="1400432" y="4374291"/>
                    <a:pt x="1390598" y="4362861"/>
                    <a:pt x="1383957" y="4349578"/>
                  </a:cubicBezTo>
                  <a:cubicBezTo>
                    <a:pt x="1332799" y="4247263"/>
                    <a:pt x="1417711" y="4381674"/>
                    <a:pt x="1346886" y="4275437"/>
                  </a:cubicBezTo>
                  <a:lnTo>
                    <a:pt x="1322173" y="4201297"/>
                  </a:lnTo>
                  <a:cubicBezTo>
                    <a:pt x="1318054" y="4188940"/>
                    <a:pt x="1315641" y="4175877"/>
                    <a:pt x="1309816" y="4164227"/>
                  </a:cubicBezTo>
                  <a:cubicBezTo>
                    <a:pt x="1301578" y="4147751"/>
                    <a:pt x="1291944" y="4131903"/>
                    <a:pt x="1285103" y="4114800"/>
                  </a:cubicBezTo>
                  <a:cubicBezTo>
                    <a:pt x="1275428" y="4090613"/>
                    <a:pt x="1268627" y="4065373"/>
                    <a:pt x="1260389" y="4040659"/>
                  </a:cubicBezTo>
                  <a:cubicBezTo>
                    <a:pt x="1249696" y="4008580"/>
                    <a:pt x="1238091" y="3971348"/>
                    <a:pt x="1223319" y="3941805"/>
                  </a:cubicBezTo>
                  <a:cubicBezTo>
                    <a:pt x="1216677" y="3928522"/>
                    <a:pt x="1205973" y="3917629"/>
                    <a:pt x="1198605" y="3904735"/>
                  </a:cubicBezTo>
                  <a:cubicBezTo>
                    <a:pt x="1189466" y="3888742"/>
                    <a:pt x="1183369" y="3871103"/>
                    <a:pt x="1173892" y="3855308"/>
                  </a:cubicBezTo>
                  <a:cubicBezTo>
                    <a:pt x="1158611" y="3829839"/>
                    <a:pt x="1124465" y="3781167"/>
                    <a:pt x="1124465" y="3781167"/>
                  </a:cubicBezTo>
                  <a:cubicBezTo>
                    <a:pt x="1116227" y="3748216"/>
                    <a:pt x="1110492" y="3714536"/>
                    <a:pt x="1099751" y="3682313"/>
                  </a:cubicBezTo>
                  <a:lnTo>
                    <a:pt x="1075038" y="3608173"/>
                  </a:lnTo>
                  <a:cubicBezTo>
                    <a:pt x="1070919" y="3595816"/>
                    <a:pt x="1065840" y="3583739"/>
                    <a:pt x="1062681" y="3571102"/>
                  </a:cubicBezTo>
                  <a:cubicBezTo>
                    <a:pt x="1058723" y="3555272"/>
                    <a:pt x="1046829" y="3502328"/>
                    <a:pt x="1037968" y="3484605"/>
                  </a:cubicBezTo>
                  <a:cubicBezTo>
                    <a:pt x="1031326" y="3471322"/>
                    <a:pt x="1021492" y="3459892"/>
                    <a:pt x="1013254" y="3447535"/>
                  </a:cubicBezTo>
                  <a:cubicBezTo>
                    <a:pt x="949501" y="3256270"/>
                    <a:pt x="1022570" y="3453808"/>
                    <a:pt x="963827" y="3336324"/>
                  </a:cubicBezTo>
                  <a:cubicBezTo>
                    <a:pt x="953445" y="3315561"/>
                    <a:pt x="945051" y="3269622"/>
                    <a:pt x="939113" y="3249827"/>
                  </a:cubicBezTo>
                  <a:cubicBezTo>
                    <a:pt x="889930" y="3085882"/>
                    <a:pt x="939234" y="3250131"/>
                    <a:pt x="889686" y="3126259"/>
                  </a:cubicBezTo>
                  <a:cubicBezTo>
                    <a:pt x="880011" y="3102072"/>
                    <a:pt x="873211" y="3076832"/>
                    <a:pt x="864973" y="3052118"/>
                  </a:cubicBezTo>
                  <a:lnTo>
                    <a:pt x="852616" y="3015048"/>
                  </a:lnTo>
                  <a:cubicBezTo>
                    <a:pt x="848497" y="3002691"/>
                    <a:pt x="847484" y="2988816"/>
                    <a:pt x="840259" y="2977978"/>
                  </a:cubicBezTo>
                  <a:cubicBezTo>
                    <a:pt x="832021" y="2965621"/>
                    <a:pt x="822187" y="2954191"/>
                    <a:pt x="815546" y="2940908"/>
                  </a:cubicBezTo>
                  <a:cubicBezTo>
                    <a:pt x="809721" y="2929258"/>
                    <a:pt x="809515" y="2915223"/>
                    <a:pt x="803189" y="2903837"/>
                  </a:cubicBezTo>
                  <a:cubicBezTo>
                    <a:pt x="788765" y="2877873"/>
                    <a:pt x="763155" y="2857875"/>
                    <a:pt x="753762" y="2829697"/>
                  </a:cubicBezTo>
                  <a:cubicBezTo>
                    <a:pt x="749643" y="2817340"/>
                    <a:pt x="747230" y="2804277"/>
                    <a:pt x="741405" y="2792627"/>
                  </a:cubicBezTo>
                  <a:cubicBezTo>
                    <a:pt x="734763" y="2779344"/>
                    <a:pt x="722724" y="2769127"/>
                    <a:pt x="716692" y="2755556"/>
                  </a:cubicBezTo>
                  <a:cubicBezTo>
                    <a:pt x="706112" y="2731751"/>
                    <a:pt x="706428" y="2703091"/>
                    <a:pt x="691978" y="2681416"/>
                  </a:cubicBezTo>
                  <a:cubicBezTo>
                    <a:pt x="621155" y="2575180"/>
                    <a:pt x="706066" y="2709593"/>
                    <a:pt x="654908" y="2607275"/>
                  </a:cubicBezTo>
                  <a:cubicBezTo>
                    <a:pt x="648267" y="2593992"/>
                    <a:pt x="636836" y="2583488"/>
                    <a:pt x="630195" y="2570205"/>
                  </a:cubicBezTo>
                  <a:cubicBezTo>
                    <a:pt x="624370" y="2558555"/>
                    <a:pt x="623663" y="2544785"/>
                    <a:pt x="617838" y="2533135"/>
                  </a:cubicBezTo>
                  <a:cubicBezTo>
                    <a:pt x="611196" y="2519852"/>
                    <a:pt x="600492" y="2508959"/>
                    <a:pt x="593124" y="2496064"/>
                  </a:cubicBezTo>
                  <a:cubicBezTo>
                    <a:pt x="583985" y="2480071"/>
                    <a:pt x="575892" y="2463470"/>
                    <a:pt x="568411" y="2446637"/>
                  </a:cubicBezTo>
                  <a:cubicBezTo>
                    <a:pt x="559402" y="2426368"/>
                    <a:pt x="553617" y="2404693"/>
                    <a:pt x="543697" y="2384854"/>
                  </a:cubicBezTo>
                  <a:cubicBezTo>
                    <a:pt x="537055" y="2371571"/>
                    <a:pt x="525626" y="2361066"/>
                    <a:pt x="518984" y="2347783"/>
                  </a:cubicBezTo>
                  <a:cubicBezTo>
                    <a:pt x="467832" y="2245478"/>
                    <a:pt x="552731" y="2379867"/>
                    <a:pt x="481913" y="2273643"/>
                  </a:cubicBezTo>
                  <a:lnTo>
                    <a:pt x="444843" y="2162432"/>
                  </a:lnTo>
                  <a:cubicBezTo>
                    <a:pt x="440724" y="2150075"/>
                    <a:pt x="435645" y="2137998"/>
                    <a:pt x="432486" y="2125362"/>
                  </a:cubicBezTo>
                  <a:cubicBezTo>
                    <a:pt x="414054" y="2051628"/>
                    <a:pt x="422922" y="2092687"/>
                    <a:pt x="407773" y="2001794"/>
                  </a:cubicBezTo>
                  <a:cubicBezTo>
                    <a:pt x="403654" y="1874108"/>
                    <a:pt x="402704" y="1746280"/>
                    <a:pt x="395416" y="1618735"/>
                  </a:cubicBezTo>
                  <a:cubicBezTo>
                    <a:pt x="394447" y="1601780"/>
                    <a:pt x="386743" y="1585886"/>
                    <a:pt x="383059" y="1569308"/>
                  </a:cubicBezTo>
                  <a:cubicBezTo>
                    <a:pt x="370316" y="1511964"/>
                    <a:pt x="373417" y="1510844"/>
                    <a:pt x="358346" y="1458097"/>
                  </a:cubicBezTo>
                  <a:cubicBezTo>
                    <a:pt x="354768" y="1445573"/>
                    <a:pt x="349567" y="1433551"/>
                    <a:pt x="345989" y="1421027"/>
                  </a:cubicBezTo>
                  <a:cubicBezTo>
                    <a:pt x="341323" y="1404698"/>
                    <a:pt x="340322" y="1387210"/>
                    <a:pt x="333632" y="1371600"/>
                  </a:cubicBezTo>
                  <a:cubicBezTo>
                    <a:pt x="327782" y="1357950"/>
                    <a:pt x="316287" y="1347423"/>
                    <a:pt x="308919" y="1334529"/>
                  </a:cubicBezTo>
                  <a:cubicBezTo>
                    <a:pt x="299780" y="1318536"/>
                    <a:pt x="293968" y="1300722"/>
                    <a:pt x="284205" y="1285102"/>
                  </a:cubicBezTo>
                  <a:cubicBezTo>
                    <a:pt x="273290" y="1267638"/>
                    <a:pt x="258945" y="1252547"/>
                    <a:pt x="247135" y="1235675"/>
                  </a:cubicBezTo>
                  <a:cubicBezTo>
                    <a:pt x="247060" y="1235568"/>
                    <a:pt x="185388" y="1143053"/>
                    <a:pt x="172995" y="1124464"/>
                  </a:cubicBezTo>
                  <a:cubicBezTo>
                    <a:pt x="102167" y="1018221"/>
                    <a:pt x="187085" y="1152646"/>
                    <a:pt x="135924" y="1050324"/>
                  </a:cubicBezTo>
                  <a:cubicBezTo>
                    <a:pt x="129283" y="1037041"/>
                    <a:pt x="117852" y="1026537"/>
                    <a:pt x="111211" y="1013254"/>
                  </a:cubicBezTo>
                  <a:cubicBezTo>
                    <a:pt x="105386" y="1001604"/>
                    <a:pt x="106991" y="986354"/>
                    <a:pt x="98854" y="976183"/>
                  </a:cubicBezTo>
                  <a:cubicBezTo>
                    <a:pt x="89577" y="964586"/>
                    <a:pt x="74141" y="959708"/>
                    <a:pt x="61784" y="951470"/>
                  </a:cubicBezTo>
                  <a:cubicBezTo>
                    <a:pt x="57665" y="939113"/>
                    <a:pt x="55753" y="925786"/>
                    <a:pt x="49427" y="914400"/>
                  </a:cubicBezTo>
                  <a:cubicBezTo>
                    <a:pt x="35002" y="888436"/>
                    <a:pt x="0" y="840259"/>
                    <a:pt x="0" y="840259"/>
                  </a:cubicBezTo>
                  <a:cubicBezTo>
                    <a:pt x="15795" y="761283"/>
                    <a:pt x="146" y="720712"/>
                    <a:pt x="61784" y="679621"/>
                  </a:cubicBezTo>
                  <a:cubicBezTo>
                    <a:pt x="72622" y="672396"/>
                    <a:pt x="86497" y="671383"/>
                    <a:pt x="98854" y="667264"/>
                  </a:cubicBezTo>
                  <a:cubicBezTo>
                    <a:pt x="140044" y="605481"/>
                    <a:pt x="111212" y="638431"/>
                    <a:pt x="197708" y="580767"/>
                  </a:cubicBezTo>
                  <a:lnTo>
                    <a:pt x="234778" y="556054"/>
                  </a:lnTo>
                  <a:cubicBezTo>
                    <a:pt x="247135" y="547816"/>
                    <a:pt x="257760" y="536036"/>
                    <a:pt x="271849" y="531340"/>
                  </a:cubicBezTo>
                  <a:lnTo>
                    <a:pt x="345989" y="506627"/>
                  </a:lnTo>
                  <a:cubicBezTo>
                    <a:pt x="358346" y="502508"/>
                    <a:pt x="370423" y="497429"/>
                    <a:pt x="383059" y="494270"/>
                  </a:cubicBezTo>
                  <a:lnTo>
                    <a:pt x="432486" y="481913"/>
                  </a:lnTo>
                  <a:cubicBezTo>
                    <a:pt x="535704" y="413101"/>
                    <a:pt x="485628" y="453486"/>
                    <a:pt x="580768" y="358346"/>
                  </a:cubicBezTo>
                  <a:cubicBezTo>
                    <a:pt x="593125" y="345989"/>
                    <a:pt x="607353" y="335255"/>
                    <a:pt x="617838" y="321275"/>
                  </a:cubicBezTo>
                  <a:cubicBezTo>
                    <a:pt x="672728" y="248088"/>
                    <a:pt x="643485" y="288982"/>
                    <a:pt x="704335" y="197708"/>
                  </a:cubicBezTo>
                  <a:cubicBezTo>
                    <a:pt x="712573" y="185351"/>
                    <a:pt x="718548" y="171138"/>
                    <a:pt x="729049" y="160637"/>
                  </a:cubicBezTo>
                  <a:cubicBezTo>
                    <a:pt x="741406" y="148280"/>
                    <a:pt x="754932" y="136992"/>
                    <a:pt x="766119" y="123567"/>
                  </a:cubicBezTo>
                  <a:cubicBezTo>
                    <a:pt x="775626" y="112158"/>
                    <a:pt x="784801" y="100068"/>
                    <a:pt x="790832" y="86497"/>
                  </a:cubicBezTo>
                  <a:cubicBezTo>
                    <a:pt x="833320" y="-9100"/>
                    <a:pt x="793562" y="34338"/>
                    <a:pt x="827903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60826" y="1537727"/>
              <a:ext cx="2150076" cy="426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MAPVIEW</a:t>
              </a:r>
              <a:endParaRPr lang="ko-KR" altLang="en-US" sz="1600" dirty="0"/>
            </a:p>
          </p:txBody>
        </p:sp>
        <p:pic>
          <p:nvPicPr>
            <p:cNvPr id="204" name="그림 203"/>
            <p:cNvPicPr>
              <a:picLocks noChangeAspect="1"/>
            </p:cNvPicPr>
            <p:nvPr>
              <p:custDataLst>
                <p:custData r:id="rId50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970" y="1615457"/>
              <a:ext cx="310765" cy="310766"/>
            </a:xfrm>
            <a:prstGeom prst="rect">
              <a:avLst/>
            </a:prstGeom>
          </p:spPr>
        </p:pic>
      </p:grpSp>
      <p:pic>
        <p:nvPicPr>
          <p:cNvPr id="205" name="Picture 1"/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058" y="1841805"/>
            <a:ext cx="213843" cy="18595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157" y="2238716"/>
            <a:ext cx="268037" cy="268037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>
            <p:custDataLst>
              <p:custData r:id="rId18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80" y="2750522"/>
            <a:ext cx="268037" cy="268037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>
            <p:custDataLst>
              <p:custData r:id="rId19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911" y="3709693"/>
            <a:ext cx="268037" cy="268037"/>
          </a:xfrm>
          <a:prstGeom prst="rect">
            <a:avLst/>
          </a:prstGeom>
        </p:spPr>
      </p:pic>
      <p:pic>
        <p:nvPicPr>
          <p:cNvPr id="209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 rotWithShape="1"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10973772" y="1813389"/>
            <a:ext cx="226435" cy="2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그룹 180"/>
          <p:cNvGrpSpPr/>
          <p:nvPr/>
        </p:nvGrpSpPr>
        <p:grpSpPr>
          <a:xfrm>
            <a:off x="9475773" y="4141894"/>
            <a:ext cx="2280799" cy="1657136"/>
            <a:chOff x="3188825" y="4108699"/>
            <a:chExt cx="2859117" cy="2382716"/>
          </a:xfrm>
        </p:grpSpPr>
        <p:grpSp>
          <p:nvGrpSpPr>
            <p:cNvPr id="182" name="그룹 181"/>
            <p:cNvGrpSpPr/>
            <p:nvPr/>
          </p:nvGrpSpPr>
          <p:grpSpPr>
            <a:xfrm>
              <a:off x="3188825" y="6003226"/>
              <a:ext cx="2859117" cy="488189"/>
              <a:chOff x="1331187" y="5986753"/>
              <a:chExt cx="2859117" cy="488189"/>
            </a:xfrm>
          </p:grpSpPr>
          <p:sp>
            <p:nvSpPr>
              <p:cNvPr id="192" name="Content"/>
              <p:cNvSpPr/>
              <p:nvPr>
                <p:custDataLst>
                  <p:custData r:id="rId45"/>
                </p:custDataLst>
              </p:nvPr>
            </p:nvSpPr>
            <p:spPr>
              <a:xfrm>
                <a:off x="1335496" y="5993028"/>
                <a:ext cx="2854808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rPr>
                  <a:t> </a:t>
                </a: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삭제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3" name="Content"/>
              <p:cNvSpPr/>
              <p:nvPr>
                <p:custDataLst>
                  <p:custData r:id="rId46"/>
                </p:custDataLst>
              </p:nvPr>
            </p:nvSpPr>
            <p:spPr>
              <a:xfrm>
                <a:off x="1331187" y="5986753"/>
                <a:ext cx="946106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삽입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4" name="Content"/>
              <p:cNvSpPr/>
              <p:nvPr>
                <p:custDataLst>
                  <p:custData r:id="rId47"/>
                </p:custDataLst>
              </p:nvPr>
            </p:nvSpPr>
            <p:spPr>
              <a:xfrm>
                <a:off x="3223150" y="5988903"/>
                <a:ext cx="967154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수정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>
              <a:off x="3188825" y="4108699"/>
              <a:ext cx="2859116" cy="1900802"/>
              <a:chOff x="4839623" y="4226020"/>
              <a:chExt cx="2859116" cy="2047175"/>
            </a:xfrm>
          </p:grpSpPr>
          <p:grpSp>
            <p:nvGrpSpPr>
              <p:cNvPr id="184" name="TabGroup"/>
              <p:cNvGrpSpPr/>
              <p:nvPr>
                <p:custDataLst>
                  <p:custData r:id="rId42"/>
                </p:custDataLst>
              </p:nvPr>
            </p:nvGrpSpPr>
            <p:grpSpPr>
              <a:xfrm>
                <a:off x="4839623" y="4255801"/>
                <a:ext cx="2859116" cy="2017394"/>
                <a:chOff x="3138993" y="2600325"/>
                <a:chExt cx="3513043" cy="2017394"/>
              </a:xfrm>
            </p:grpSpPr>
            <p:sp>
              <p:nvSpPr>
                <p:cNvPr id="187" name="Container"/>
                <p:cNvSpPr/>
                <p:nvPr/>
              </p:nvSpPr>
              <p:spPr>
                <a:xfrm>
                  <a:off x="3138993" y="2846816"/>
                  <a:ext cx="3513043" cy="17709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Tab3"/>
                <p:cNvSpPr txBox="1">
                  <a:spLocks/>
                </p:cNvSpPr>
                <p:nvPr/>
              </p:nvSpPr>
              <p:spPr>
                <a:xfrm>
                  <a:off x="4329140" y="2636505"/>
                  <a:ext cx="991818" cy="21031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vertOverflow="ellipsis" lIns="0" tIns="9144" rIns="45720" rtlCol="0">
                  <a:noAutofit/>
                </a:bodyPr>
                <a:lstStyle/>
                <a:p>
                  <a:pPr algn="ctr"/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89" name="Group 5"/>
                <p:cNvGrpSpPr/>
                <p:nvPr/>
              </p:nvGrpSpPr>
              <p:grpSpPr>
                <a:xfrm>
                  <a:off x="3207495" y="2600325"/>
                  <a:ext cx="1106461" cy="246492"/>
                  <a:chOff x="3481844" y="2698418"/>
                  <a:chExt cx="716167" cy="210312"/>
                </a:xfrm>
              </p:grpSpPr>
              <p:sp>
                <p:nvSpPr>
                  <p:cNvPr id="190" name="ActiveTab"/>
                  <p:cNvSpPr txBox="1">
                    <a:spLocks/>
                  </p:cNvSpPr>
                  <p:nvPr/>
                </p:nvSpPr>
                <p:spPr>
                  <a:xfrm>
                    <a:off x="3481844" y="2698418"/>
                    <a:ext cx="716167" cy="210312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rgbClr val="FFFFFF">
                        <a:lumMod val="50000"/>
                      </a:srgbClr>
                    </a:solidFill>
                  </a:ln>
                </p:spPr>
                <p:txBody>
                  <a:bodyPr vertOverflow="ellipsis" lIns="0" tIns="18288" rIns="45720" rtlCol="0">
                    <a:noAutofit/>
                  </a:bodyPr>
                  <a:lstStyle/>
                  <a:p>
                    <a:pPr algn="ctr"/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91" name="TabLine"/>
                  <p:cNvSpPr>
                    <a:spLocks/>
                  </p:cNvSpPr>
                  <p:nvPr/>
                </p:nvSpPr>
                <p:spPr>
                  <a:xfrm>
                    <a:off x="3489517" y="2908730"/>
                    <a:ext cx="700820" cy="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185" name="그림 184"/>
              <p:cNvPicPr>
                <a:picLocks noChangeAspect="1"/>
              </p:cNvPicPr>
              <p:nvPr>
                <p:custDataLst>
                  <p:custData r:id="rId43"/>
                </p:custDataLst>
              </p:nvPr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8955" y="4226020"/>
                <a:ext cx="268037" cy="268037"/>
              </a:xfrm>
              <a:prstGeom prst="rect">
                <a:avLst/>
              </a:prstGeom>
            </p:spPr>
          </p:pic>
          <p:pic>
            <p:nvPicPr>
              <p:cNvPr id="186" name="Picture 1"/>
              <p:cNvPicPr preferRelativeResize="0">
                <a:picLocks/>
              </p:cNvPicPr>
              <p:nvPr>
                <p:custDataLst>
                  <p:custData r:id="rId44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5951" y="4328876"/>
                <a:ext cx="213843" cy="185950"/>
              </a:xfrm>
              <a:prstGeom prst="rect">
                <a:avLst/>
              </a:prstGeom>
            </p:spPr>
          </p:pic>
        </p:grpSp>
      </p:grpSp>
      <p:cxnSp>
        <p:nvCxnSpPr>
          <p:cNvPr id="4" name="구부러진 연결선 3"/>
          <p:cNvCxnSpPr>
            <a:stCxn id="215" idx="0"/>
          </p:cNvCxnSpPr>
          <p:nvPr/>
        </p:nvCxnSpPr>
        <p:spPr>
          <a:xfrm rot="5400000" flipH="1" flipV="1">
            <a:off x="69487" y="3223604"/>
            <a:ext cx="1429387" cy="276593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/>
          <p:cNvSpPr/>
          <p:nvPr/>
        </p:nvSpPr>
        <p:spPr>
          <a:xfrm>
            <a:off x="453473" y="4076593"/>
            <a:ext cx="384821" cy="40088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ab3"/>
          <p:cNvSpPr txBox="1">
            <a:spLocks/>
          </p:cNvSpPr>
          <p:nvPr/>
        </p:nvSpPr>
        <p:spPr>
          <a:xfrm>
            <a:off x="1938836" y="4143074"/>
            <a:ext cx="1125168" cy="20071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85824" y="4151830"/>
            <a:ext cx="232930" cy="232930"/>
            <a:chOff x="6656299" y="6037381"/>
            <a:chExt cx="337500" cy="337500"/>
          </a:xfrm>
        </p:grpSpPr>
        <p:pic>
          <p:nvPicPr>
            <p:cNvPr id="221" name="Picture 1"/>
            <p:cNvPicPr preferRelativeResize="0">
              <a:picLocks/>
            </p:cNvPicPr>
            <p:nvPr>
              <p:custDataLst>
                <p:custData r:id="rId40"/>
              </p:custDataLst>
            </p:nvPr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  <p:pic>
          <p:nvPicPr>
            <p:cNvPr id="222" name="Picture 1"/>
            <p:cNvPicPr preferRelativeResize="0">
              <a:picLocks/>
            </p:cNvPicPr>
            <p:nvPr>
              <p:custDataLst>
                <p:custData r:id="rId41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</p:grpSp>
      <p:sp>
        <p:nvSpPr>
          <p:cNvPr id="223" name="Tab3"/>
          <p:cNvSpPr txBox="1">
            <a:spLocks/>
          </p:cNvSpPr>
          <p:nvPr/>
        </p:nvSpPr>
        <p:spPr>
          <a:xfrm>
            <a:off x="4962013" y="4148513"/>
            <a:ext cx="1079234" cy="2253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4" name="그룹 223"/>
          <p:cNvGrpSpPr/>
          <p:nvPr/>
        </p:nvGrpSpPr>
        <p:grpSpPr>
          <a:xfrm>
            <a:off x="5763065" y="4157269"/>
            <a:ext cx="232930" cy="232930"/>
            <a:chOff x="6656299" y="6037381"/>
            <a:chExt cx="337500" cy="337500"/>
          </a:xfrm>
        </p:grpSpPr>
        <p:pic>
          <p:nvPicPr>
            <p:cNvPr id="225" name="Picture 1"/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  <p:pic>
          <p:nvPicPr>
            <p:cNvPr id="226" name="Picture 1"/>
            <p:cNvPicPr preferRelativeResize="0">
              <a:picLocks/>
            </p:cNvPicPr>
            <p:nvPr>
              <p:custDataLst>
                <p:custData r:id="rId39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</p:grpSp>
      <p:sp>
        <p:nvSpPr>
          <p:cNvPr id="227" name="Oval"/>
          <p:cNvSpPr/>
          <p:nvPr/>
        </p:nvSpPr>
        <p:spPr>
          <a:xfrm>
            <a:off x="2513841" y="4001834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29" name="Content"/>
          <p:cNvSpPr/>
          <p:nvPr>
            <p:custDataLst>
              <p:custData r:id="rId21"/>
            </p:custDataLst>
          </p:nvPr>
        </p:nvSpPr>
        <p:spPr>
          <a:xfrm>
            <a:off x="875355" y="4675032"/>
            <a:ext cx="1919736" cy="34668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 INFO 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0" name="Content"/>
          <p:cNvSpPr/>
          <p:nvPr>
            <p:custDataLst>
              <p:custData r:id="rId22"/>
            </p:custDataLst>
          </p:nvPr>
        </p:nvSpPr>
        <p:spPr>
          <a:xfrm>
            <a:off x="878332" y="5235261"/>
            <a:ext cx="1919736" cy="34668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 INFO 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313" y="4618136"/>
            <a:ext cx="12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위도</a:t>
            </a:r>
            <a:endParaRPr lang="ko-KR" alt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253686" y="5209858"/>
            <a:ext cx="12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경도</a:t>
            </a:r>
            <a:endParaRPr lang="ko-KR" altLang="en-US" dirty="0"/>
          </a:p>
        </p:txBody>
      </p:sp>
      <p:pic>
        <p:nvPicPr>
          <p:cNvPr id="23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56816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Content"/>
          <p:cNvSpPr txBox="1"/>
          <p:nvPr>
            <p:custDataLst>
              <p:custData r:id="rId24"/>
            </p:custDataLst>
          </p:nvPr>
        </p:nvSpPr>
        <p:spPr>
          <a:xfrm>
            <a:off x="2310511" y="5664672"/>
            <a:ext cx="55322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NEXT</a:t>
            </a:r>
          </a:p>
        </p:txBody>
      </p:sp>
      <p:grpSp>
        <p:nvGrpSpPr>
          <p:cNvPr id="244" name="그룹 243"/>
          <p:cNvGrpSpPr/>
          <p:nvPr/>
        </p:nvGrpSpPr>
        <p:grpSpPr>
          <a:xfrm>
            <a:off x="3182131" y="4112986"/>
            <a:ext cx="2859116" cy="1888867"/>
            <a:chOff x="4839623" y="4255801"/>
            <a:chExt cx="2859116" cy="2034321"/>
          </a:xfrm>
        </p:grpSpPr>
        <p:grpSp>
          <p:nvGrpSpPr>
            <p:cNvPr id="245" name="TabGroup"/>
            <p:cNvGrpSpPr/>
            <p:nvPr>
              <p:custDataLst>
                <p:custData r:id="rId35"/>
              </p:custDataLst>
            </p:nvPr>
          </p:nvGrpSpPr>
          <p:grpSpPr>
            <a:xfrm>
              <a:off x="4839623" y="4255801"/>
              <a:ext cx="2859116" cy="2034321"/>
              <a:chOff x="3138993" y="2600325"/>
              <a:chExt cx="3513043" cy="2034321"/>
            </a:xfrm>
          </p:grpSpPr>
          <p:sp>
            <p:nvSpPr>
              <p:cNvPr id="248" name="Container"/>
              <p:cNvSpPr/>
              <p:nvPr/>
            </p:nvSpPr>
            <p:spPr>
              <a:xfrm>
                <a:off x="3138993" y="2863743"/>
                <a:ext cx="3513043" cy="17709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9" name="Tab3"/>
              <p:cNvSpPr txBox="1">
                <a:spLocks/>
              </p:cNvSpPr>
              <p:nvPr/>
            </p:nvSpPr>
            <p:spPr>
              <a:xfrm>
                <a:off x="4329140" y="2636505"/>
                <a:ext cx="991818" cy="21031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9144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50" name="Group 5"/>
              <p:cNvGrpSpPr/>
              <p:nvPr/>
            </p:nvGrpSpPr>
            <p:grpSpPr>
              <a:xfrm>
                <a:off x="3207495" y="2600325"/>
                <a:ext cx="1106461" cy="246492"/>
                <a:chOff x="3481844" y="2698418"/>
                <a:chExt cx="716167" cy="210312"/>
              </a:xfrm>
            </p:grpSpPr>
            <p:sp>
              <p:nvSpPr>
                <p:cNvPr id="251" name="ActiveTab"/>
                <p:cNvSpPr txBox="1">
                  <a:spLocks/>
                </p:cNvSpPr>
                <p:nvPr/>
              </p:nvSpPr>
              <p:spPr>
                <a:xfrm>
                  <a:off x="3481844" y="2698418"/>
                  <a:ext cx="716167" cy="210312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vertOverflow="ellipsis" lIns="0" tIns="18288" rIns="45720" rtlCol="0">
                  <a:noAutofit/>
                </a:bodyPr>
                <a:lstStyle/>
                <a:p>
                  <a:pPr algn="ctr"/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2" name="TabLine"/>
                <p:cNvSpPr>
                  <a:spLocks/>
                </p:cNvSpPr>
                <p:nvPr/>
              </p:nvSpPr>
              <p:spPr>
                <a:xfrm>
                  <a:off x="3489517" y="2908730"/>
                  <a:ext cx="700820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246" name="그림 245"/>
            <p:cNvPicPr>
              <a:picLocks noChangeAspect="1"/>
            </p:cNvPicPr>
            <p:nvPr>
              <p:custDataLst>
                <p:custData r:id="rId36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359" y="4291981"/>
              <a:ext cx="268037" cy="268037"/>
            </a:xfrm>
            <a:prstGeom prst="rect">
              <a:avLst/>
            </a:prstGeom>
          </p:spPr>
        </p:pic>
        <p:pic>
          <p:nvPicPr>
            <p:cNvPr id="247" name="Picture 1"/>
            <p:cNvPicPr preferRelativeResize="0">
              <a:picLocks/>
            </p:cNvPicPr>
            <p:nvPr>
              <p:custDataLst>
                <p:custData r:id="rId37"/>
              </p:custDataLst>
            </p:nvPr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951" y="4328876"/>
              <a:ext cx="213843" cy="185950"/>
            </a:xfrm>
            <a:prstGeom prst="rect">
              <a:avLst/>
            </a:prstGeom>
          </p:spPr>
        </p:pic>
      </p:grpSp>
      <p:sp>
        <p:nvSpPr>
          <p:cNvPr id="240" name="Oval"/>
          <p:cNvSpPr/>
          <p:nvPr/>
        </p:nvSpPr>
        <p:spPr>
          <a:xfrm>
            <a:off x="2104269" y="5587402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 smtClean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4" name="Content"/>
          <p:cNvSpPr/>
          <p:nvPr>
            <p:custDataLst>
              <p:custData r:id="rId25"/>
            </p:custDataLst>
          </p:nvPr>
        </p:nvSpPr>
        <p:spPr>
          <a:xfrm>
            <a:off x="3950572" y="4549842"/>
            <a:ext cx="1919736" cy="34668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 INFO 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5" name="Content"/>
          <p:cNvSpPr/>
          <p:nvPr>
            <p:custDataLst>
              <p:custData r:id="rId26"/>
            </p:custDataLst>
          </p:nvPr>
        </p:nvSpPr>
        <p:spPr>
          <a:xfrm>
            <a:off x="3953549" y="5110071"/>
            <a:ext cx="1919736" cy="34668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 INFO 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320530" y="4492946"/>
            <a:ext cx="12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3328903" y="5084668"/>
            <a:ext cx="12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38" name="Content"/>
          <p:cNvSpPr txBox="1"/>
          <p:nvPr>
            <p:custDataLst>
              <p:custData r:id="rId27"/>
            </p:custDataLst>
          </p:nvPr>
        </p:nvSpPr>
        <p:spPr>
          <a:xfrm>
            <a:off x="4834051" y="5670300"/>
            <a:ext cx="9267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COMPLETE</a:t>
            </a:r>
          </a:p>
        </p:txBody>
      </p:sp>
      <p:pic>
        <p:nvPicPr>
          <p:cNvPr id="239" name="Picture 2" descr="C:\Users\t-dantay\Documents\First24\checkcircle1.png"/>
          <p:cNvPicPr>
            <a:picLocks noChangeAspect="1" noChangeArrowheads="1"/>
          </p:cNvPicPr>
          <p:nvPr>
            <p:custDataLst>
              <p:custData r:id="rId28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56499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Oval"/>
          <p:cNvSpPr/>
          <p:nvPr/>
        </p:nvSpPr>
        <p:spPr>
          <a:xfrm>
            <a:off x="4587678" y="5596866"/>
            <a:ext cx="297993" cy="297993"/>
          </a:xfrm>
          <a:prstGeom prst="ellipse">
            <a:avLst/>
          </a:prstGeom>
          <a:solidFill>
            <a:srgbClr val="E600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dirty="0" smtClean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3184943" y="5994160"/>
            <a:ext cx="2862999" cy="488189"/>
            <a:chOff x="1331187" y="5986753"/>
            <a:chExt cx="2862999" cy="488189"/>
          </a:xfrm>
        </p:grpSpPr>
        <p:sp>
          <p:nvSpPr>
            <p:cNvPr id="254" name="Content"/>
            <p:cNvSpPr/>
            <p:nvPr>
              <p:custDataLst>
                <p:custData r:id="rId32"/>
              </p:custDataLst>
            </p:nvPr>
          </p:nvSpPr>
          <p:spPr>
            <a:xfrm>
              <a:off x="1335496" y="5993028"/>
              <a:ext cx="2854808" cy="48191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</a:t>
              </a:r>
              <a:r>
                <a: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삭제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Content"/>
            <p:cNvSpPr/>
            <p:nvPr>
              <p:custDataLst>
                <p:custData r:id="rId33"/>
              </p:custDataLst>
            </p:nvPr>
          </p:nvSpPr>
          <p:spPr>
            <a:xfrm>
              <a:off x="1331187" y="5986753"/>
              <a:ext cx="946106" cy="48191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삽입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Content"/>
            <p:cNvSpPr/>
            <p:nvPr>
              <p:custDataLst>
                <p:custData r:id="rId34"/>
              </p:custDataLst>
            </p:nvPr>
          </p:nvSpPr>
          <p:spPr>
            <a:xfrm>
              <a:off x="3223149" y="5988903"/>
              <a:ext cx="971037" cy="48191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수정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57" name="Tab3"/>
          <p:cNvSpPr txBox="1">
            <a:spLocks/>
          </p:cNvSpPr>
          <p:nvPr/>
        </p:nvSpPr>
        <p:spPr>
          <a:xfrm>
            <a:off x="10894347" y="4176586"/>
            <a:ext cx="862223" cy="149620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11545138" y="4190146"/>
            <a:ext cx="149346" cy="159528"/>
            <a:chOff x="6656299" y="6037381"/>
            <a:chExt cx="337500" cy="337500"/>
          </a:xfrm>
        </p:grpSpPr>
        <p:pic>
          <p:nvPicPr>
            <p:cNvPr id="259" name="Picture 1"/>
            <p:cNvPicPr preferRelativeResize="0">
              <a:picLocks/>
            </p:cNvPicPr>
            <p:nvPr>
              <p:custDataLst>
                <p:custData r:id="rId30"/>
              </p:custDataLst>
            </p:nvPr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  <p:pic>
          <p:nvPicPr>
            <p:cNvPr id="260" name="Picture 1"/>
            <p:cNvPicPr preferRelativeResize="0">
              <a:picLocks/>
            </p:cNvPicPr>
            <p:nvPr>
              <p:custDataLst>
                <p:custData r:id="rId31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</p:grpSp>
      <p:pic>
        <p:nvPicPr>
          <p:cNvPr id="26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9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3373" y="5664672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8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02381"/>
              </p:ext>
            </p:extLst>
          </p:nvPr>
        </p:nvGraphicFramePr>
        <p:xfrm>
          <a:off x="6253985" y="912136"/>
          <a:ext cx="3015746" cy="4947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596"/>
                <a:gridCol w="2680150"/>
              </a:tblGrid>
              <a:tr h="358226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MOCTION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Drag&amp;Drop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이모티콘을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터치하여 지도상에 두 지점을 표시하는 방식으로 경로를 설정 가능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21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2" name="Content"/>
          <p:cNvSpPr/>
          <p:nvPr/>
        </p:nvSpPr>
        <p:spPr>
          <a:xfrm>
            <a:off x="3205491" y="1356576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3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9558" y="1463454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/>
          <p:cNvSpPr txBox="1"/>
          <p:nvPr/>
        </p:nvSpPr>
        <p:spPr>
          <a:xfrm>
            <a:off x="3599942" y="1401800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MAP_INFO</a:t>
            </a:r>
            <a:endParaRPr lang="ko-KR" altLang="en-US" dirty="0"/>
          </a:p>
        </p:txBody>
      </p:sp>
      <p:pic>
        <p:nvPicPr>
          <p:cNvPr id="148" name="그림 147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73" y="1454029"/>
            <a:ext cx="268037" cy="268037"/>
          </a:xfrm>
          <a:prstGeom prst="rect">
            <a:avLst/>
          </a:prstGeom>
        </p:spPr>
      </p:pic>
      <p:pic>
        <p:nvPicPr>
          <p:cNvPr id="149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05" y="1526830"/>
            <a:ext cx="213843" cy="185950"/>
          </a:xfrm>
          <a:prstGeom prst="rect">
            <a:avLst/>
          </a:prstGeom>
        </p:spPr>
      </p:pic>
      <p:sp>
        <p:nvSpPr>
          <p:cNvPr id="150" name="Content"/>
          <p:cNvSpPr/>
          <p:nvPr/>
        </p:nvSpPr>
        <p:spPr>
          <a:xfrm>
            <a:off x="3205491" y="1356576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5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9558" y="1463454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3599942" y="1401800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MAPVIEW</a:t>
            </a:r>
            <a:endParaRPr lang="ko-KR" altLang="en-US" dirty="0"/>
          </a:p>
        </p:txBody>
      </p:sp>
      <p:pic>
        <p:nvPicPr>
          <p:cNvPr id="153" name="그림 152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73" y="1454029"/>
            <a:ext cx="268037" cy="268037"/>
          </a:xfrm>
          <a:prstGeom prst="rect">
            <a:avLst/>
          </a:prstGeom>
        </p:spPr>
      </p:pic>
      <p:pic>
        <p:nvPicPr>
          <p:cNvPr id="154" name="Picture 1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05" y="1526830"/>
            <a:ext cx="213843" cy="185950"/>
          </a:xfrm>
          <a:prstGeom prst="rect">
            <a:avLst/>
          </a:prstGeom>
        </p:spPr>
      </p:pic>
      <p:grpSp>
        <p:nvGrpSpPr>
          <p:cNvPr id="155" name="그룹 154"/>
          <p:cNvGrpSpPr/>
          <p:nvPr/>
        </p:nvGrpSpPr>
        <p:grpSpPr>
          <a:xfrm>
            <a:off x="3205491" y="1808200"/>
            <a:ext cx="2842451" cy="4683214"/>
            <a:chOff x="1347852" y="1804086"/>
            <a:chExt cx="2842451" cy="4670855"/>
          </a:xfrm>
        </p:grpSpPr>
        <p:pic>
          <p:nvPicPr>
            <p:cNvPr id="156" name="StreetMap"/>
            <p:cNvPicPr>
              <a:picLocks noChangeAspect="1" noChangeArrowheads="1"/>
            </p:cNvPicPr>
            <p:nvPr>
              <p:custDataLst>
                <p:custData r:id="rId65"/>
              </p:custDataLst>
            </p:nvPr>
          </p:nvPicPr>
          <p:blipFill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852" y="1804086"/>
              <a:ext cx="2842451" cy="467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157" name="자유형 156"/>
            <p:cNvSpPr/>
            <p:nvPr/>
          </p:nvSpPr>
          <p:spPr>
            <a:xfrm>
              <a:off x="1767016" y="2224216"/>
              <a:ext cx="1445741" cy="2669060"/>
            </a:xfrm>
            <a:custGeom>
              <a:avLst/>
              <a:gdLst>
                <a:gd name="connsiteX0" fmla="*/ 0 w 1445741"/>
                <a:gd name="connsiteY0" fmla="*/ 0 h 2669060"/>
                <a:gd name="connsiteX1" fmla="*/ 12357 w 1445741"/>
                <a:gd name="connsiteY1" fmla="*/ 98854 h 2669060"/>
                <a:gd name="connsiteX2" fmla="*/ 37070 w 1445741"/>
                <a:gd name="connsiteY2" fmla="*/ 420130 h 2669060"/>
                <a:gd name="connsiteX3" fmla="*/ 74141 w 1445741"/>
                <a:gd name="connsiteY3" fmla="*/ 543698 h 2669060"/>
                <a:gd name="connsiteX4" fmla="*/ 86498 w 1445741"/>
                <a:gd name="connsiteY4" fmla="*/ 580768 h 2669060"/>
                <a:gd name="connsiteX5" fmla="*/ 111211 w 1445741"/>
                <a:gd name="connsiteY5" fmla="*/ 617838 h 2669060"/>
                <a:gd name="connsiteX6" fmla="*/ 135925 w 1445741"/>
                <a:gd name="connsiteY6" fmla="*/ 704335 h 2669060"/>
                <a:gd name="connsiteX7" fmla="*/ 172995 w 1445741"/>
                <a:gd name="connsiteY7" fmla="*/ 815546 h 2669060"/>
                <a:gd name="connsiteX8" fmla="*/ 197708 w 1445741"/>
                <a:gd name="connsiteY8" fmla="*/ 889687 h 2669060"/>
                <a:gd name="connsiteX9" fmla="*/ 210065 w 1445741"/>
                <a:gd name="connsiteY9" fmla="*/ 926757 h 2669060"/>
                <a:gd name="connsiteX10" fmla="*/ 308919 w 1445741"/>
                <a:gd name="connsiteY10" fmla="*/ 864973 h 2669060"/>
                <a:gd name="connsiteX11" fmla="*/ 345989 w 1445741"/>
                <a:gd name="connsiteY11" fmla="*/ 852616 h 2669060"/>
                <a:gd name="connsiteX12" fmla="*/ 494270 w 1445741"/>
                <a:gd name="connsiteY12" fmla="*/ 753762 h 2669060"/>
                <a:gd name="connsiteX13" fmla="*/ 568411 w 1445741"/>
                <a:gd name="connsiteY13" fmla="*/ 704335 h 2669060"/>
                <a:gd name="connsiteX14" fmla="*/ 642552 w 1445741"/>
                <a:gd name="connsiteY14" fmla="*/ 679622 h 2669060"/>
                <a:gd name="connsiteX15" fmla="*/ 679622 w 1445741"/>
                <a:gd name="connsiteY15" fmla="*/ 691979 h 2669060"/>
                <a:gd name="connsiteX16" fmla="*/ 716692 w 1445741"/>
                <a:gd name="connsiteY16" fmla="*/ 815546 h 2669060"/>
                <a:gd name="connsiteX17" fmla="*/ 741406 w 1445741"/>
                <a:gd name="connsiteY17" fmla="*/ 889687 h 2669060"/>
                <a:gd name="connsiteX18" fmla="*/ 753762 w 1445741"/>
                <a:gd name="connsiteY18" fmla="*/ 926757 h 2669060"/>
                <a:gd name="connsiteX19" fmla="*/ 778476 w 1445741"/>
                <a:gd name="connsiteY19" fmla="*/ 963827 h 2669060"/>
                <a:gd name="connsiteX20" fmla="*/ 803189 w 1445741"/>
                <a:gd name="connsiteY20" fmla="*/ 1050325 h 2669060"/>
                <a:gd name="connsiteX21" fmla="*/ 827903 w 1445741"/>
                <a:gd name="connsiteY21" fmla="*/ 1087395 h 2669060"/>
                <a:gd name="connsiteX22" fmla="*/ 840260 w 1445741"/>
                <a:gd name="connsiteY22" fmla="*/ 1136822 h 2669060"/>
                <a:gd name="connsiteX23" fmla="*/ 889687 w 1445741"/>
                <a:gd name="connsiteY23" fmla="*/ 1235676 h 2669060"/>
                <a:gd name="connsiteX24" fmla="*/ 914400 w 1445741"/>
                <a:gd name="connsiteY24" fmla="*/ 1285103 h 2669060"/>
                <a:gd name="connsiteX25" fmla="*/ 951470 w 1445741"/>
                <a:gd name="connsiteY25" fmla="*/ 1371600 h 2669060"/>
                <a:gd name="connsiteX26" fmla="*/ 976184 w 1445741"/>
                <a:gd name="connsiteY26" fmla="*/ 1408670 h 2669060"/>
                <a:gd name="connsiteX27" fmla="*/ 1000898 w 1445741"/>
                <a:gd name="connsiteY27" fmla="*/ 1458098 h 2669060"/>
                <a:gd name="connsiteX28" fmla="*/ 1050325 w 1445741"/>
                <a:gd name="connsiteY28" fmla="*/ 1532238 h 2669060"/>
                <a:gd name="connsiteX29" fmla="*/ 1075038 w 1445741"/>
                <a:gd name="connsiteY29" fmla="*/ 1569308 h 2669060"/>
                <a:gd name="connsiteX30" fmla="*/ 1136822 w 1445741"/>
                <a:gd name="connsiteY30" fmla="*/ 1680519 h 2669060"/>
                <a:gd name="connsiteX31" fmla="*/ 1210962 w 1445741"/>
                <a:gd name="connsiteY31" fmla="*/ 1754660 h 2669060"/>
                <a:gd name="connsiteX32" fmla="*/ 1248033 w 1445741"/>
                <a:gd name="connsiteY32" fmla="*/ 1767016 h 2669060"/>
                <a:gd name="connsiteX33" fmla="*/ 1322173 w 1445741"/>
                <a:gd name="connsiteY33" fmla="*/ 1841157 h 2669060"/>
                <a:gd name="connsiteX34" fmla="*/ 1346887 w 1445741"/>
                <a:gd name="connsiteY34" fmla="*/ 1878227 h 2669060"/>
                <a:gd name="connsiteX35" fmla="*/ 1383957 w 1445741"/>
                <a:gd name="connsiteY35" fmla="*/ 1915298 h 2669060"/>
                <a:gd name="connsiteX36" fmla="*/ 1445741 w 1445741"/>
                <a:gd name="connsiteY36" fmla="*/ 2014152 h 2669060"/>
                <a:gd name="connsiteX37" fmla="*/ 1408670 w 1445741"/>
                <a:gd name="connsiteY37" fmla="*/ 2038865 h 2669060"/>
                <a:gd name="connsiteX38" fmla="*/ 1346887 w 1445741"/>
                <a:gd name="connsiteY38" fmla="*/ 2100649 h 2669060"/>
                <a:gd name="connsiteX39" fmla="*/ 1285103 w 1445741"/>
                <a:gd name="connsiteY39" fmla="*/ 2162433 h 2669060"/>
                <a:gd name="connsiteX40" fmla="*/ 1248033 w 1445741"/>
                <a:gd name="connsiteY40" fmla="*/ 2199503 h 2669060"/>
                <a:gd name="connsiteX41" fmla="*/ 1173892 w 1445741"/>
                <a:gd name="connsiteY41" fmla="*/ 2236573 h 2669060"/>
                <a:gd name="connsiteX42" fmla="*/ 1099752 w 1445741"/>
                <a:gd name="connsiteY42" fmla="*/ 2286000 h 2669060"/>
                <a:gd name="connsiteX43" fmla="*/ 1025611 w 1445741"/>
                <a:gd name="connsiteY43" fmla="*/ 2335427 h 2669060"/>
                <a:gd name="connsiteX44" fmla="*/ 988541 w 1445741"/>
                <a:gd name="connsiteY44" fmla="*/ 2360141 h 2669060"/>
                <a:gd name="connsiteX45" fmla="*/ 1013254 w 1445741"/>
                <a:gd name="connsiteY45" fmla="*/ 2446638 h 2669060"/>
                <a:gd name="connsiteX46" fmla="*/ 1037968 w 1445741"/>
                <a:gd name="connsiteY46" fmla="*/ 2483708 h 2669060"/>
                <a:gd name="connsiteX47" fmla="*/ 1112108 w 1445741"/>
                <a:gd name="connsiteY47" fmla="*/ 2533135 h 2669060"/>
                <a:gd name="connsiteX48" fmla="*/ 1173892 w 1445741"/>
                <a:gd name="connsiteY48" fmla="*/ 2607276 h 2669060"/>
                <a:gd name="connsiteX49" fmla="*/ 1223319 w 1445741"/>
                <a:gd name="connsiteY49" fmla="*/ 2669060 h 266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45741" h="2669060">
                  <a:moveTo>
                    <a:pt x="0" y="0"/>
                  </a:moveTo>
                  <a:cubicBezTo>
                    <a:pt x="4119" y="32951"/>
                    <a:pt x="9350" y="65783"/>
                    <a:pt x="12357" y="98854"/>
                  </a:cubicBezTo>
                  <a:cubicBezTo>
                    <a:pt x="17469" y="155089"/>
                    <a:pt x="29160" y="356851"/>
                    <a:pt x="37070" y="420130"/>
                  </a:cubicBezTo>
                  <a:cubicBezTo>
                    <a:pt x="40805" y="450009"/>
                    <a:pt x="66974" y="522199"/>
                    <a:pt x="74141" y="543698"/>
                  </a:cubicBezTo>
                  <a:cubicBezTo>
                    <a:pt x="78260" y="556055"/>
                    <a:pt x="79273" y="569930"/>
                    <a:pt x="86498" y="580768"/>
                  </a:cubicBezTo>
                  <a:cubicBezTo>
                    <a:pt x="94736" y="593125"/>
                    <a:pt x="104570" y="604555"/>
                    <a:pt x="111211" y="617838"/>
                  </a:cubicBezTo>
                  <a:cubicBezTo>
                    <a:pt x="121593" y="638602"/>
                    <a:pt x="129986" y="684538"/>
                    <a:pt x="135925" y="704335"/>
                  </a:cubicBezTo>
                  <a:cubicBezTo>
                    <a:pt x="135939" y="704382"/>
                    <a:pt x="166809" y="796988"/>
                    <a:pt x="172995" y="815546"/>
                  </a:cubicBezTo>
                  <a:lnTo>
                    <a:pt x="197708" y="889687"/>
                  </a:lnTo>
                  <a:lnTo>
                    <a:pt x="210065" y="926757"/>
                  </a:lnTo>
                  <a:cubicBezTo>
                    <a:pt x="371776" y="862072"/>
                    <a:pt x="190222" y="944105"/>
                    <a:pt x="308919" y="864973"/>
                  </a:cubicBezTo>
                  <a:cubicBezTo>
                    <a:pt x="319757" y="857748"/>
                    <a:pt x="334554" y="858853"/>
                    <a:pt x="345989" y="852616"/>
                  </a:cubicBezTo>
                  <a:cubicBezTo>
                    <a:pt x="451601" y="795010"/>
                    <a:pt x="419432" y="806149"/>
                    <a:pt x="494270" y="753762"/>
                  </a:cubicBezTo>
                  <a:cubicBezTo>
                    <a:pt x="518603" y="736729"/>
                    <a:pt x="540233" y="713727"/>
                    <a:pt x="568411" y="704335"/>
                  </a:cubicBezTo>
                  <a:lnTo>
                    <a:pt x="642552" y="679622"/>
                  </a:lnTo>
                  <a:cubicBezTo>
                    <a:pt x="654909" y="683741"/>
                    <a:pt x="672051" y="681380"/>
                    <a:pt x="679622" y="691979"/>
                  </a:cubicBezTo>
                  <a:cubicBezTo>
                    <a:pt x="694685" y="713068"/>
                    <a:pt x="707809" y="785935"/>
                    <a:pt x="716692" y="815546"/>
                  </a:cubicBezTo>
                  <a:cubicBezTo>
                    <a:pt x="724178" y="840498"/>
                    <a:pt x="733168" y="864973"/>
                    <a:pt x="741406" y="889687"/>
                  </a:cubicBezTo>
                  <a:cubicBezTo>
                    <a:pt x="745525" y="902044"/>
                    <a:pt x="746537" y="915920"/>
                    <a:pt x="753762" y="926757"/>
                  </a:cubicBezTo>
                  <a:lnTo>
                    <a:pt x="778476" y="963827"/>
                  </a:lnTo>
                  <a:cubicBezTo>
                    <a:pt x="782433" y="979656"/>
                    <a:pt x="794328" y="1032604"/>
                    <a:pt x="803189" y="1050325"/>
                  </a:cubicBezTo>
                  <a:cubicBezTo>
                    <a:pt x="809830" y="1063608"/>
                    <a:pt x="819665" y="1075038"/>
                    <a:pt x="827903" y="1087395"/>
                  </a:cubicBezTo>
                  <a:cubicBezTo>
                    <a:pt x="832022" y="1103871"/>
                    <a:pt x="833728" y="1121146"/>
                    <a:pt x="840260" y="1136822"/>
                  </a:cubicBezTo>
                  <a:cubicBezTo>
                    <a:pt x="854430" y="1170829"/>
                    <a:pt x="873211" y="1202725"/>
                    <a:pt x="889687" y="1235676"/>
                  </a:cubicBezTo>
                  <a:cubicBezTo>
                    <a:pt x="897925" y="1252152"/>
                    <a:pt x="908575" y="1267628"/>
                    <a:pt x="914400" y="1285103"/>
                  </a:cubicBezTo>
                  <a:cubicBezTo>
                    <a:pt x="928262" y="1326689"/>
                    <a:pt x="927041" y="1328850"/>
                    <a:pt x="951470" y="1371600"/>
                  </a:cubicBezTo>
                  <a:cubicBezTo>
                    <a:pt x="958838" y="1384494"/>
                    <a:pt x="968816" y="1395776"/>
                    <a:pt x="976184" y="1408670"/>
                  </a:cubicBezTo>
                  <a:cubicBezTo>
                    <a:pt x="985323" y="1424664"/>
                    <a:pt x="991421" y="1442302"/>
                    <a:pt x="1000898" y="1458098"/>
                  </a:cubicBezTo>
                  <a:cubicBezTo>
                    <a:pt x="1016179" y="1483567"/>
                    <a:pt x="1033849" y="1507525"/>
                    <a:pt x="1050325" y="1532238"/>
                  </a:cubicBezTo>
                  <a:cubicBezTo>
                    <a:pt x="1058563" y="1544595"/>
                    <a:pt x="1070342" y="1555219"/>
                    <a:pt x="1075038" y="1569308"/>
                  </a:cubicBezTo>
                  <a:cubicBezTo>
                    <a:pt x="1096788" y="1634557"/>
                    <a:pt x="1080169" y="1595540"/>
                    <a:pt x="1136822" y="1680519"/>
                  </a:cubicBezTo>
                  <a:cubicBezTo>
                    <a:pt x="1164457" y="1721971"/>
                    <a:pt x="1161445" y="1726365"/>
                    <a:pt x="1210962" y="1754660"/>
                  </a:cubicBezTo>
                  <a:cubicBezTo>
                    <a:pt x="1222271" y="1761122"/>
                    <a:pt x="1235676" y="1762897"/>
                    <a:pt x="1248033" y="1767016"/>
                  </a:cubicBezTo>
                  <a:cubicBezTo>
                    <a:pt x="1306271" y="1854376"/>
                    <a:pt x="1230217" y="1749202"/>
                    <a:pt x="1322173" y="1841157"/>
                  </a:cubicBezTo>
                  <a:cubicBezTo>
                    <a:pt x="1332674" y="1851658"/>
                    <a:pt x="1337380" y="1866818"/>
                    <a:pt x="1346887" y="1878227"/>
                  </a:cubicBezTo>
                  <a:cubicBezTo>
                    <a:pt x="1358074" y="1891652"/>
                    <a:pt x="1373679" y="1901165"/>
                    <a:pt x="1383957" y="1915298"/>
                  </a:cubicBezTo>
                  <a:cubicBezTo>
                    <a:pt x="1406812" y="1946724"/>
                    <a:pt x="1445741" y="2014152"/>
                    <a:pt x="1445741" y="2014152"/>
                  </a:cubicBezTo>
                  <a:cubicBezTo>
                    <a:pt x="1433384" y="2022390"/>
                    <a:pt x="1419171" y="2028364"/>
                    <a:pt x="1408670" y="2038865"/>
                  </a:cubicBezTo>
                  <a:cubicBezTo>
                    <a:pt x="1326284" y="2121249"/>
                    <a:pt x="1445749" y="2034739"/>
                    <a:pt x="1346887" y="2100649"/>
                  </a:cubicBezTo>
                  <a:cubicBezTo>
                    <a:pt x="1301578" y="2168611"/>
                    <a:pt x="1346887" y="2110946"/>
                    <a:pt x="1285103" y="2162433"/>
                  </a:cubicBezTo>
                  <a:cubicBezTo>
                    <a:pt x="1271678" y="2173620"/>
                    <a:pt x="1261458" y="2188316"/>
                    <a:pt x="1248033" y="2199503"/>
                  </a:cubicBezTo>
                  <a:cubicBezTo>
                    <a:pt x="1182206" y="2254358"/>
                    <a:pt x="1240766" y="2199420"/>
                    <a:pt x="1173892" y="2236573"/>
                  </a:cubicBezTo>
                  <a:cubicBezTo>
                    <a:pt x="1147928" y="2250998"/>
                    <a:pt x="1124465" y="2269524"/>
                    <a:pt x="1099752" y="2286000"/>
                  </a:cubicBezTo>
                  <a:lnTo>
                    <a:pt x="1025611" y="2335427"/>
                  </a:lnTo>
                  <a:lnTo>
                    <a:pt x="988541" y="2360141"/>
                  </a:lnTo>
                  <a:cubicBezTo>
                    <a:pt x="992499" y="2375971"/>
                    <a:pt x="1004393" y="2428915"/>
                    <a:pt x="1013254" y="2446638"/>
                  </a:cubicBezTo>
                  <a:cubicBezTo>
                    <a:pt x="1019896" y="2459921"/>
                    <a:pt x="1026791" y="2473929"/>
                    <a:pt x="1037968" y="2483708"/>
                  </a:cubicBezTo>
                  <a:cubicBezTo>
                    <a:pt x="1060321" y="2503267"/>
                    <a:pt x="1091106" y="2512133"/>
                    <a:pt x="1112108" y="2533135"/>
                  </a:cubicBezTo>
                  <a:cubicBezTo>
                    <a:pt x="1220412" y="2641439"/>
                    <a:pt x="1087875" y="2504055"/>
                    <a:pt x="1173892" y="2607276"/>
                  </a:cubicBezTo>
                  <a:cubicBezTo>
                    <a:pt x="1228371" y="2672651"/>
                    <a:pt x="1197404" y="2617230"/>
                    <a:pt x="1223319" y="266906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 157"/>
            <p:cNvSpPr/>
            <p:nvPr/>
          </p:nvSpPr>
          <p:spPr>
            <a:xfrm>
              <a:off x="1408575" y="1828800"/>
              <a:ext cx="1408766" cy="4596714"/>
            </a:xfrm>
            <a:custGeom>
              <a:avLst/>
              <a:gdLst>
                <a:gd name="connsiteX0" fmla="*/ 1186344 w 1408766"/>
                <a:gd name="connsiteY0" fmla="*/ 0 h 4596714"/>
                <a:gd name="connsiteX1" fmla="*/ 1211057 w 1408766"/>
                <a:gd name="connsiteY1" fmla="*/ 61784 h 4596714"/>
                <a:gd name="connsiteX2" fmla="*/ 1235771 w 1408766"/>
                <a:gd name="connsiteY2" fmla="*/ 98854 h 4596714"/>
                <a:gd name="connsiteX3" fmla="*/ 1248128 w 1408766"/>
                <a:gd name="connsiteY3" fmla="*/ 135924 h 4596714"/>
                <a:gd name="connsiteX4" fmla="*/ 1272841 w 1408766"/>
                <a:gd name="connsiteY4" fmla="*/ 172995 h 4596714"/>
                <a:gd name="connsiteX5" fmla="*/ 1309911 w 1408766"/>
                <a:gd name="connsiteY5" fmla="*/ 308919 h 4596714"/>
                <a:gd name="connsiteX6" fmla="*/ 1322268 w 1408766"/>
                <a:gd name="connsiteY6" fmla="*/ 345989 h 4596714"/>
                <a:gd name="connsiteX7" fmla="*/ 1334625 w 1408766"/>
                <a:gd name="connsiteY7" fmla="*/ 395416 h 4596714"/>
                <a:gd name="connsiteX8" fmla="*/ 1359339 w 1408766"/>
                <a:gd name="connsiteY8" fmla="*/ 469557 h 4596714"/>
                <a:gd name="connsiteX9" fmla="*/ 1384052 w 1408766"/>
                <a:gd name="connsiteY9" fmla="*/ 543697 h 4596714"/>
                <a:gd name="connsiteX10" fmla="*/ 1396409 w 1408766"/>
                <a:gd name="connsiteY10" fmla="*/ 580768 h 4596714"/>
                <a:gd name="connsiteX11" fmla="*/ 1408766 w 1408766"/>
                <a:gd name="connsiteY11" fmla="*/ 654908 h 4596714"/>
                <a:gd name="connsiteX12" fmla="*/ 1396409 w 1408766"/>
                <a:gd name="connsiteY12" fmla="*/ 704335 h 4596714"/>
                <a:gd name="connsiteX13" fmla="*/ 1359339 w 1408766"/>
                <a:gd name="connsiteY13" fmla="*/ 716692 h 4596714"/>
                <a:gd name="connsiteX14" fmla="*/ 1272841 w 1408766"/>
                <a:gd name="connsiteY14" fmla="*/ 741405 h 4596714"/>
                <a:gd name="connsiteX15" fmla="*/ 1248128 w 1408766"/>
                <a:gd name="connsiteY15" fmla="*/ 778476 h 4596714"/>
                <a:gd name="connsiteX16" fmla="*/ 1161630 w 1408766"/>
                <a:gd name="connsiteY16" fmla="*/ 815546 h 4596714"/>
                <a:gd name="connsiteX17" fmla="*/ 1124560 w 1408766"/>
                <a:gd name="connsiteY17" fmla="*/ 840259 h 4596714"/>
                <a:gd name="connsiteX18" fmla="*/ 1038063 w 1408766"/>
                <a:gd name="connsiteY18" fmla="*/ 864973 h 4596714"/>
                <a:gd name="connsiteX19" fmla="*/ 963922 w 1408766"/>
                <a:gd name="connsiteY19" fmla="*/ 902043 h 4596714"/>
                <a:gd name="connsiteX20" fmla="*/ 926852 w 1408766"/>
                <a:gd name="connsiteY20" fmla="*/ 939114 h 4596714"/>
                <a:gd name="connsiteX21" fmla="*/ 889782 w 1408766"/>
                <a:gd name="connsiteY21" fmla="*/ 963827 h 4596714"/>
                <a:gd name="connsiteX22" fmla="*/ 865068 w 1408766"/>
                <a:gd name="connsiteY22" fmla="*/ 1000897 h 4596714"/>
                <a:gd name="connsiteX23" fmla="*/ 790928 w 1408766"/>
                <a:gd name="connsiteY23" fmla="*/ 1050324 h 4596714"/>
                <a:gd name="connsiteX24" fmla="*/ 753857 w 1408766"/>
                <a:gd name="connsiteY24" fmla="*/ 1087395 h 4596714"/>
                <a:gd name="connsiteX25" fmla="*/ 729144 w 1408766"/>
                <a:gd name="connsiteY25" fmla="*/ 1124465 h 4596714"/>
                <a:gd name="connsiteX26" fmla="*/ 655003 w 1408766"/>
                <a:gd name="connsiteY26" fmla="*/ 1186249 h 4596714"/>
                <a:gd name="connsiteX27" fmla="*/ 580863 w 1408766"/>
                <a:gd name="connsiteY27" fmla="*/ 1297459 h 4596714"/>
                <a:gd name="connsiteX28" fmla="*/ 556149 w 1408766"/>
                <a:gd name="connsiteY28" fmla="*/ 1334530 h 4596714"/>
                <a:gd name="connsiteX29" fmla="*/ 519079 w 1408766"/>
                <a:gd name="connsiteY29" fmla="*/ 1359243 h 4596714"/>
                <a:gd name="connsiteX30" fmla="*/ 506722 w 1408766"/>
                <a:gd name="connsiteY30" fmla="*/ 1396314 h 4596714"/>
                <a:gd name="connsiteX31" fmla="*/ 444939 w 1408766"/>
                <a:gd name="connsiteY31" fmla="*/ 1470454 h 4596714"/>
                <a:gd name="connsiteX32" fmla="*/ 407868 w 1408766"/>
                <a:gd name="connsiteY32" fmla="*/ 1495168 h 4596714"/>
                <a:gd name="connsiteX33" fmla="*/ 370798 w 1408766"/>
                <a:gd name="connsiteY33" fmla="*/ 1532238 h 4596714"/>
                <a:gd name="connsiteX34" fmla="*/ 296657 w 1408766"/>
                <a:gd name="connsiteY34" fmla="*/ 1569308 h 4596714"/>
                <a:gd name="connsiteX35" fmla="*/ 234874 w 1408766"/>
                <a:gd name="connsiteY35" fmla="*/ 1643449 h 4596714"/>
                <a:gd name="connsiteX36" fmla="*/ 185447 w 1408766"/>
                <a:gd name="connsiteY36" fmla="*/ 1717589 h 4596714"/>
                <a:gd name="connsiteX37" fmla="*/ 197803 w 1408766"/>
                <a:gd name="connsiteY37" fmla="*/ 1853514 h 4596714"/>
                <a:gd name="connsiteX38" fmla="*/ 222517 w 1408766"/>
                <a:gd name="connsiteY38" fmla="*/ 1927654 h 4596714"/>
                <a:gd name="connsiteX39" fmla="*/ 271944 w 1408766"/>
                <a:gd name="connsiteY39" fmla="*/ 2001795 h 4596714"/>
                <a:gd name="connsiteX40" fmla="*/ 296657 w 1408766"/>
                <a:gd name="connsiteY40" fmla="*/ 2038865 h 4596714"/>
                <a:gd name="connsiteX41" fmla="*/ 321371 w 1408766"/>
                <a:gd name="connsiteY41" fmla="*/ 2088292 h 4596714"/>
                <a:gd name="connsiteX42" fmla="*/ 333728 w 1408766"/>
                <a:gd name="connsiteY42" fmla="*/ 2125362 h 4596714"/>
                <a:gd name="connsiteX43" fmla="*/ 358441 w 1408766"/>
                <a:gd name="connsiteY43" fmla="*/ 2162432 h 4596714"/>
                <a:gd name="connsiteX44" fmla="*/ 370798 w 1408766"/>
                <a:gd name="connsiteY44" fmla="*/ 2199503 h 4596714"/>
                <a:gd name="connsiteX45" fmla="*/ 407868 w 1408766"/>
                <a:gd name="connsiteY45" fmla="*/ 2248930 h 4596714"/>
                <a:gd name="connsiteX46" fmla="*/ 444939 w 1408766"/>
                <a:gd name="connsiteY46" fmla="*/ 2335427 h 4596714"/>
                <a:gd name="connsiteX47" fmla="*/ 494366 w 1408766"/>
                <a:gd name="connsiteY47" fmla="*/ 2421924 h 4596714"/>
                <a:gd name="connsiteX48" fmla="*/ 519079 w 1408766"/>
                <a:gd name="connsiteY48" fmla="*/ 2496065 h 4596714"/>
                <a:gd name="connsiteX49" fmla="*/ 531436 w 1408766"/>
                <a:gd name="connsiteY49" fmla="*/ 2533135 h 4596714"/>
                <a:gd name="connsiteX50" fmla="*/ 580863 w 1408766"/>
                <a:gd name="connsiteY50" fmla="*/ 2631989 h 4596714"/>
                <a:gd name="connsiteX51" fmla="*/ 605576 w 1408766"/>
                <a:gd name="connsiteY51" fmla="*/ 2706130 h 4596714"/>
                <a:gd name="connsiteX52" fmla="*/ 630290 w 1408766"/>
                <a:gd name="connsiteY52" fmla="*/ 2743200 h 4596714"/>
                <a:gd name="connsiteX53" fmla="*/ 655003 w 1408766"/>
                <a:gd name="connsiteY53" fmla="*/ 2817341 h 4596714"/>
                <a:gd name="connsiteX54" fmla="*/ 679717 w 1408766"/>
                <a:gd name="connsiteY54" fmla="*/ 2854411 h 4596714"/>
                <a:gd name="connsiteX55" fmla="*/ 692074 w 1408766"/>
                <a:gd name="connsiteY55" fmla="*/ 2891481 h 4596714"/>
                <a:gd name="connsiteX56" fmla="*/ 741501 w 1408766"/>
                <a:gd name="connsiteY56" fmla="*/ 2965622 h 4596714"/>
                <a:gd name="connsiteX57" fmla="*/ 790928 w 1408766"/>
                <a:gd name="connsiteY57" fmla="*/ 3039762 h 4596714"/>
                <a:gd name="connsiteX58" fmla="*/ 815641 w 1408766"/>
                <a:gd name="connsiteY58" fmla="*/ 3076832 h 4596714"/>
                <a:gd name="connsiteX59" fmla="*/ 877425 w 1408766"/>
                <a:gd name="connsiteY59" fmla="*/ 3188043 h 4596714"/>
                <a:gd name="connsiteX60" fmla="*/ 951566 w 1408766"/>
                <a:gd name="connsiteY60" fmla="*/ 3262184 h 4596714"/>
                <a:gd name="connsiteX61" fmla="*/ 1000993 w 1408766"/>
                <a:gd name="connsiteY61" fmla="*/ 3336324 h 4596714"/>
                <a:gd name="connsiteX62" fmla="*/ 1013349 w 1408766"/>
                <a:gd name="connsiteY62" fmla="*/ 3373395 h 4596714"/>
                <a:gd name="connsiteX63" fmla="*/ 1000993 w 1408766"/>
                <a:gd name="connsiteY63" fmla="*/ 3435178 h 4596714"/>
                <a:gd name="connsiteX64" fmla="*/ 926852 w 1408766"/>
                <a:gd name="connsiteY64" fmla="*/ 3509319 h 4596714"/>
                <a:gd name="connsiteX65" fmla="*/ 852711 w 1408766"/>
                <a:gd name="connsiteY65" fmla="*/ 3558746 h 4596714"/>
                <a:gd name="connsiteX66" fmla="*/ 753857 w 1408766"/>
                <a:gd name="connsiteY66" fmla="*/ 3632886 h 4596714"/>
                <a:gd name="connsiteX67" fmla="*/ 704430 w 1408766"/>
                <a:gd name="connsiteY67" fmla="*/ 3669957 h 4596714"/>
                <a:gd name="connsiteX68" fmla="*/ 655003 w 1408766"/>
                <a:gd name="connsiteY68" fmla="*/ 3719384 h 4596714"/>
                <a:gd name="connsiteX69" fmla="*/ 593220 w 1408766"/>
                <a:gd name="connsiteY69" fmla="*/ 3793524 h 4596714"/>
                <a:gd name="connsiteX70" fmla="*/ 519079 w 1408766"/>
                <a:gd name="connsiteY70" fmla="*/ 3855308 h 4596714"/>
                <a:gd name="connsiteX71" fmla="*/ 494366 w 1408766"/>
                <a:gd name="connsiteY71" fmla="*/ 3892378 h 4596714"/>
                <a:gd name="connsiteX72" fmla="*/ 420225 w 1408766"/>
                <a:gd name="connsiteY72" fmla="*/ 3954162 h 4596714"/>
                <a:gd name="connsiteX73" fmla="*/ 358441 w 1408766"/>
                <a:gd name="connsiteY73" fmla="*/ 4028303 h 4596714"/>
                <a:gd name="connsiteX74" fmla="*/ 333728 w 1408766"/>
                <a:gd name="connsiteY74" fmla="*/ 4102443 h 4596714"/>
                <a:gd name="connsiteX75" fmla="*/ 321371 w 1408766"/>
                <a:gd name="connsiteY75" fmla="*/ 4139514 h 4596714"/>
                <a:gd name="connsiteX76" fmla="*/ 296657 w 1408766"/>
                <a:gd name="connsiteY76" fmla="*/ 4176584 h 4596714"/>
                <a:gd name="connsiteX77" fmla="*/ 284301 w 1408766"/>
                <a:gd name="connsiteY77" fmla="*/ 4226011 h 4596714"/>
                <a:gd name="connsiteX78" fmla="*/ 210160 w 1408766"/>
                <a:gd name="connsiteY78" fmla="*/ 4349578 h 4596714"/>
                <a:gd name="connsiteX79" fmla="*/ 185447 w 1408766"/>
                <a:gd name="connsiteY79" fmla="*/ 4386649 h 4596714"/>
                <a:gd name="connsiteX80" fmla="*/ 148376 w 1408766"/>
                <a:gd name="connsiteY80" fmla="*/ 4423719 h 4596714"/>
                <a:gd name="connsiteX81" fmla="*/ 123663 w 1408766"/>
                <a:gd name="connsiteY81" fmla="*/ 4460789 h 4596714"/>
                <a:gd name="connsiteX82" fmla="*/ 49522 w 1408766"/>
                <a:gd name="connsiteY82" fmla="*/ 4497859 h 4596714"/>
                <a:gd name="connsiteX83" fmla="*/ 95 w 1408766"/>
                <a:gd name="connsiteY83" fmla="*/ 4596714 h 459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408766" h="4596714">
                  <a:moveTo>
                    <a:pt x="1186344" y="0"/>
                  </a:moveTo>
                  <a:cubicBezTo>
                    <a:pt x="1194582" y="20595"/>
                    <a:pt x="1201137" y="41945"/>
                    <a:pt x="1211057" y="61784"/>
                  </a:cubicBezTo>
                  <a:cubicBezTo>
                    <a:pt x="1217699" y="75067"/>
                    <a:pt x="1229129" y="85571"/>
                    <a:pt x="1235771" y="98854"/>
                  </a:cubicBezTo>
                  <a:cubicBezTo>
                    <a:pt x="1241596" y="110504"/>
                    <a:pt x="1242303" y="124274"/>
                    <a:pt x="1248128" y="135924"/>
                  </a:cubicBezTo>
                  <a:cubicBezTo>
                    <a:pt x="1254770" y="149207"/>
                    <a:pt x="1266809" y="159424"/>
                    <a:pt x="1272841" y="172995"/>
                  </a:cubicBezTo>
                  <a:cubicBezTo>
                    <a:pt x="1303141" y="241171"/>
                    <a:pt x="1293297" y="242463"/>
                    <a:pt x="1309911" y="308919"/>
                  </a:cubicBezTo>
                  <a:cubicBezTo>
                    <a:pt x="1313070" y="321555"/>
                    <a:pt x="1318690" y="333465"/>
                    <a:pt x="1322268" y="345989"/>
                  </a:cubicBezTo>
                  <a:cubicBezTo>
                    <a:pt x="1326934" y="362318"/>
                    <a:pt x="1329745" y="379149"/>
                    <a:pt x="1334625" y="395416"/>
                  </a:cubicBezTo>
                  <a:cubicBezTo>
                    <a:pt x="1342111" y="420368"/>
                    <a:pt x="1351101" y="444843"/>
                    <a:pt x="1359339" y="469557"/>
                  </a:cubicBezTo>
                  <a:lnTo>
                    <a:pt x="1384052" y="543697"/>
                  </a:lnTo>
                  <a:cubicBezTo>
                    <a:pt x="1388171" y="556054"/>
                    <a:pt x="1394268" y="567920"/>
                    <a:pt x="1396409" y="580768"/>
                  </a:cubicBezTo>
                  <a:lnTo>
                    <a:pt x="1408766" y="654908"/>
                  </a:lnTo>
                  <a:cubicBezTo>
                    <a:pt x="1404647" y="671384"/>
                    <a:pt x="1407018" y="691074"/>
                    <a:pt x="1396409" y="704335"/>
                  </a:cubicBezTo>
                  <a:cubicBezTo>
                    <a:pt x="1388272" y="714506"/>
                    <a:pt x="1371863" y="713114"/>
                    <a:pt x="1359339" y="716692"/>
                  </a:cubicBezTo>
                  <a:cubicBezTo>
                    <a:pt x="1250702" y="747732"/>
                    <a:pt x="1361742" y="711773"/>
                    <a:pt x="1272841" y="741405"/>
                  </a:cubicBezTo>
                  <a:cubicBezTo>
                    <a:pt x="1264603" y="753762"/>
                    <a:pt x="1259537" y="768969"/>
                    <a:pt x="1248128" y="778476"/>
                  </a:cubicBezTo>
                  <a:cubicBezTo>
                    <a:pt x="1209563" y="810614"/>
                    <a:pt x="1200257" y="796233"/>
                    <a:pt x="1161630" y="815546"/>
                  </a:cubicBezTo>
                  <a:cubicBezTo>
                    <a:pt x="1148347" y="822187"/>
                    <a:pt x="1138210" y="834409"/>
                    <a:pt x="1124560" y="840259"/>
                  </a:cubicBezTo>
                  <a:cubicBezTo>
                    <a:pt x="1069130" y="864015"/>
                    <a:pt x="1086157" y="840926"/>
                    <a:pt x="1038063" y="864973"/>
                  </a:cubicBezTo>
                  <a:cubicBezTo>
                    <a:pt x="942250" y="912880"/>
                    <a:pt x="1057099" y="870984"/>
                    <a:pt x="963922" y="902043"/>
                  </a:cubicBezTo>
                  <a:cubicBezTo>
                    <a:pt x="951565" y="914400"/>
                    <a:pt x="940277" y="927927"/>
                    <a:pt x="926852" y="939114"/>
                  </a:cubicBezTo>
                  <a:cubicBezTo>
                    <a:pt x="915443" y="948621"/>
                    <a:pt x="900283" y="953326"/>
                    <a:pt x="889782" y="963827"/>
                  </a:cubicBezTo>
                  <a:cubicBezTo>
                    <a:pt x="879281" y="974328"/>
                    <a:pt x="876245" y="991118"/>
                    <a:pt x="865068" y="1000897"/>
                  </a:cubicBezTo>
                  <a:cubicBezTo>
                    <a:pt x="842715" y="1020456"/>
                    <a:pt x="811930" y="1029322"/>
                    <a:pt x="790928" y="1050324"/>
                  </a:cubicBezTo>
                  <a:cubicBezTo>
                    <a:pt x="778571" y="1062681"/>
                    <a:pt x="765044" y="1073970"/>
                    <a:pt x="753857" y="1087395"/>
                  </a:cubicBezTo>
                  <a:cubicBezTo>
                    <a:pt x="744350" y="1098804"/>
                    <a:pt x="739645" y="1113964"/>
                    <a:pt x="729144" y="1124465"/>
                  </a:cubicBezTo>
                  <a:cubicBezTo>
                    <a:pt x="657745" y="1195864"/>
                    <a:pt x="725861" y="1095147"/>
                    <a:pt x="655003" y="1186249"/>
                  </a:cubicBezTo>
                  <a:cubicBezTo>
                    <a:pt x="654994" y="1186261"/>
                    <a:pt x="593224" y="1278918"/>
                    <a:pt x="580863" y="1297459"/>
                  </a:cubicBezTo>
                  <a:cubicBezTo>
                    <a:pt x="572625" y="1309816"/>
                    <a:pt x="568506" y="1326292"/>
                    <a:pt x="556149" y="1334530"/>
                  </a:cubicBezTo>
                  <a:lnTo>
                    <a:pt x="519079" y="1359243"/>
                  </a:lnTo>
                  <a:cubicBezTo>
                    <a:pt x="514960" y="1371600"/>
                    <a:pt x="512547" y="1384664"/>
                    <a:pt x="506722" y="1396314"/>
                  </a:cubicBezTo>
                  <a:cubicBezTo>
                    <a:pt x="492836" y="1424086"/>
                    <a:pt x="468363" y="1450934"/>
                    <a:pt x="444939" y="1470454"/>
                  </a:cubicBezTo>
                  <a:cubicBezTo>
                    <a:pt x="433530" y="1479962"/>
                    <a:pt x="419277" y="1485660"/>
                    <a:pt x="407868" y="1495168"/>
                  </a:cubicBezTo>
                  <a:cubicBezTo>
                    <a:pt x="394443" y="1506355"/>
                    <a:pt x="384223" y="1521051"/>
                    <a:pt x="370798" y="1532238"/>
                  </a:cubicBezTo>
                  <a:cubicBezTo>
                    <a:pt x="338860" y="1558853"/>
                    <a:pt x="333810" y="1556924"/>
                    <a:pt x="296657" y="1569308"/>
                  </a:cubicBezTo>
                  <a:cubicBezTo>
                    <a:pt x="208355" y="1701762"/>
                    <a:pt x="345864" y="1500746"/>
                    <a:pt x="234874" y="1643449"/>
                  </a:cubicBezTo>
                  <a:cubicBezTo>
                    <a:pt x="216639" y="1666894"/>
                    <a:pt x="185447" y="1717589"/>
                    <a:pt x="185447" y="1717589"/>
                  </a:cubicBezTo>
                  <a:cubicBezTo>
                    <a:pt x="189566" y="1762897"/>
                    <a:pt x="189897" y="1808711"/>
                    <a:pt x="197803" y="1853514"/>
                  </a:cubicBezTo>
                  <a:cubicBezTo>
                    <a:pt x="202330" y="1879168"/>
                    <a:pt x="208067" y="1905979"/>
                    <a:pt x="222517" y="1927654"/>
                  </a:cubicBezTo>
                  <a:lnTo>
                    <a:pt x="271944" y="2001795"/>
                  </a:lnTo>
                  <a:cubicBezTo>
                    <a:pt x="280182" y="2014152"/>
                    <a:pt x="290015" y="2025582"/>
                    <a:pt x="296657" y="2038865"/>
                  </a:cubicBezTo>
                  <a:cubicBezTo>
                    <a:pt x="304895" y="2055341"/>
                    <a:pt x="314115" y="2071361"/>
                    <a:pt x="321371" y="2088292"/>
                  </a:cubicBezTo>
                  <a:cubicBezTo>
                    <a:pt x="326502" y="2100264"/>
                    <a:pt x="327903" y="2113712"/>
                    <a:pt x="333728" y="2125362"/>
                  </a:cubicBezTo>
                  <a:cubicBezTo>
                    <a:pt x="340369" y="2138645"/>
                    <a:pt x="351800" y="2149149"/>
                    <a:pt x="358441" y="2162432"/>
                  </a:cubicBezTo>
                  <a:cubicBezTo>
                    <a:pt x="364266" y="2174082"/>
                    <a:pt x="364336" y="2188194"/>
                    <a:pt x="370798" y="2199503"/>
                  </a:cubicBezTo>
                  <a:cubicBezTo>
                    <a:pt x="381016" y="2217384"/>
                    <a:pt x="396953" y="2231466"/>
                    <a:pt x="407868" y="2248930"/>
                  </a:cubicBezTo>
                  <a:cubicBezTo>
                    <a:pt x="445124" y="2308539"/>
                    <a:pt x="422008" y="2281920"/>
                    <a:pt x="444939" y="2335427"/>
                  </a:cubicBezTo>
                  <a:cubicBezTo>
                    <a:pt x="463754" y="2379328"/>
                    <a:pt x="469544" y="2384692"/>
                    <a:pt x="494366" y="2421924"/>
                  </a:cubicBezTo>
                  <a:lnTo>
                    <a:pt x="519079" y="2496065"/>
                  </a:lnTo>
                  <a:cubicBezTo>
                    <a:pt x="523198" y="2508422"/>
                    <a:pt x="525611" y="2521485"/>
                    <a:pt x="531436" y="2533135"/>
                  </a:cubicBezTo>
                  <a:cubicBezTo>
                    <a:pt x="547912" y="2566086"/>
                    <a:pt x="569213" y="2597039"/>
                    <a:pt x="580863" y="2631989"/>
                  </a:cubicBezTo>
                  <a:cubicBezTo>
                    <a:pt x="589101" y="2656703"/>
                    <a:pt x="591126" y="2684455"/>
                    <a:pt x="605576" y="2706130"/>
                  </a:cubicBezTo>
                  <a:cubicBezTo>
                    <a:pt x="613814" y="2718487"/>
                    <a:pt x="624258" y="2729629"/>
                    <a:pt x="630290" y="2743200"/>
                  </a:cubicBezTo>
                  <a:cubicBezTo>
                    <a:pt x="640870" y="2767005"/>
                    <a:pt x="640553" y="2795666"/>
                    <a:pt x="655003" y="2817341"/>
                  </a:cubicBezTo>
                  <a:cubicBezTo>
                    <a:pt x="663241" y="2829698"/>
                    <a:pt x="673075" y="2841128"/>
                    <a:pt x="679717" y="2854411"/>
                  </a:cubicBezTo>
                  <a:cubicBezTo>
                    <a:pt x="685542" y="2866061"/>
                    <a:pt x="685748" y="2880095"/>
                    <a:pt x="692074" y="2891481"/>
                  </a:cubicBezTo>
                  <a:cubicBezTo>
                    <a:pt x="706499" y="2917445"/>
                    <a:pt x="725025" y="2940908"/>
                    <a:pt x="741501" y="2965622"/>
                  </a:cubicBezTo>
                  <a:lnTo>
                    <a:pt x="790928" y="3039762"/>
                  </a:lnTo>
                  <a:cubicBezTo>
                    <a:pt x="799166" y="3052119"/>
                    <a:pt x="810945" y="3062743"/>
                    <a:pt x="815641" y="3076832"/>
                  </a:cubicBezTo>
                  <a:cubicBezTo>
                    <a:pt x="831180" y="3123448"/>
                    <a:pt x="834936" y="3145554"/>
                    <a:pt x="877425" y="3188043"/>
                  </a:cubicBezTo>
                  <a:cubicBezTo>
                    <a:pt x="902139" y="3212757"/>
                    <a:pt x="932179" y="3233104"/>
                    <a:pt x="951566" y="3262184"/>
                  </a:cubicBezTo>
                  <a:lnTo>
                    <a:pt x="1000993" y="3336324"/>
                  </a:lnTo>
                  <a:cubicBezTo>
                    <a:pt x="1005112" y="3348681"/>
                    <a:pt x="1013349" y="3360370"/>
                    <a:pt x="1013349" y="3373395"/>
                  </a:cubicBezTo>
                  <a:cubicBezTo>
                    <a:pt x="1013349" y="3394397"/>
                    <a:pt x="1008367" y="3415513"/>
                    <a:pt x="1000993" y="3435178"/>
                  </a:cubicBezTo>
                  <a:cubicBezTo>
                    <a:pt x="987417" y="3471381"/>
                    <a:pt x="956873" y="3488304"/>
                    <a:pt x="926852" y="3509319"/>
                  </a:cubicBezTo>
                  <a:cubicBezTo>
                    <a:pt x="902519" y="3526352"/>
                    <a:pt x="876473" y="3540925"/>
                    <a:pt x="852711" y="3558746"/>
                  </a:cubicBezTo>
                  <a:lnTo>
                    <a:pt x="753857" y="3632886"/>
                  </a:lnTo>
                  <a:cubicBezTo>
                    <a:pt x="737381" y="3645243"/>
                    <a:pt x="718993" y="3655394"/>
                    <a:pt x="704430" y="3669957"/>
                  </a:cubicBezTo>
                  <a:cubicBezTo>
                    <a:pt x="687954" y="3686433"/>
                    <a:pt x="670166" y="3701693"/>
                    <a:pt x="655003" y="3719384"/>
                  </a:cubicBezTo>
                  <a:cubicBezTo>
                    <a:pt x="606403" y="3776084"/>
                    <a:pt x="657493" y="3739964"/>
                    <a:pt x="593220" y="3793524"/>
                  </a:cubicBezTo>
                  <a:cubicBezTo>
                    <a:pt x="540203" y="3837705"/>
                    <a:pt x="568305" y="3796236"/>
                    <a:pt x="519079" y="3855308"/>
                  </a:cubicBezTo>
                  <a:cubicBezTo>
                    <a:pt x="509572" y="3866717"/>
                    <a:pt x="504867" y="3881877"/>
                    <a:pt x="494366" y="3892378"/>
                  </a:cubicBezTo>
                  <a:cubicBezTo>
                    <a:pt x="397160" y="3989584"/>
                    <a:pt x="521446" y="3832698"/>
                    <a:pt x="420225" y="3954162"/>
                  </a:cubicBezTo>
                  <a:cubicBezTo>
                    <a:pt x="334200" y="4057391"/>
                    <a:pt x="466750" y="3919991"/>
                    <a:pt x="358441" y="4028303"/>
                  </a:cubicBezTo>
                  <a:lnTo>
                    <a:pt x="333728" y="4102443"/>
                  </a:lnTo>
                  <a:cubicBezTo>
                    <a:pt x="329609" y="4114800"/>
                    <a:pt x="328596" y="4128676"/>
                    <a:pt x="321371" y="4139514"/>
                  </a:cubicBezTo>
                  <a:lnTo>
                    <a:pt x="296657" y="4176584"/>
                  </a:lnTo>
                  <a:cubicBezTo>
                    <a:pt x="292538" y="4193060"/>
                    <a:pt x="290264" y="4210110"/>
                    <a:pt x="284301" y="4226011"/>
                  </a:cubicBezTo>
                  <a:cubicBezTo>
                    <a:pt x="268018" y="4269434"/>
                    <a:pt x="234793" y="4312629"/>
                    <a:pt x="210160" y="4349578"/>
                  </a:cubicBezTo>
                  <a:cubicBezTo>
                    <a:pt x="201922" y="4361935"/>
                    <a:pt x="195948" y="4376148"/>
                    <a:pt x="185447" y="4386649"/>
                  </a:cubicBezTo>
                  <a:cubicBezTo>
                    <a:pt x="173090" y="4399006"/>
                    <a:pt x="159563" y="4410294"/>
                    <a:pt x="148376" y="4423719"/>
                  </a:cubicBezTo>
                  <a:cubicBezTo>
                    <a:pt x="138869" y="4435128"/>
                    <a:pt x="134164" y="4450288"/>
                    <a:pt x="123663" y="4460789"/>
                  </a:cubicBezTo>
                  <a:cubicBezTo>
                    <a:pt x="99708" y="4484745"/>
                    <a:pt x="79674" y="4487809"/>
                    <a:pt x="49522" y="4497859"/>
                  </a:cubicBezTo>
                  <a:cubicBezTo>
                    <a:pt x="-4475" y="4578854"/>
                    <a:pt x="95" y="4542298"/>
                    <a:pt x="95" y="459671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자유형 158"/>
            <p:cNvSpPr/>
            <p:nvPr/>
          </p:nvSpPr>
          <p:spPr>
            <a:xfrm>
              <a:off x="1717589" y="3175391"/>
              <a:ext cx="2384854" cy="1693171"/>
            </a:xfrm>
            <a:custGeom>
              <a:avLst/>
              <a:gdLst>
                <a:gd name="connsiteX0" fmla="*/ 2384854 w 2384854"/>
                <a:gd name="connsiteY0" fmla="*/ 877625 h 1693171"/>
                <a:gd name="connsiteX1" fmla="*/ 2248930 w 2384854"/>
                <a:gd name="connsiteY1" fmla="*/ 988836 h 1693171"/>
                <a:gd name="connsiteX2" fmla="*/ 2174789 w 2384854"/>
                <a:gd name="connsiteY2" fmla="*/ 1025906 h 1693171"/>
                <a:gd name="connsiteX3" fmla="*/ 2137719 w 2384854"/>
                <a:gd name="connsiteY3" fmla="*/ 1062977 h 1693171"/>
                <a:gd name="connsiteX4" fmla="*/ 2100649 w 2384854"/>
                <a:gd name="connsiteY4" fmla="*/ 1087690 h 1693171"/>
                <a:gd name="connsiteX5" fmla="*/ 2063579 w 2384854"/>
                <a:gd name="connsiteY5" fmla="*/ 1124760 h 1693171"/>
                <a:gd name="connsiteX6" fmla="*/ 2026508 w 2384854"/>
                <a:gd name="connsiteY6" fmla="*/ 1149474 h 1693171"/>
                <a:gd name="connsiteX7" fmla="*/ 1952368 w 2384854"/>
                <a:gd name="connsiteY7" fmla="*/ 1211258 h 1693171"/>
                <a:gd name="connsiteX8" fmla="*/ 1927654 w 2384854"/>
                <a:gd name="connsiteY8" fmla="*/ 1248328 h 1693171"/>
                <a:gd name="connsiteX9" fmla="*/ 1853514 w 2384854"/>
                <a:gd name="connsiteY9" fmla="*/ 1297755 h 1693171"/>
                <a:gd name="connsiteX10" fmla="*/ 1816443 w 2384854"/>
                <a:gd name="connsiteY10" fmla="*/ 1322468 h 1693171"/>
                <a:gd name="connsiteX11" fmla="*/ 1767016 w 2384854"/>
                <a:gd name="connsiteY11" fmla="*/ 1347182 h 1693171"/>
                <a:gd name="connsiteX12" fmla="*/ 1729946 w 2384854"/>
                <a:gd name="connsiteY12" fmla="*/ 1371895 h 1693171"/>
                <a:gd name="connsiteX13" fmla="*/ 1655806 w 2384854"/>
                <a:gd name="connsiteY13" fmla="*/ 1396609 h 1693171"/>
                <a:gd name="connsiteX14" fmla="*/ 1581665 w 2384854"/>
                <a:gd name="connsiteY14" fmla="*/ 1433679 h 1693171"/>
                <a:gd name="connsiteX15" fmla="*/ 1544595 w 2384854"/>
                <a:gd name="connsiteY15" fmla="*/ 1470750 h 1693171"/>
                <a:gd name="connsiteX16" fmla="*/ 1470454 w 2384854"/>
                <a:gd name="connsiteY16" fmla="*/ 1421323 h 1693171"/>
                <a:gd name="connsiteX17" fmla="*/ 1421027 w 2384854"/>
                <a:gd name="connsiteY17" fmla="*/ 1347182 h 1693171"/>
                <a:gd name="connsiteX18" fmla="*/ 1408670 w 2384854"/>
                <a:gd name="connsiteY18" fmla="*/ 1310112 h 1693171"/>
                <a:gd name="connsiteX19" fmla="*/ 1334530 w 2384854"/>
                <a:gd name="connsiteY19" fmla="*/ 1235971 h 1693171"/>
                <a:gd name="connsiteX20" fmla="*/ 1285103 w 2384854"/>
                <a:gd name="connsiteY20" fmla="*/ 1161831 h 1693171"/>
                <a:gd name="connsiteX21" fmla="*/ 1260389 w 2384854"/>
                <a:gd name="connsiteY21" fmla="*/ 1124760 h 1693171"/>
                <a:gd name="connsiteX22" fmla="*/ 1248033 w 2384854"/>
                <a:gd name="connsiteY22" fmla="*/ 1087690 h 1693171"/>
                <a:gd name="connsiteX23" fmla="*/ 1149179 w 2384854"/>
                <a:gd name="connsiteY23" fmla="*/ 1137117 h 1693171"/>
                <a:gd name="connsiteX24" fmla="*/ 1062681 w 2384854"/>
                <a:gd name="connsiteY24" fmla="*/ 1198901 h 1693171"/>
                <a:gd name="connsiteX25" fmla="*/ 1000897 w 2384854"/>
                <a:gd name="connsiteY25" fmla="*/ 1310112 h 1693171"/>
                <a:gd name="connsiteX26" fmla="*/ 963827 w 2384854"/>
                <a:gd name="connsiteY26" fmla="*/ 1347182 h 1693171"/>
                <a:gd name="connsiteX27" fmla="*/ 939114 w 2384854"/>
                <a:gd name="connsiteY27" fmla="*/ 1384252 h 1693171"/>
                <a:gd name="connsiteX28" fmla="*/ 902043 w 2384854"/>
                <a:gd name="connsiteY28" fmla="*/ 1408966 h 1693171"/>
                <a:gd name="connsiteX29" fmla="*/ 864973 w 2384854"/>
                <a:gd name="connsiteY29" fmla="*/ 1446036 h 1693171"/>
                <a:gd name="connsiteX30" fmla="*/ 778476 w 2384854"/>
                <a:gd name="connsiteY30" fmla="*/ 1483106 h 1693171"/>
                <a:gd name="connsiteX31" fmla="*/ 729049 w 2384854"/>
                <a:gd name="connsiteY31" fmla="*/ 1507820 h 1693171"/>
                <a:gd name="connsiteX32" fmla="*/ 654908 w 2384854"/>
                <a:gd name="connsiteY32" fmla="*/ 1569604 h 1693171"/>
                <a:gd name="connsiteX33" fmla="*/ 617838 w 2384854"/>
                <a:gd name="connsiteY33" fmla="*/ 1594317 h 1693171"/>
                <a:gd name="connsiteX34" fmla="*/ 568411 w 2384854"/>
                <a:gd name="connsiteY34" fmla="*/ 1668458 h 1693171"/>
                <a:gd name="connsiteX35" fmla="*/ 494270 w 2384854"/>
                <a:gd name="connsiteY35" fmla="*/ 1693171 h 1693171"/>
                <a:gd name="connsiteX36" fmla="*/ 469557 w 2384854"/>
                <a:gd name="connsiteY36" fmla="*/ 1643744 h 1693171"/>
                <a:gd name="connsiteX37" fmla="*/ 420130 w 2384854"/>
                <a:gd name="connsiteY37" fmla="*/ 1557247 h 1693171"/>
                <a:gd name="connsiteX38" fmla="*/ 383060 w 2384854"/>
                <a:gd name="connsiteY38" fmla="*/ 1421323 h 1693171"/>
                <a:gd name="connsiteX39" fmla="*/ 383060 w 2384854"/>
                <a:gd name="connsiteY39" fmla="*/ 1421323 h 1693171"/>
                <a:gd name="connsiteX40" fmla="*/ 358346 w 2384854"/>
                <a:gd name="connsiteY40" fmla="*/ 1322468 h 1693171"/>
                <a:gd name="connsiteX41" fmla="*/ 345989 w 2384854"/>
                <a:gd name="connsiteY41" fmla="*/ 1285398 h 1693171"/>
                <a:gd name="connsiteX42" fmla="*/ 333633 w 2384854"/>
                <a:gd name="connsiteY42" fmla="*/ 1235971 h 1693171"/>
                <a:gd name="connsiteX43" fmla="*/ 308919 w 2384854"/>
                <a:gd name="connsiteY43" fmla="*/ 1161831 h 1693171"/>
                <a:gd name="connsiteX44" fmla="*/ 296562 w 2384854"/>
                <a:gd name="connsiteY44" fmla="*/ 1124760 h 1693171"/>
                <a:gd name="connsiteX45" fmla="*/ 259492 w 2384854"/>
                <a:gd name="connsiteY45" fmla="*/ 1050620 h 1693171"/>
                <a:gd name="connsiteX46" fmla="*/ 234779 w 2384854"/>
                <a:gd name="connsiteY46" fmla="*/ 1013550 h 1693171"/>
                <a:gd name="connsiteX47" fmla="*/ 197708 w 2384854"/>
                <a:gd name="connsiteY47" fmla="*/ 939409 h 1693171"/>
                <a:gd name="connsiteX48" fmla="*/ 185352 w 2384854"/>
                <a:gd name="connsiteY48" fmla="*/ 877625 h 1693171"/>
                <a:gd name="connsiteX49" fmla="*/ 135925 w 2384854"/>
                <a:gd name="connsiteY49" fmla="*/ 778771 h 1693171"/>
                <a:gd name="connsiteX50" fmla="*/ 98854 w 2384854"/>
                <a:gd name="connsiteY50" fmla="*/ 692274 h 1693171"/>
                <a:gd name="connsiteX51" fmla="*/ 74141 w 2384854"/>
                <a:gd name="connsiteY51" fmla="*/ 593420 h 1693171"/>
                <a:gd name="connsiteX52" fmla="*/ 49427 w 2384854"/>
                <a:gd name="connsiteY52" fmla="*/ 543993 h 1693171"/>
                <a:gd name="connsiteX53" fmla="*/ 24714 w 2384854"/>
                <a:gd name="connsiteY53" fmla="*/ 457495 h 1693171"/>
                <a:gd name="connsiteX54" fmla="*/ 0 w 2384854"/>
                <a:gd name="connsiteY54" fmla="*/ 383355 h 1693171"/>
                <a:gd name="connsiteX55" fmla="*/ 12357 w 2384854"/>
                <a:gd name="connsiteY55" fmla="*/ 259787 h 1693171"/>
                <a:gd name="connsiteX56" fmla="*/ 98854 w 2384854"/>
                <a:gd name="connsiteY56" fmla="*/ 160933 h 1693171"/>
                <a:gd name="connsiteX57" fmla="*/ 185352 w 2384854"/>
                <a:gd name="connsiteY57" fmla="*/ 99150 h 1693171"/>
                <a:gd name="connsiteX58" fmla="*/ 234779 w 2384854"/>
                <a:gd name="connsiteY58" fmla="*/ 49723 h 1693171"/>
                <a:gd name="connsiteX59" fmla="*/ 345989 w 2384854"/>
                <a:gd name="connsiteY59" fmla="*/ 25009 h 1693171"/>
                <a:gd name="connsiteX60" fmla="*/ 383060 w 2384854"/>
                <a:gd name="connsiteY60" fmla="*/ 295 h 1693171"/>
                <a:gd name="connsiteX61" fmla="*/ 395416 w 2384854"/>
                <a:gd name="connsiteY61" fmla="*/ 74436 h 1693171"/>
                <a:gd name="connsiteX62" fmla="*/ 420130 w 2384854"/>
                <a:gd name="connsiteY62" fmla="*/ 173290 h 1693171"/>
                <a:gd name="connsiteX63" fmla="*/ 432487 w 2384854"/>
                <a:gd name="connsiteY63" fmla="*/ 210360 h 1693171"/>
                <a:gd name="connsiteX64" fmla="*/ 457200 w 2384854"/>
                <a:gd name="connsiteY64" fmla="*/ 247431 h 1693171"/>
                <a:gd name="connsiteX65" fmla="*/ 469557 w 2384854"/>
                <a:gd name="connsiteY65" fmla="*/ 284501 h 1693171"/>
                <a:gd name="connsiteX66" fmla="*/ 518984 w 2384854"/>
                <a:gd name="connsiteY66" fmla="*/ 358641 h 1693171"/>
                <a:gd name="connsiteX67" fmla="*/ 543697 w 2384854"/>
                <a:gd name="connsiteY67" fmla="*/ 432782 h 1693171"/>
                <a:gd name="connsiteX68" fmla="*/ 556054 w 2384854"/>
                <a:gd name="connsiteY68" fmla="*/ 482209 h 169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84854" h="1693171">
                  <a:moveTo>
                    <a:pt x="2384854" y="877625"/>
                  </a:moveTo>
                  <a:cubicBezTo>
                    <a:pt x="2350300" y="912179"/>
                    <a:pt x="2298117" y="972440"/>
                    <a:pt x="2248930" y="988836"/>
                  </a:cubicBezTo>
                  <a:cubicBezTo>
                    <a:pt x="2211780" y="1001220"/>
                    <a:pt x="2206725" y="999292"/>
                    <a:pt x="2174789" y="1025906"/>
                  </a:cubicBezTo>
                  <a:cubicBezTo>
                    <a:pt x="2161364" y="1037093"/>
                    <a:pt x="2151144" y="1051790"/>
                    <a:pt x="2137719" y="1062977"/>
                  </a:cubicBezTo>
                  <a:cubicBezTo>
                    <a:pt x="2126310" y="1072484"/>
                    <a:pt x="2112058" y="1078183"/>
                    <a:pt x="2100649" y="1087690"/>
                  </a:cubicBezTo>
                  <a:cubicBezTo>
                    <a:pt x="2087224" y="1098877"/>
                    <a:pt x="2077004" y="1113573"/>
                    <a:pt x="2063579" y="1124760"/>
                  </a:cubicBezTo>
                  <a:cubicBezTo>
                    <a:pt x="2052170" y="1134268"/>
                    <a:pt x="2037917" y="1139966"/>
                    <a:pt x="2026508" y="1149474"/>
                  </a:cubicBezTo>
                  <a:cubicBezTo>
                    <a:pt x="1931359" y="1228765"/>
                    <a:pt x="2044411" y="1149894"/>
                    <a:pt x="1952368" y="1211258"/>
                  </a:cubicBezTo>
                  <a:cubicBezTo>
                    <a:pt x="1944130" y="1223615"/>
                    <a:pt x="1938831" y="1238549"/>
                    <a:pt x="1927654" y="1248328"/>
                  </a:cubicBezTo>
                  <a:cubicBezTo>
                    <a:pt x="1905301" y="1267887"/>
                    <a:pt x="1878227" y="1281280"/>
                    <a:pt x="1853514" y="1297755"/>
                  </a:cubicBezTo>
                  <a:cubicBezTo>
                    <a:pt x="1841157" y="1305993"/>
                    <a:pt x="1829726" y="1315826"/>
                    <a:pt x="1816443" y="1322468"/>
                  </a:cubicBezTo>
                  <a:cubicBezTo>
                    <a:pt x="1799967" y="1330706"/>
                    <a:pt x="1783009" y="1338043"/>
                    <a:pt x="1767016" y="1347182"/>
                  </a:cubicBezTo>
                  <a:cubicBezTo>
                    <a:pt x="1754122" y="1354550"/>
                    <a:pt x="1743517" y="1365863"/>
                    <a:pt x="1729946" y="1371895"/>
                  </a:cubicBezTo>
                  <a:cubicBezTo>
                    <a:pt x="1706141" y="1382475"/>
                    <a:pt x="1677481" y="1382159"/>
                    <a:pt x="1655806" y="1396609"/>
                  </a:cubicBezTo>
                  <a:cubicBezTo>
                    <a:pt x="1607898" y="1428548"/>
                    <a:pt x="1632824" y="1416627"/>
                    <a:pt x="1581665" y="1433679"/>
                  </a:cubicBezTo>
                  <a:cubicBezTo>
                    <a:pt x="1569308" y="1446036"/>
                    <a:pt x="1561548" y="1466512"/>
                    <a:pt x="1544595" y="1470750"/>
                  </a:cubicBezTo>
                  <a:cubicBezTo>
                    <a:pt x="1468474" y="1489781"/>
                    <a:pt x="1490423" y="1457268"/>
                    <a:pt x="1470454" y="1421323"/>
                  </a:cubicBezTo>
                  <a:cubicBezTo>
                    <a:pt x="1456029" y="1395359"/>
                    <a:pt x="1430420" y="1375360"/>
                    <a:pt x="1421027" y="1347182"/>
                  </a:cubicBezTo>
                  <a:cubicBezTo>
                    <a:pt x="1416908" y="1334825"/>
                    <a:pt x="1416667" y="1320393"/>
                    <a:pt x="1408670" y="1310112"/>
                  </a:cubicBezTo>
                  <a:cubicBezTo>
                    <a:pt x="1387213" y="1282524"/>
                    <a:pt x="1353917" y="1265051"/>
                    <a:pt x="1334530" y="1235971"/>
                  </a:cubicBezTo>
                  <a:lnTo>
                    <a:pt x="1285103" y="1161831"/>
                  </a:lnTo>
                  <a:lnTo>
                    <a:pt x="1260389" y="1124760"/>
                  </a:lnTo>
                  <a:cubicBezTo>
                    <a:pt x="1256270" y="1112403"/>
                    <a:pt x="1260978" y="1086252"/>
                    <a:pt x="1248033" y="1087690"/>
                  </a:cubicBezTo>
                  <a:cubicBezTo>
                    <a:pt x="1211418" y="1091758"/>
                    <a:pt x="1182130" y="1120641"/>
                    <a:pt x="1149179" y="1137117"/>
                  </a:cubicBezTo>
                  <a:cubicBezTo>
                    <a:pt x="1084123" y="1169645"/>
                    <a:pt x="1112777" y="1148807"/>
                    <a:pt x="1062681" y="1198901"/>
                  </a:cubicBezTo>
                  <a:cubicBezTo>
                    <a:pt x="1047143" y="1245518"/>
                    <a:pt x="1043388" y="1267621"/>
                    <a:pt x="1000897" y="1310112"/>
                  </a:cubicBezTo>
                  <a:cubicBezTo>
                    <a:pt x="988540" y="1322469"/>
                    <a:pt x="975014" y="1333757"/>
                    <a:pt x="963827" y="1347182"/>
                  </a:cubicBezTo>
                  <a:cubicBezTo>
                    <a:pt x="954320" y="1358591"/>
                    <a:pt x="949615" y="1373751"/>
                    <a:pt x="939114" y="1384252"/>
                  </a:cubicBezTo>
                  <a:cubicBezTo>
                    <a:pt x="928613" y="1394753"/>
                    <a:pt x="913452" y="1399458"/>
                    <a:pt x="902043" y="1408966"/>
                  </a:cubicBezTo>
                  <a:cubicBezTo>
                    <a:pt x="888618" y="1420153"/>
                    <a:pt x="879193" y="1435879"/>
                    <a:pt x="864973" y="1446036"/>
                  </a:cubicBezTo>
                  <a:cubicBezTo>
                    <a:pt x="823985" y="1475314"/>
                    <a:pt x="818817" y="1465817"/>
                    <a:pt x="778476" y="1483106"/>
                  </a:cubicBezTo>
                  <a:cubicBezTo>
                    <a:pt x="761545" y="1490362"/>
                    <a:pt x="745042" y="1498681"/>
                    <a:pt x="729049" y="1507820"/>
                  </a:cubicBezTo>
                  <a:cubicBezTo>
                    <a:pt x="670477" y="1541290"/>
                    <a:pt x="710672" y="1523134"/>
                    <a:pt x="654908" y="1569604"/>
                  </a:cubicBezTo>
                  <a:cubicBezTo>
                    <a:pt x="643499" y="1579111"/>
                    <a:pt x="630195" y="1586079"/>
                    <a:pt x="617838" y="1594317"/>
                  </a:cubicBezTo>
                  <a:cubicBezTo>
                    <a:pt x="601362" y="1619031"/>
                    <a:pt x="596589" y="1659066"/>
                    <a:pt x="568411" y="1668458"/>
                  </a:cubicBezTo>
                  <a:lnTo>
                    <a:pt x="494270" y="1693171"/>
                  </a:lnTo>
                  <a:cubicBezTo>
                    <a:pt x="486032" y="1676695"/>
                    <a:pt x="478696" y="1659737"/>
                    <a:pt x="469557" y="1643744"/>
                  </a:cubicBezTo>
                  <a:cubicBezTo>
                    <a:pt x="399695" y="1521485"/>
                    <a:pt x="494810" y="1706610"/>
                    <a:pt x="420130" y="1557247"/>
                  </a:cubicBezTo>
                  <a:cubicBezTo>
                    <a:pt x="402664" y="1469919"/>
                    <a:pt x="414415" y="1515388"/>
                    <a:pt x="383060" y="1421323"/>
                  </a:cubicBezTo>
                  <a:lnTo>
                    <a:pt x="383060" y="1421323"/>
                  </a:lnTo>
                  <a:cubicBezTo>
                    <a:pt x="374822" y="1388371"/>
                    <a:pt x="369087" y="1354691"/>
                    <a:pt x="358346" y="1322468"/>
                  </a:cubicBezTo>
                  <a:cubicBezTo>
                    <a:pt x="354227" y="1310111"/>
                    <a:pt x="349567" y="1297922"/>
                    <a:pt x="345989" y="1285398"/>
                  </a:cubicBezTo>
                  <a:cubicBezTo>
                    <a:pt x="341324" y="1269069"/>
                    <a:pt x="338513" y="1252237"/>
                    <a:pt x="333633" y="1235971"/>
                  </a:cubicBezTo>
                  <a:cubicBezTo>
                    <a:pt x="326148" y="1211019"/>
                    <a:pt x="317157" y="1186544"/>
                    <a:pt x="308919" y="1161831"/>
                  </a:cubicBezTo>
                  <a:cubicBezTo>
                    <a:pt x="304800" y="1149474"/>
                    <a:pt x="303787" y="1135598"/>
                    <a:pt x="296562" y="1124760"/>
                  </a:cubicBezTo>
                  <a:cubicBezTo>
                    <a:pt x="225738" y="1018523"/>
                    <a:pt x="310651" y="1152937"/>
                    <a:pt x="259492" y="1050620"/>
                  </a:cubicBezTo>
                  <a:cubicBezTo>
                    <a:pt x="252851" y="1037337"/>
                    <a:pt x="241420" y="1026833"/>
                    <a:pt x="234779" y="1013550"/>
                  </a:cubicBezTo>
                  <a:cubicBezTo>
                    <a:pt x="183625" y="911240"/>
                    <a:pt x="268528" y="1045636"/>
                    <a:pt x="197708" y="939409"/>
                  </a:cubicBezTo>
                  <a:cubicBezTo>
                    <a:pt x="193589" y="918814"/>
                    <a:pt x="192891" y="897228"/>
                    <a:pt x="185352" y="877625"/>
                  </a:cubicBezTo>
                  <a:cubicBezTo>
                    <a:pt x="172127" y="843240"/>
                    <a:pt x="147575" y="813721"/>
                    <a:pt x="135925" y="778771"/>
                  </a:cubicBezTo>
                  <a:cubicBezTo>
                    <a:pt x="106946" y="691835"/>
                    <a:pt x="144663" y="799158"/>
                    <a:pt x="98854" y="692274"/>
                  </a:cubicBezTo>
                  <a:cubicBezTo>
                    <a:pt x="71109" y="627538"/>
                    <a:pt x="103154" y="680458"/>
                    <a:pt x="74141" y="593420"/>
                  </a:cubicBezTo>
                  <a:cubicBezTo>
                    <a:pt x="68316" y="575945"/>
                    <a:pt x="56683" y="560924"/>
                    <a:pt x="49427" y="543993"/>
                  </a:cubicBezTo>
                  <a:cubicBezTo>
                    <a:pt x="35581" y="511686"/>
                    <a:pt x="35168" y="492342"/>
                    <a:pt x="24714" y="457495"/>
                  </a:cubicBezTo>
                  <a:cubicBezTo>
                    <a:pt x="17229" y="432543"/>
                    <a:pt x="0" y="383355"/>
                    <a:pt x="0" y="383355"/>
                  </a:cubicBezTo>
                  <a:cubicBezTo>
                    <a:pt x="4119" y="342166"/>
                    <a:pt x="3049" y="300122"/>
                    <a:pt x="12357" y="259787"/>
                  </a:cubicBezTo>
                  <a:cubicBezTo>
                    <a:pt x="18387" y="233659"/>
                    <a:pt x="94895" y="164232"/>
                    <a:pt x="98854" y="160933"/>
                  </a:cubicBezTo>
                  <a:cubicBezTo>
                    <a:pt x="126074" y="138250"/>
                    <a:pt x="157929" y="121587"/>
                    <a:pt x="185352" y="99150"/>
                  </a:cubicBezTo>
                  <a:cubicBezTo>
                    <a:pt x="203385" y="84396"/>
                    <a:pt x="215021" y="62072"/>
                    <a:pt x="234779" y="49723"/>
                  </a:cubicBezTo>
                  <a:cubicBezTo>
                    <a:pt x="242991" y="44591"/>
                    <a:pt x="343720" y="25463"/>
                    <a:pt x="345989" y="25009"/>
                  </a:cubicBezTo>
                  <a:cubicBezTo>
                    <a:pt x="358346" y="16771"/>
                    <a:pt x="368497" y="-2618"/>
                    <a:pt x="383060" y="295"/>
                  </a:cubicBezTo>
                  <a:cubicBezTo>
                    <a:pt x="427973" y="9278"/>
                    <a:pt x="401089" y="57417"/>
                    <a:pt x="395416" y="74436"/>
                  </a:cubicBezTo>
                  <a:cubicBezTo>
                    <a:pt x="403654" y="107387"/>
                    <a:pt x="409389" y="141068"/>
                    <a:pt x="420130" y="173290"/>
                  </a:cubicBezTo>
                  <a:cubicBezTo>
                    <a:pt x="424249" y="185647"/>
                    <a:pt x="426662" y="198710"/>
                    <a:pt x="432487" y="210360"/>
                  </a:cubicBezTo>
                  <a:cubicBezTo>
                    <a:pt x="439129" y="223643"/>
                    <a:pt x="450558" y="234148"/>
                    <a:pt x="457200" y="247431"/>
                  </a:cubicBezTo>
                  <a:cubicBezTo>
                    <a:pt x="463025" y="259081"/>
                    <a:pt x="463231" y="273115"/>
                    <a:pt x="469557" y="284501"/>
                  </a:cubicBezTo>
                  <a:cubicBezTo>
                    <a:pt x="483982" y="310465"/>
                    <a:pt x="518984" y="358641"/>
                    <a:pt x="518984" y="358641"/>
                  </a:cubicBezTo>
                  <a:lnTo>
                    <a:pt x="543697" y="432782"/>
                  </a:lnTo>
                  <a:cubicBezTo>
                    <a:pt x="557357" y="473761"/>
                    <a:pt x="556054" y="456826"/>
                    <a:pt x="556054" y="482209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자유형 159"/>
            <p:cNvSpPr/>
            <p:nvPr/>
          </p:nvSpPr>
          <p:spPr>
            <a:xfrm>
              <a:off x="2693773" y="1952368"/>
              <a:ext cx="1445741" cy="4497859"/>
            </a:xfrm>
            <a:custGeom>
              <a:avLst/>
              <a:gdLst>
                <a:gd name="connsiteX0" fmla="*/ 1445741 w 1445741"/>
                <a:gd name="connsiteY0" fmla="*/ 4497859 h 4497859"/>
                <a:gd name="connsiteX1" fmla="*/ 1408670 w 1445741"/>
                <a:gd name="connsiteY1" fmla="*/ 4386648 h 4497859"/>
                <a:gd name="connsiteX2" fmla="*/ 1383957 w 1445741"/>
                <a:gd name="connsiteY2" fmla="*/ 4349578 h 4497859"/>
                <a:gd name="connsiteX3" fmla="*/ 1346886 w 1445741"/>
                <a:gd name="connsiteY3" fmla="*/ 4275437 h 4497859"/>
                <a:gd name="connsiteX4" fmla="*/ 1322173 w 1445741"/>
                <a:gd name="connsiteY4" fmla="*/ 4201297 h 4497859"/>
                <a:gd name="connsiteX5" fmla="*/ 1309816 w 1445741"/>
                <a:gd name="connsiteY5" fmla="*/ 4164227 h 4497859"/>
                <a:gd name="connsiteX6" fmla="*/ 1285103 w 1445741"/>
                <a:gd name="connsiteY6" fmla="*/ 4114800 h 4497859"/>
                <a:gd name="connsiteX7" fmla="*/ 1260389 w 1445741"/>
                <a:gd name="connsiteY7" fmla="*/ 4040659 h 4497859"/>
                <a:gd name="connsiteX8" fmla="*/ 1223319 w 1445741"/>
                <a:gd name="connsiteY8" fmla="*/ 3941805 h 4497859"/>
                <a:gd name="connsiteX9" fmla="*/ 1198605 w 1445741"/>
                <a:gd name="connsiteY9" fmla="*/ 3904735 h 4497859"/>
                <a:gd name="connsiteX10" fmla="*/ 1173892 w 1445741"/>
                <a:gd name="connsiteY10" fmla="*/ 3855308 h 4497859"/>
                <a:gd name="connsiteX11" fmla="*/ 1124465 w 1445741"/>
                <a:gd name="connsiteY11" fmla="*/ 3781167 h 4497859"/>
                <a:gd name="connsiteX12" fmla="*/ 1099751 w 1445741"/>
                <a:gd name="connsiteY12" fmla="*/ 3682313 h 4497859"/>
                <a:gd name="connsiteX13" fmla="*/ 1075038 w 1445741"/>
                <a:gd name="connsiteY13" fmla="*/ 3608173 h 4497859"/>
                <a:gd name="connsiteX14" fmla="*/ 1062681 w 1445741"/>
                <a:gd name="connsiteY14" fmla="*/ 3571102 h 4497859"/>
                <a:gd name="connsiteX15" fmla="*/ 1037968 w 1445741"/>
                <a:gd name="connsiteY15" fmla="*/ 3484605 h 4497859"/>
                <a:gd name="connsiteX16" fmla="*/ 1013254 w 1445741"/>
                <a:gd name="connsiteY16" fmla="*/ 3447535 h 4497859"/>
                <a:gd name="connsiteX17" fmla="*/ 963827 w 1445741"/>
                <a:gd name="connsiteY17" fmla="*/ 3336324 h 4497859"/>
                <a:gd name="connsiteX18" fmla="*/ 939113 w 1445741"/>
                <a:gd name="connsiteY18" fmla="*/ 3249827 h 4497859"/>
                <a:gd name="connsiteX19" fmla="*/ 889686 w 1445741"/>
                <a:gd name="connsiteY19" fmla="*/ 3126259 h 4497859"/>
                <a:gd name="connsiteX20" fmla="*/ 864973 w 1445741"/>
                <a:gd name="connsiteY20" fmla="*/ 3052118 h 4497859"/>
                <a:gd name="connsiteX21" fmla="*/ 852616 w 1445741"/>
                <a:gd name="connsiteY21" fmla="*/ 3015048 h 4497859"/>
                <a:gd name="connsiteX22" fmla="*/ 840259 w 1445741"/>
                <a:gd name="connsiteY22" fmla="*/ 2977978 h 4497859"/>
                <a:gd name="connsiteX23" fmla="*/ 815546 w 1445741"/>
                <a:gd name="connsiteY23" fmla="*/ 2940908 h 4497859"/>
                <a:gd name="connsiteX24" fmla="*/ 803189 w 1445741"/>
                <a:gd name="connsiteY24" fmla="*/ 2903837 h 4497859"/>
                <a:gd name="connsiteX25" fmla="*/ 753762 w 1445741"/>
                <a:gd name="connsiteY25" fmla="*/ 2829697 h 4497859"/>
                <a:gd name="connsiteX26" fmla="*/ 741405 w 1445741"/>
                <a:gd name="connsiteY26" fmla="*/ 2792627 h 4497859"/>
                <a:gd name="connsiteX27" fmla="*/ 716692 w 1445741"/>
                <a:gd name="connsiteY27" fmla="*/ 2755556 h 4497859"/>
                <a:gd name="connsiteX28" fmla="*/ 691978 w 1445741"/>
                <a:gd name="connsiteY28" fmla="*/ 2681416 h 4497859"/>
                <a:gd name="connsiteX29" fmla="*/ 654908 w 1445741"/>
                <a:gd name="connsiteY29" fmla="*/ 2607275 h 4497859"/>
                <a:gd name="connsiteX30" fmla="*/ 630195 w 1445741"/>
                <a:gd name="connsiteY30" fmla="*/ 2570205 h 4497859"/>
                <a:gd name="connsiteX31" fmla="*/ 617838 w 1445741"/>
                <a:gd name="connsiteY31" fmla="*/ 2533135 h 4497859"/>
                <a:gd name="connsiteX32" fmla="*/ 593124 w 1445741"/>
                <a:gd name="connsiteY32" fmla="*/ 2496064 h 4497859"/>
                <a:gd name="connsiteX33" fmla="*/ 568411 w 1445741"/>
                <a:gd name="connsiteY33" fmla="*/ 2446637 h 4497859"/>
                <a:gd name="connsiteX34" fmla="*/ 543697 w 1445741"/>
                <a:gd name="connsiteY34" fmla="*/ 2384854 h 4497859"/>
                <a:gd name="connsiteX35" fmla="*/ 518984 w 1445741"/>
                <a:gd name="connsiteY35" fmla="*/ 2347783 h 4497859"/>
                <a:gd name="connsiteX36" fmla="*/ 481913 w 1445741"/>
                <a:gd name="connsiteY36" fmla="*/ 2273643 h 4497859"/>
                <a:gd name="connsiteX37" fmla="*/ 444843 w 1445741"/>
                <a:gd name="connsiteY37" fmla="*/ 2162432 h 4497859"/>
                <a:gd name="connsiteX38" fmla="*/ 432486 w 1445741"/>
                <a:gd name="connsiteY38" fmla="*/ 2125362 h 4497859"/>
                <a:gd name="connsiteX39" fmla="*/ 407773 w 1445741"/>
                <a:gd name="connsiteY39" fmla="*/ 2001794 h 4497859"/>
                <a:gd name="connsiteX40" fmla="*/ 395416 w 1445741"/>
                <a:gd name="connsiteY40" fmla="*/ 1618735 h 4497859"/>
                <a:gd name="connsiteX41" fmla="*/ 383059 w 1445741"/>
                <a:gd name="connsiteY41" fmla="*/ 1569308 h 4497859"/>
                <a:gd name="connsiteX42" fmla="*/ 358346 w 1445741"/>
                <a:gd name="connsiteY42" fmla="*/ 1458097 h 4497859"/>
                <a:gd name="connsiteX43" fmla="*/ 345989 w 1445741"/>
                <a:gd name="connsiteY43" fmla="*/ 1421027 h 4497859"/>
                <a:gd name="connsiteX44" fmla="*/ 333632 w 1445741"/>
                <a:gd name="connsiteY44" fmla="*/ 1371600 h 4497859"/>
                <a:gd name="connsiteX45" fmla="*/ 308919 w 1445741"/>
                <a:gd name="connsiteY45" fmla="*/ 1334529 h 4497859"/>
                <a:gd name="connsiteX46" fmla="*/ 284205 w 1445741"/>
                <a:gd name="connsiteY46" fmla="*/ 1285102 h 4497859"/>
                <a:gd name="connsiteX47" fmla="*/ 247135 w 1445741"/>
                <a:gd name="connsiteY47" fmla="*/ 1235675 h 4497859"/>
                <a:gd name="connsiteX48" fmla="*/ 172995 w 1445741"/>
                <a:gd name="connsiteY48" fmla="*/ 1124464 h 4497859"/>
                <a:gd name="connsiteX49" fmla="*/ 135924 w 1445741"/>
                <a:gd name="connsiteY49" fmla="*/ 1050324 h 4497859"/>
                <a:gd name="connsiteX50" fmla="*/ 111211 w 1445741"/>
                <a:gd name="connsiteY50" fmla="*/ 1013254 h 4497859"/>
                <a:gd name="connsiteX51" fmla="*/ 98854 w 1445741"/>
                <a:gd name="connsiteY51" fmla="*/ 976183 h 4497859"/>
                <a:gd name="connsiteX52" fmla="*/ 61784 w 1445741"/>
                <a:gd name="connsiteY52" fmla="*/ 951470 h 4497859"/>
                <a:gd name="connsiteX53" fmla="*/ 49427 w 1445741"/>
                <a:gd name="connsiteY53" fmla="*/ 914400 h 4497859"/>
                <a:gd name="connsiteX54" fmla="*/ 0 w 1445741"/>
                <a:gd name="connsiteY54" fmla="*/ 840259 h 4497859"/>
                <a:gd name="connsiteX55" fmla="*/ 61784 w 1445741"/>
                <a:gd name="connsiteY55" fmla="*/ 679621 h 4497859"/>
                <a:gd name="connsiteX56" fmla="*/ 98854 w 1445741"/>
                <a:gd name="connsiteY56" fmla="*/ 667264 h 4497859"/>
                <a:gd name="connsiteX57" fmla="*/ 197708 w 1445741"/>
                <a:gd name="connsiteY57" fmla="*/ 580767 h 4497859"/>
                <a:gd name="connsiteX58" fmla="*/ 234778 w 1445741"/>
                <a:gd name="connsiteY58" fmla="*/ 556054 h 4497859"/>
                <a:gd name="connsiteX59" fmla="*/ 271849 w 1445741"/>
                <a:gd name="connsiteY59" fmla="*/ 531340 h 4497859"/>
                <a:gd name="connsiteX60" fmla="*/ 345989 w 1445741"/>
                <a:gd name="connsiteY60" fmla="*/ 506627 h 4497859"/>
                <a:gd name="connsiteX61" fmla="*/ 383059 w 1445741"/>
                <a:gd name="connsiteY61" fmla="*/ 494270 h 4497859"/>
                <a:gd name="connsiteX62" fmla="*/ 432486 w 1445741"/>
                <a:gd name="connsiteY62" fmla="*/ 481913 h 4497859"/>
                <a:gd name="connsiteX63" fmla="*/ 580768 w 1445741"/>
                <a:gd name="connsiteY63" fmla="*/ 358346 h 4497859"/>
                <a:gd name="connsiteX64" fmla="*/ 617838 w 1445741"/>
                <a:gd name="connsiteY64" fmla="*/ 321275 h 4497859"/>
                <a:gd name="connsiteX65" fmla="*/ 704335 w 1445741"/>
                <a:gd name="connsiteY65" fmla="*/ 197708 h 4497859"/>
                <a:gd name="connsiteX66" fmla="*/ 729049 w 1445741"/>
                <a:gd name="connsiteY66" fmla="*/ 160637 h 4497859"/>
                <a:gd name="connsiteX67" fmla="*/ 766119 w 1445741"/>
                <a:gd name="connsiteY67" fmla="*/ 123567 h 4497859"/>
                <a:gd name="connsiteX68" fmla="*/ 790832 w 1445741"/>
                <a:gd name="connsiteY68" fmla="*/ 86497 h 4497859"/>
                <a:gd name="connsiteX69" fmla="*/ 827903 w 1445741"/>
                <a:gd name="connsiteY69" fmla="*/ 0 h 449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45741" h="4497859">
                  <a:moveTo>
                    <a:pt x="1445741" y="4497859"/>
                  </a:moveTo>
                  <a:cubicBezTo>
                    <a:pt x="1433384" y="4460789"/>
                    <a:pt x="1430345" y="4419161"/>
                    <a:pt x="1408670" y="4386648"/>
                  </a:cubicBezTo>
                  <a:cubicBezTo>
                    <a:pt x="1400432" y="4374291"/>
                    <a:pt x="1390598" y="4362861"/>
                    <a:pt x="1383957" y="4349578"/>
                  </a:cubicBezTo>
                  <a:cubicBezTo>
                    <a:pt x="1332799" y="4247263"/>
                    <a:pt x="1417711" y="4381674"/>
                    <a:pt x="1346886" y="4275437"/>
                  </a:cubicBezTo>
                  <a:lnTo>
                    <a:pt x="1322173" y="4201297"/>
                  </a:lnTo>
                  <a:cubicBezTo>
                    <a:pt x="1318054" y="4188940"/>
                    <a:pt x="1315641" y="4175877"/>
                    <a:pt x="1309816" y="4164227"/>
                  </a:cubicBezTo>
                  <a:cubicBezTo>
                    <a:pt x="1301578" y="4147751"/>
                    <a:pt x="1291944" y="4131903"/>
                    <a:pt x="1285103" y="4114800"/>
                  </a:cubicBezTo>
                  <a:cubicBezTo>
                    <a:pt x="1275428" y="4090613"/>
                    <a:pt x="1268627" y="4065373"/>
                    <a:pt x="1260389" y="4040659"/>
                  </a:cubicBezTo>
                  <a:cubicBezTo>
                    <a:pt x="1249696" y="4008580"/>
                    <a:pt x="1238091" y="3971348"/>
                    <a:pt x="1223319" y="3941805"/>
                  </a:cubicBezTo>
                  <a:cubicBezTo>
                    <a:pt x="1216677" y="3928522"/>
                    <a:pt x="1205973" y="3917629"/>
                    <a:pt x="1198605" y="3904735"/>
                  </a:cubicBezTo>
                  <a:cubicBezTo>
                    <a:pt x="1189466" y="3888742"/>
                    <a:pt x="1183369" y="3871103"/>
                    <a:pt x="1173892" y="3855308"/>
                  </a:cubicBezTo>
                  <a:cubicBezTo>
                    <a:pt x="1158611" y="3829839"/>
                    <a:pt x="1124465" y="3781167"/>
                    <a:pt x="1124465" y="3781167"/>
                  </a:cubicBezTo>
                  <a:cubicBezTo>
                    <a:pt x="1116227" y="3748216"/>
                    <a:pt x="1110492" y="3714536"/>
                    <a:pt x="1099751" y="3682313"/>
                  </a:cubicBezTo>
                  <a:lnTo>
                    <a:pt x="1075038" y="3608173"/>
                  </a:lnTo>
                  <a:cubicBezTo>
                    <a:pt x="1070919" y="3595816"/>
                    <a:pt x="1065840" y="3583739"/>
                    <a:pt x="1062681" y="3571102"/>
                  </a:cubicBezTo>
                  <a:cubicBezTo>
                    <a:pt x="1058723" y="3555272"/>
                    <a:pt x="1046829" y="3502328"/>
                    <a:pt x="1037968" y="3484605"/>
                  </a:cubicBezTo>
                  <a:cubicBezTo>
                    <a:pt x="1031326" y="3471322"/>
                    <a:pt x="1021492" y="3459892"/>
                    <a:pt x="1013254" y="3447535"/>
                  </a:cubicBezTo>
                  <a:cubicBezTo>
                    <a:pt x="949501" y="3256270"/>
                    <a:pt x="1022570" y="3453808"/>
                    <a:pt x="963827" y="3336324"/>
                  </a:cubicBezTo>
                  <a:cubicBezTo>
                    <a:pt x="953445" y="3315561"/>
                    <a:pt x="945051" y="3269622"/>
                    <a:pt x="939113" y="3249827"/>
                  </a:cubicBezTo>
                  <a:cubicBezTo>
                    <a:pt x="889930" y="3085882"/>
                    <a:pt x="939234" y="3250131"/>
                    <a:pt x="889686" y="3126259"/>
                  </a:cubicBezTo>
                  <a:cubicBezTo>
                    <a:pt x="880011" y="3102072"/>
                    <a:pt x="873211" y="3076832"/>
                    <a:pt x="864973" y="3052118"/>
                  </a:cubicBezTo>
                  <a:lnTo>
                    <a:pt x="852616" y="3015048"/>
                  </a:lnTo>
                  <a:cubicBezTo>
                    <a:pt x="848497" y="3002691"/>
                    <a:pt x="847484" y="2988816"/>
                    <a:pt x="840259" y="2977978"/>
                  </a:cubicBezTo>
                  <a:cubicBezTo>
                    <a:pt x="832021" y="2965621"/>
                    <a:pt x="822187" y="2954191"/>
                    <a:pt x="815546" y="2940908"/>
                  </a:cubicBezTo>
                  <a:cubicBezTo>
                    <a:pt x="809721" y="2929258"/>
                    <a:pt x="809515" y="2915223"/>
                    <a:pt x="803189" y="2903837"/>
                  </a:cubicBezTo>
                  <a:cubicBezTo>
                    <a:pt x="788765" y="2877873"/>
                    <a:pt x="763155" y="2857875"/>
                    <a:pt x="753762" y="2829697"/>
                  </a:cubicBezTo>
                  <a:cubicBezTo>
                    <a:pt x="749643" y="2817340"/>
                    <a:pt x="747230" y="2804277"/>
                    <a:pt x="741405" y="2792627"/>
                  </a:cubicBezTo>
                  <a:cubicBezTo>
                    <a:pt x="734763" y="2779344"/>
                    <a:pt x="722724" y="2769127"/>
                    <a:pt x="716692" y="2755556"/>
                  </a:cubicBezTo>
                  <a:cubicBezTo>
                    <a:pt x="706112" y="2731751"/>
                    <a:pt x="706428" y="2703091"/>
                    <a:pt x="691978" y="2681416"/>
                  </a:cubicBezTo>
                  <a:cubicBezTo>
                    <a:pt x="621155" y="2575180"/>
                    <a:pt x="706066" y="2709593"/>
                    <a:pt x="654908" y="2607275"/>
                  </a:cubicBezTo>
                  <a:cubicBezTo>
                    <a:pt x="648267" y="2593992"/>
                    <a:pt x="636836" y="2583488"/>
                    <a:pt x="630195" y="2570205"/>
                  </a:cubicBezTo>
                  <a:cubicBezTo>
                    <a:pt x="624370" y="2558555"/>
                    <a:pt x="623663" y="2544785"/>
                    <a:pt x="617838" y="2533135"/>
                  </a:cubicBezTo>
                  <a:cubicBezTo>
                    <a:pt x="611196" y="2519852"/>
                    <a:pt x="600492" y="2508959"/>
                    <a:pt x="593124" y="2496064"/>
                  </a:cubicBezTo>
                  <a:cubicBezTo>
                    <a:pt x="583985" y="2480071"/>
                    <a:pt x="575892" y="2463470"/>
                    <a:pt x="568411" y="2446637"/>
                  </a:cubicBezTo>
                  <a:cubicBezTo>
                    <a:pt x="559402" y="2426368"/>
                    <a:pt x="553617" y="2404693"/>
                    <a:pt x="543697" y="2384854"/>
                  </a:cubicBezTo>
                  <a:cubicBezTo>
                    <a:pt x="537055" y="2371571"/>
                    <a:pt x="525626" y="2361066"/>
                    <a:pt x="518984" y="2347783"/>
                  </a:cubicBezTo>
                  <a:cubicBezTo>
                    <a:pt x="467832" y="2245478"/>
                    <a:pt x="552731" y="2379867"/>
                    <a:pt x="481913" y="2273643"/>
                  </a:cubicBezTo>
                  <a:lnTo>
                    <a:pt x="444843" y="2162432"/>
                  </a:lnTo>
                  <a:cubicBezTo>
                    <a:pt x="440724" y="2150075"/>
                    <a:pt x="435645" y="2137998"/>
                    <a:pt x="432486" y="2125362"/>
                  </a:cubicBezTo>
                  <a:cubicBezTo>
                    <a:pt x="414054" y="2051628"/>
                    <a:pt x="422922" y="2092687"/>
                    <a:pt x="407773" y="2001794"/>
                  </a:cubicBezTo>
                  <a:cubicBezTo>
                    <a:pt x="403654" y="1874108"/>
                    <a:pt x="402704" y="1746280"/>
                    <a:pt x="395416" y="1618735"/>
                  </a:cubicBezTo>
                  <a:cubicBezTo>
                    <a:pt x="394447" y="1601780"/>
                    <a:pt x="386743" y="1585886"/>
                    <a:pt x="383059" y="1569308"/>
                  </a:cubicBezTo>
                  <a:cubicBezTo>
                    <a:pt x="370316" y="1511964"/>
                    <a:pt x="373417" y="1510844"/>
                    <a:pt x="358346" y="1458097"/>
                  </a:cubicBezTo>
                  <a:cubicBezTo>
                    <a:pt x="354768" y="1445573"/>
                    <a:pt x="349567" y="1433551"/>
                    <a:pt x="345989" y="1421027"/>
                  </a:cubicBezTo>
                  <a:cubicBezTo>
                    <a:pt x="341323" y="1404698"/>
                    <a:pt x="340322" y="1387210"/>
                    <a:pt x="333632" y="1371600"/>
                  </a:cubicBezTo>
                  <a:cubicBezTo>
                    <a:pt x="327782" y="1357950"/>
                    <a:pt x="316287" y="1347423"/>
                    <a:pt x="308919" y="1334529"/>
                  </a:cubicBezTo>
                  <a:cubicBezTo>
                    <a:pt x="299780" y="1318536"/>
                    <a:pt x="293968" y="1300722"/>
                    <a:pt x="284205" y="1285102"/>
                  </a:cubicBezTo>
                  <a:cubicBezTo>
                    <a:pt x="273290" y="1267638"/>
                    <a:pt x="258945" y="1252547"/>
                    <a:pt x="247135" y="1235675"/>
                  </a:cubicBezTo>
                  <a:cubicBezTo>
                    <a:pt x="247060" y="1235568"/>
                    <a:pt x="185388" y="1143053"/>
                    <a:pt x="172995" y="1124464"/>
                  </a:cubicBezTo>
                  <a:cubicBezTo>
                    <a:pt x="102167" y="1018221"/>
                    <a:pt x="187085" y="1152646"/>
                    <a:pt x="135924" y="1050324"/>
                  </a:cubicBezTo>
                  <a:cubicBezTo>
                    <a:pt x="129283" y="1037041"/>
                    <a:pt x="117852" y="1026537"/>
                    <a:pt x="111211" y="1013254"/>
                  </a:cubicBezTo>
                  <a:cubicBezTo>
                    <a:pt x="105386" y="1001604"/>
                    <a:pt x="106991" y="986354"/>
                    <a:pt x="98854" y="976183"/>
                  </a:cubicBezTo>
                  <a:cubicBezTo>
                    <a:pt x="89577" y="964586"/>
                    <a:pt x="74141" y="959708"/>
                    <a:pt x="61784" y="951470"/>
                  </a:cubicBezTo>
                  <a:cubicBezTo>
                    <a:pt x="57665" y="939113"/>
                    <a:pt x="55753" y="925786"/>
                    <a:pt x="49427" y="914400"/>
                  </a:cubicBezTo>
                  <a:cubicBezTo>
                    <a:pt x="35002" y="888436"/>
                    <a:pt x="0" y="840259"/>
                    <a:pt x="0" y="840259"/>
                  </a:cubicBezTo>
                  <a:cubicBezTo>
                    <a:pt x="15795" y="761283"/>
                    <a:pt x="146" y="720712"/>
                    <a:pt x="61784" y="679621"/>
                  </a:cubicBezTo>
                  <a:cubicBezTo>
                    <a:pt x="72622" y="672396"/>
                    <a:pt x="86497" y="671383"/>
                    <a:pt x="98854" y="667264"/>
                  </a:cubicBezTo>
                  <a:cubicBezTo>
                    <a:pt x="140044" y="605481"/>
                    <a:pt x="111212" y="638431"/>
                    <a:pt x="197708" y="580767"/>
                  </a:cubicBezTo>
                  <a:lnTo>
                    <a:pt x="234778" y="556054"/>
                  </a:lnTo>
                  <a:cubicBezTo>
                    <a:pt x="247135" y="547816"/>
                    <a:pt x="257760" y="536036"/>
                    <a:pt x="271849" y="531340"/>
                  </a:cubicBezTo>
                  <a:lnTo>
                    <a:pt x="345989" y="506627"/>
                  </a:lnTo>
                  <a:cubicBezTo>
                    <a:pt x="358346" y="502508"/>
                    <a:pt x="370423" y="497429"/>
                    <a:pt x="383059" y="494270"/>
                  </a:cubicBezTo>
                  <a:lnTo>
                    <a:pt x="432486" y="481913"/>
                  </a:lnTo>
                  <a:cubicBezTo>
                    <a:pt x="535704" y="413101"/>
                    <a:pt x="485628" y="453486"/>
                    <a:pt x="580768" y="358346"/>
                  </a:cubicBezTo>
                  <a:cubicBezTo>
                    <a:pt x="593125" y="345989"/>
                    <a:pt x="607353" y="335255"/>
                    <a:pt x="617838" y="321275"/>
                  </a:cubicBezTo>
                  <a:cubicBezTo>
                    <a:pt x="672728" y="248088"/>
                    <a:pt x="643485" y="288982"/>
                    <a:pt x="704335" y="197708"/>
                  </a:cubicBezTo>
                  <a:cubicBezTo>
                    <a:pt x="712573" y="185351"/>
                    <a:pt x="718548" y="171138"/>
                    <a:pt x="729049" y="160637"/>
                  </a:cubicBezTo>
                  <a:cubicBezTo>
                    <a:pt x="741406" y="148280"/>
                    <a:pt x="754932" y="136992"/>
                    <a:pt x="766119" y="123567"/>
                  </a:cubicBezTo>
                  <a:cubicBezTo>
                    <a:pt x="775626" y="112158"/>
                    <a:pt x="784801" y="100068"/>
                    <a:pt x="790832" y="86497"/>
                  </a:cubicBezTo>
                  <a:cubicBezTo>
                    <a:pt x="833320" y="-9100"/>
                    <a:pt x="793562" y="34338"/>
                    <a:pt x="827903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>
              <p:custDataLst>
                <p:custData r:id="rId66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733" y="2047037"/>
              <a:ext cx="268037" cy="26803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>
              <p:custDataLst>
                <p:custData r:id="rId67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311" y="2855669"/>
              <a:ext cx="268037" cy="268037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>
              <p:custDataLst>
                <p:custData r:id="rId68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977" y="3993137"/>
              <a:ext cx="268037" cy="268037"/>
            </a:xfrm>
            <a:prstGeom prst="rect">
              <a:avLst/>
            </a:prstGeom>
          </p:spPr>
        </p:pic>
      </p:grpSp>
      <p:pic>
        <p:nvPicPr>
          <p:cNvPr id="16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 rotWithShape="1"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69509" y="1465459"/>
            <a:ext cx="278588" cy="2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188825" y="4108699"/>
            <a:ext cx="2859117" cy="2382716"/>
            <a:chOff x="3188825" y="4108699"/>
            <a:chExt cx="2859117" cy="2382716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188825" y="6003226"/>
              <a:ext cx="2859117" cy="488189"/>
              <a:chOff x="1331187" y="5986753"/>
              <a:chExt cx="2859117" cy="488189"/>
            </a:xfrm>
          </p:grpSpPr>
          <p:sp>
            <p:nvSpPr>
              <p:cNvPr id="169" name="Content"/>
              <p:cNvSpPr/>
              <p:nvPr>
                <p:custDataLst>
                  <p:custData r:id="rId62"/>
                </p:custDataLst>
              </p:nvPr>
            </p:nvSpPr>
            <p:spPr>
              <a:xfrm>
                <a:off x="1335496" y="5993028"/>
                <a:ext cx="2854808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rPr>
                  <a:t> </a:t>
                </a: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삭제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0" name="Content"/>
              <p:cNvSpPr/>
              <p:nvPr>
                <p:custDataLst>
                  <p:custData r:id="rId63"/>
                </p:custDataLst>
              </p:nvPr>
            </p:nvSpPr>
            <p:spPr>
              <a:xfrm>
                <a:off x="1331187" y="5986753"/>
                <a:ext cx="946106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삽입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1" name="Content"/>
              <p:cNvSpPr/>
              <p:nvPr>
                <p:custDataLst>
                  <p:custData r:id="rId64"/>
                </p:custDataLst>
              </p:nvPr>
            </p:nvSpPr>
            <p:spPr>
              <a:xfrm>
                <a:off x="3223150" y="5988903"/>
                <a:ext cx="967154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수정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3188825" y="4108699"/>
              <a:ext cx="2859116" cy="1900802"/>
              <a:chOff x="4839623" y="4226020"/>
              <a:chExt cx="2859116" cy="2047175"/>
            </a:xfrm>
          </p:grpSpPr>
          <p:grpSp>
            <p:nvGrpSpPr>
              <p:cNvPr id="173" name="TabGroup"/>
              <p:cNvGrpSpPr/>
              <p:nvPr>
                <p:custDataLst>
                  <p:custData r:id="rId59"/>
                </p:custDataLst>
              </p:nvPr>
            </p:nvGrpSpPr>
            <p:grpSpPr>
              <a:xfrm>
                <a:off x="4839623" y="4255801"/>
                <a:ext cx="2859116" cy="2017394"/>
                <a:chOff x="3138993" y="2600325"/>
                <a:chExt cx="3513043" cy="2017394"/>
              </a:xfrm>
            </p:grpSpPr>
            <p:sp>
              <p:nvSpPr>
                <p:cNvPr id="176" name="Container"/>
                <p:cNvSpPr/>
                <p:nvPr/>
              </p:nvSpPr>
              <p:spPr>
                <a:xfrm>
                  <a:off x="3138993" y="2846816"/>
                  <a:ext cx="3513043" cy="17709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Tab3"/>
                <p:cNvSpPr txBox="1">
                  <a:spLocks/>
                </p:cNvSpPr>
                <p:nvPr/>
              </p:nvSpPr>
              <p:spPr>
                <a:xfrm>
                  <a:off x="4329140" y="2636505"/>
                  <a:ext cx="991818" cy="2103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txBody>
                <a:bodyPr vertOverflow="ellipsis" lIns="0" tIns="9144" rIns="45720" rtlCol="0">
                  <a:noAutofit/>
                </a:bodyPr>
                <a:lstStyle/>
                <a:p>
                  <a:pPr algn="ctr"/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78" name="Group 5"/>
                <p:cNvGrpSpPr/>
                <p:nvPr/>
              </p:nvGrpSpPr>
              <p:grpSpPr>
                <a:xfrm>
                  <a:off x="3207495" y="2600325"/>
                  <a:ext cx="1106461" cy="246492"/>
                  <a:chOff x="3481844" y="2698418"/>
                  <a:chExt cx="716167" cy="210312"/>
                </a:xfrm>
              </p:grpSpPr>
              <p:sp>
                <p:nvSpPr>
                  <p:cNvPr id="179" name="ActiveTab"/>
                  <p:cNvSpPr txBox="1">
                    <a:spLocks/>
                  </p:cNvSpPr>
                  <p:nvPr/>
                </p:nvSpPr>
                <p:spPr>
                  <a:xfrm>
                    <a:off x="3481844" y="2698418"/>
                    <a:ext cx="716167" cy="2103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solidFill>
                      <a:srgbClr val="FFFFFF">
                        <a:lumMod val="50000"/>
                      </a:srgbClr>
                    </a:solidFill>
                  </a:ln>
                </p:spPr>
                <p:txBody>
                  <a:bodyPr vertOverflow="ellipsis" lIns="0" tIns="18288" rIns="45720" rtlCol="0">
                    <a:noAutofit/>
                  </a:bodyPr>
                  <a:lstStyle/>
                  <a:p>
                    <a:pPr algn="ctr"/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0" name="TabLine"/>
                  <p:cNvSpPr>
                    <a:spLocks/>
                  </p:cNvSpPr>
                  <p:nvPr/>
                </p:nvSpPr>
                <p:spPr>
                  <a:xfrm>
                    <a:off x="3489517" y="2908730"/>
                    <a:ext cx="700820" cy="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174" name="그림 173"/>
              <p:cNvPicPr>
                <a:picLocks noChangeAspect="1"/>
              </p:cNvPicPr>
              <p:nvPr>
                <p:custDataLst>
                  <p:custData r:id="rId60"/>
                </p:custDataLst>
              </p:nvPr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8955" y="4226020"/>
                <a:ext cx="268037" cy="268037"/>
              </a:xfrm>
              <a:prstGeom prst="rect">
                <a:avLst/>
              </a:prstGeom>
            </p:spPr>
          </p:pic>
          <p:pic>
            <p:nvPicPr>
              <p:cNvPr id="175" name="Picture 1"/>
              <p:cNvPicPr preferRelativeResize="0">
                <a:picLocks/>
              </p:cNvPicPr>
              <p:nvPr>
                <p:custDataLst>
                  <p:custData r:id="rId61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5951" y="4328876"/>
                <a:ext cx="213843" cy="185950"/>
              </a:xfrm>
              <a:prstGeom prst="rect">
                <a:avLst/>
              </a:prstGeom>
            </p:spPr>
          </p:pic>
        </p:grpSp>
      </p:grpSp>
      <p:grpSp>
        <p:nvGrpSpPr>
          <p:cNvPr id="195" name="그룹 194"/>
          <p:cNvGrpSpPr/>
          <p:nvPr/>
        </p:nvGrpSpPr>
        <p:grpSpPr>
          <a:xfrm>
            <a:off x="9480391" y="1717730"/>
            <a:ext cx="2276182" cy="4078914"/>
            <a:chOff x="7966375" y="1492503"/>
            <a:chExt cx="2842452" cy="5134838"/>
          </a:xfrm>
        </p:grpSpPr>
        <p:pic>
          <p:nvPicPr>
            <p:cNvPr id="196" name="StreetMap"/>
            <p:cNvPicPr>
              <a:picLocks noChangeAspect="1" noChangeArrowheads="1"/>
            </p:cNvPicPr>
            <p:nvPr>
              <p:custDataLst>
                <p:custData r:id="rId56"/>
              </p:custDataLst>
            </p:nvPr>
          </p:nvPicPr>
          <p:blipFill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375" y="1956486"/>
              <a:ext cx="2842451" cy="467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197" name="Content"/>
            <p:cNvSpPr/>
            <p:nvPr/>
          </p:nvSpPr>
          <p:spPr>
            <a:xfrm>
              <a:off x="7966375" y="1492503"/>
              <a:ext cx="2842452" cy="4516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98" name="Picture 2" descr="C:\Users\t-dantay\Documents\First24\arrowsimple1.png"/>
            <p:cNvPicPr>
              <a:picLocks noChangeAspect="1" noChangeArrowheads="1"/>
            </p:cNvPicPr>
            <p:nvPr>
              <p:custDataLst>
                <p:custData r:id="rId57"/>
              </p:custDataLst>
            </p:nvPr>
          </p:nvPicPr>
          <p:blipFill>
            <a:blip r:embed="rId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70442" y="1599381"/>
              <a:ext cx="237868" cy="237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자유형 198"/>
            <p:cNvSpPr/>
            <p:nvPr/>
          </p:nvSpPr>
          <p:spPr>
            <a:xfrm>
              <a:off x="8385539" y="2376616"/>
              <a:ext cx="1445741" cy="2669060"/>
            </a:xfrm>
            <a:custGeom>
              <a:avLst/>
              <a:gdLst>
                <a:gd name="connsiteX0" fmla="*/ 0 w 1445741"/>
                <a:gd name="connsiteY0" fmla="*/ 0 h 2669060"/>
                <a:gd name="connsiteX1" fmla="*/ 12357 w 1445741"/>
                <a:gd name="connsiteY1" fmla="*/ 98854 h 2669060"/>
                <a:gd name="connsiteX2" fmla="*/ 37070 w 1445741"/>
                <a:gd name="connsiteY2" fmla="*/ 420130 h 2669060"/>
                <a:gd name="connsiteX3" fmla="*/ 74141 w 1445741"/>
                <a:gd name="connsiteY3" fmla="*/ 543698 h 2669060"/>
                <a:gd name="connsiteX4" fmla="*/ 86498 w 1445741"/>
                <a:gd name="connsiteY4" fmla="*/ 580768 h 2669060"/>
                <a:gd name="connsiteX5" fmla="*/ 111211 w 1445741"/>
                <a:gd name="connsiteY5" fmla="*/ 617838 h 2669060"/>
                <a:gd name="connsiteX6" fmla="*/ 135925 w 1445741"/>
                <a:gd name="connsiteY6" fmla="*/ 704335 h 2669060"/>
                <a:gd name="connsiteX7" fmla="*/ 172995 w 1445741"/>
                <a:gd name="connsiteY7" fmla="*/ 815546 h 2669060"/>
                <a:gd name="connsiteX8" fmla="*/ 197708 w 1445741"/>
                <a:gd name="connsiteY8" fmla="*/ 889687 h 2669060"/>
                <a:gd name="connsiteX9" fmla="*/ 210065 w 1445741"/>
                <a:gd name="connsiteY9" fmla="*/ 926757 h 2669060"/>
                <a:gd name="connsiteX10" fmla="*/ 308919 w 1445741"/>
                <a:gd name="connsiteY10" fmla="*/ 864973 h 2669060"/>
                <a:gd name="connsiteX11" fmla="*/ 345989 w 1445741"/>
                <a:gd name="connsiteY11" fmla="*/ 852616 h 2669060"/>
                <a:gd name="connsiteX12" fmla="*/ 494270 w 1445741"/>
                <a:gd name="connsiteY12" fmla="*/ 753762 h 2669060"/>
                <a:gd name="connsiteX13" fmla="*/ 568411 w 1445741"/>
                <a:gd name="connsiteY13" fmla="*/ 704335 h 2669060"/>
                <a:gd name="connsiteX14" fmla="*/ 642552 w 1445741"/>
                <a:gd name="connsiteY14" fmla="*/ 679622 h 2669060"/>
                <a:gd name="connsiteX15" fmla="*/ 679622 w 1445741"/>
                <a:gd name="connsiteY15" fmla="*/ 691979 h 2669060"/>
                <a:gd name="connsiteX16" fmla="*/ 716692 w 1445741"/>
                <a:gd name="connsiteY16" fmla="*/ 815546 h 2669060"/>
                <a:gd name="connsiteX17" fmla="*/ 741406 w 1445741"/>
                <a:gd name="connsiteY17" fmla="*/ 889687 h 2669060"/>
                <a:gd name="connsiteX18" fmla="*/ 753762 w 1445741"/>
                <a:gd name="connsiteY18" fmla="*/ 926757 h 2669060"/>
                <a:gd name="connsiteX19" fmla="*/ 778476 w 1445741"/>
                <a:gd name="connsiteY19" fmla="*/ 963827 h 2669060"/>
                <a:gd name="connsiteX20" fmla="*/ 803189 w 1445741"/>
                <a:gd name="connsiteY20" fmla="*/ 1050325 h 2669060"/>
                <a:gd name="connsiteX21" fmla="*/ 827903 w 1445741"/>
                <a:gd name="connsiteY21" fmla="*/ 1087395 h 2669060"/>
                <a:gd name="connsiteX22" fmla="*/ 840260 w 1445741"/>
                <a:gd name="connsiteY22" fmla="*/ 1136822 h 2669060"/>
                <a:gd name="connsiteX23" fmla="*/ 889687 w 1445741"/>
                <a:gd name="connsiteY23" fmla="*/ 1235676 h 2669060"/>
                <a:gd name="connsiteX24" fmla="*/ 914400 w 1445741"/>
                <a:gd name="connsiteY24" fmla="*/ 1285103 h 2669060"/>
                <a:gd name="connsiteX25" fmla="*/ 951470 w 1445741"/>
                <a:gd name="connsiteY25" fmla="*/ 1371600 h 2669060"/>
                <a:gd name="connsiteX26" fmla="*/ 976184 w 1445741"/>
                <a:gd name="connsiteY26" fmla="*/ 1408670 h 2669060"/>
                <a:gd name="connsiteX27" fmla="*/ 1000898 w 1445741"/>
                <a:gd name="connsiteY27" fmla="*/ 1458098 h 2669060"/>
                <a:gd name="connsiteX28" fmla="*/ 1050325 w 1445741"/>
                <a:gd name="connsiteY28" fmla="*/ 1532238 h 2669060"/>
                <a:gd name="connsiteX29" fmla="*/ 1075038 w 1445741"/>
                <a:gd name="connsiteY29" fmla="*/ 1569308 h 2669060"/>
                <a:gd name="connsiteX30" fmla="*/ 1136822 w 1445741"/>
                <a:gd name="connsiteY30" fmla="*/ 1680519 h 2669060"/>
                <a:gd name="connsiteX31" fmla="*/ 1210962 w 1445741"/>
                <a:gd name="connsiteY31" fmla="*/ 1754660 h 2669060"/>
                <a:gd name="connsiteX32" fmla="*/ 1248033 w 1445741"/>
                <a:gd name="connsiteY32" fmla="*/ 1767016 h 2669060"/>
                <a:gd name="connsiteX33" fmla="*/ 1322173 w 1445741"/>
                <a:gd name="connsiteY33" fmla="*/ 1841157 h 2669060"/>
                <a:gd name="connsiteX34" fmla="*/ 1346887 w 1445741"/>
                <a:gd name="connsiteY34" fmla="*/ 1878227 h 2669060"/>
                <a:gd name="connsiteX35" fmla="*/ 1383957 w 1445741"/>
                <a:gd name="connsiteY35" fmla="*/ 1915298 h 2669060"/>
                <a:gd name="connsiteX36" fmla="*/ 1445741 w 1445741"/>
                <a:gd name="connsiteY36" fmla="*/ 2014152 h 2669060"/>
                <a:gd name="connsiteX37" fmla="*/ 1408670 w 1445741"/>
                <a:gd name="connsiteY37" fmla="*/ 2038865 h 2669060"/>
                <a:gd name="connsiteX38" fmla="*/ 1346887 w 1445741"/>
                <a:gd name="connsiteY38" fmla="*/ 2100649 h 2669060"/>
                <a:gd name="connsiteX39" fmla="*/ 1285103 w 1445741"/>
                <a:gd name="connsiteY39" fmla="*/ 2162433 h 2669060"/>
                <a:gd name="connsiteX40" fmla="*/ 1248033 w 1445741"/>
                <a:gd name="connsiteY40" fmla="*/ 2199503 h 2669060"/>
                <a:gd name="connsiteX41" fmla="*/ 1173892 w 1445741"/>
                <a:gd name="connsiteY41" fmla="*/ 2236573 h 2669060"/>
                <a:gd name="connsiteX42" fmla="*/ 1099752 w 1445741"/>
                <a:gd name="connsiteY42" fmla="*/ 2286000 h 2669060"/>
                <a:gd name="connsiteX43" fmla="*/ 1025611 w 1445741"/>
                <a:gd name="connsiteY43" fmla="*/ 2335427 h 2669060"/>
                <a:gd name="connsiteX44" fmla="*/ 988541 w 1445741"/>
                <a:gd name="connsiteY44" fmla="*/ 2360141 h 2669060"/>
                <a:gd name="connsiteX45" fmla="*/ 1013254 w 1445741"/>
                <a:gd name="connsiteY45" fmla="*/ 2446638 h 2669060"/>
                <a:gd name="connsiteX46" fmla="*/ 1037968 w 1445741"/>
                <a:gd name="connsiteY46" fmla="*/ 2483708 h 2669060"/>
                <a:gd name="connsiteX47" fmla="*/ 1112108 w 1445741"/>
                <a:gd name="connsiteY47" fmla="*/ 2533135 h 2669060"/>
                <a:gd name="connsiteX48" fmla="*/ 1173892 w 1445741"/>
                <a:gd name="connsiteY48" fmla="*/ 2607276 h 2669060"/>
                <a:gd name="connsiteX49" fmla="*/ 1223319 w 1445741"/>
                <a:gd name="connsiteY49" fmla="*/ 2669060 h 266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45741" h="2669060">
                  <a:moveTo>
                    <a:pt x="0" y="0"/>
                  </a:moveTo>
                  <a:cubicBezTo>
                    <a:pt x="4119" y="32951"/>
                    <a:pt x="9350" y="65783"/>
                    <a:pt x="12357" y="98854"/>
                  </a:cubicBezTo>
                  <a:cubicBezTo>
                    <a:pt x="17469" y="155089"/>
                    <a:pt x="29160" y="356851"/>
                    <a:pt x="37070" y="420130"/>
                  </a:cubicBezTo>
                  <a:cubicBezTo>
                    <a:pt x="40805" y="450009"/>
                    <a:pt x="66974" y="522199"/>
                    <a:pt x="74141" y="543698"/>
                  </a:cubicBezTo>
                  <a:cubicBezTo>
                    <a:pt x="78260" y="556055"/>
                    <a:pt x="79273" y="569930"/>
                    <a:pt x="86498" y="580768"/>
                  </a:cubicBezTo>
                  <a:cubicBezTo>
                    <a:pt x="94736" y="593125"/>
                    <a:pt x="104570" y="604555"/>
                    <a:pt x="111211" y="617838"/>
                  </a:cubicBezTo>
                  <a:cubicBezTo>
                    <a:pt x="121593" y="638602"/>
                    <a:pt x="129986" y="684538"/>
                    <a:pt x="135925" y="704335"/>
                  </a:cubicBezTo>
                  <a:cubicBezTo>
                    <a:pt x="135939" y="704382"/>
                    <a:pt x="166809" y="796988"/>
                    <a:pt x="172995" y="815546"/>
                  </a:cubicBezTo>
                  <a:lnTo>
                    <a:pt x="197708" y="889687"/>
                  </a:lnTo>
                  <a:lnTo>
                    <a:pt x="210065" y="926757"/>
                  </a:lnTo>
                  <a:cubicBezTo>
                    <a:pt x="371776" y="862072"/>
                    <a:pt x="190222" y="944105"/>
                    <a:pt x="308919" y="864973"/>
                  </a:cubicBezTo>
                  <a:cubicBezTo>
                    <a:pt x="319757" y="857748"/>
                    <a:pt x="334554" y="858853"/>
                    <a:pt x="345989" y="852616"/>
                  </a:cubicBezTo>
                  <a:cubicBezTo>
                    <a:pt x="451601" y="795010"/>
                    <a:pt x="419432" y="806149"/>
                    <a:pt x="494270" y="753762"/>
                  </a:cubicBezTo>
                  <a:cubicBezTo>
                    <a:pt x="518603" y="736729"/>
                    <a:pt x="540233" y="713727"/>
                    <a:pt x="568411" y="704335"/>
                  </a:cubicBezTo>
                  <a:lnTo>
                    <a:pt x="642552" y="679622"/>
                  </a:lnTo>
                  <a:cubicBezTo>
                    <a:pt x="654909" y="683741"/>
                    <a:pt x="672051" y="681380"/>
                    <a:pt x="679622" y="691979"/>
                  </a:cubicBezTo>
                  <a:cubicBezTo>
                    <a:pt x="694685" y="713068"/>
                    <a:pt x="707809" y="785935"/>
                    <a:pt x="716692" y="815546"/>
                  </a:cubicBezTo>
                  <a:cubicBezTo>
                    <a:pt x="724178" y="840498"/>
                    <a:pt x="733168" y="864973"/>
                    <a:pt x="741406" y="889687"/>
                  </a:cubicBezTo>
                  <a:cubicBezTo>
                    <a:pt x="745525" y="902044"/>
                    <a:pt x="746537" y="915920"/>
                    <a:pt x="753762" y="926757"/>
                  </a:cubicBezTo>
                  <a:lnTo>
                    <a:pt x="778476" y="963827"/>
                  </a:lnTo>
                  <a:cubicBezTo>
                    <a:pt x="782433" y="979656"/>
                    <a:pt x="794328" y="1032604"/>
                    <a:pt x="803189" y="1050325"/>
                  </a:cubicBezTo>
                  <a:cubicBezTo>
                    <a:pt x="809830" y="1063608"/>
                    <a:pt x="819665" y="1075038"/>
                    <a:pt x="827903" y="1087395"/>
                  </a:cubicBezTo>
                  <a:cubicBezTo>
                    <a:pt x="832022" y="1103871"/>
                    <a:pt x="833728" y="1121146"/>
                    <a:pt x="840260" y="1136822"/>
                  </a:cubicBezTo>
                  <a:cubicBezTo>
                    <a:pt x="854430" y="1170829"/>
                    <a:pt x="873211" y="1202725"/>
                    <a:pt x="889687" y="1235676"/>
                  </a:cubicBezTo>
                  <a:cubicBezTo>
                    <a:pt x="897925" y="1252152"/>
                    <a:pt x="908575" y="1267628"/>
                    <a:pt x="914400" y="1285103"/>
                  </a:cubicBezTo>
                  <a:cubicBezTo>
                    <a:pt x="928262" y="1326689"/>
                    <a:pt x="927041" y="1328850"/>
                    <a:pt x="951470" y="1371600"/>
                  </a:cubicBezTo>
                  <a:cubicBezTo>
                    <a:pt x="958838" y="1384494"/>
                    <a:pt x="968816" y="1395776"/>
                    <a:pt x="976184" y="1408670"/>
                  </a:cubicBezTo>
                  <a:cubicBezTo>
                    <a:pt x="985323" y="1424664"/>
                    <a:pt x="991421" y="1442302"/>
                    <a:pt x="1000898" y="1458098"/>
                  </a:cubicBezTo>
                  <a:cubicBezTo>
                    <a:pt x="1016179" y="1483567"/>
                    <a:pt x="1033849" y="1507525"/>
                    <a:pt x="1050325" y="1532238"/>
                  </a:cubicBezTo>
                  <a:cubicBezTo>
                    <a:pt x="1058563" y="1544595"/>
                    <a:pt x="1070342" y="1555219"/>
                    <a:pt x="1075038" y="1569308"/>
                  </a:cubicBezTo>
                  <a:cubicBezTo>
                    <a:pt x="1096788" y="1634557"/>
                    <a:pt x="1080169" y="1595540"/>
                    <a:pt x="1136822" y="1680519"/>
                  </a:cubicBezTo>
                  <a:cubicBezTo>
                    <a:pt x="1164457" y="1721971"/>
                    <a:pt x="1161445" y="1726365"/>
                    <a:pt x="1210962" y="1754660"/>
                  </a:cubicBezTo>
                  <a:cubicBezTo>
                    <a:pt x="1222271" y="1761122"/>
                    <a:pt x="1235676" y="1762897"/>
                    <a:pt x="1248033" y="1767016"/>
                  </a:cubicBezTo>
                  <a:cubicBezTo>
                    <a:pt x="1306271" y="1854376"/>
                    <a:pt x="1230217" y="1749202"/>
                    <a:pt x="1322173" y="1841157"/>
                  </a:cubicBezTo>
                  <a:cubicBezTo>
                    <a:pt x="1332674" y="1851658"/>
                    <a:pt x="1337380" y="1866818"/>
                    <a:pt x="1346887" y="1878227"/>
                  </a:cubicBezTo>
                  <a:cubicBezTo>
                    <a:pt x="1358074" y="1891652"/>
                    <a:pt x="1373679" y="1901165"/>
                    <a:pt x="1383957" y="1915298"/>
                  </a:cubicBezTo>
                  <a:cubicBezTo>
                    <a:pt x="1406812" y="1946724"/>
                    <a:pt x="1445741" y="2014152"/>
                    <a:pt x="1445741" y="2014152"/>
                  </a:cubicBezTo>
                  <a:cubicBezTo>
                    <a:pt x="1433384" y="2022390"/>
                    <a:pt x="1419171" y="2028364"/>
                    <a:pt x="1408670" y="2038865"/>
                  </a:cubicBezTo>
                  <a:cubicBezTo>
                    <a:pt x="1326284" y="2121249"/>
                    <a:pt x="1445749" y="2034739"/>
                    <a:pt x="1346887" y="2100649"/>
                  </a:cubicBezTo>
                  <a:cubicBezTo>
                    <a:pt x="1301578" y="2168611"/>
                    <a:pt x="1346887" y="2110946"/>
                    <a:pt x="1285103" y="2162433"/>
                  </a:cubicBezTo>
                  <a:cubicBezTo>
                    <a:pt x="1271678" y="2173620"/>
                    <a:pt x="1261458" y="2188316"/>
                    <a:pt x="1248033" y="2199503"/>
                  </a:cubicBezTo>
                  <a:cubicBezTo>
                    <a:pt x="1182206" y="2254358"/>
                    <a:pt x="1240766" y="2199420"/>
                    <a:pt x="1173892" y="2236573"/>
                  </a:cubicBezTo>
                  <a:cubicBezTo>
                    <a:pt x="1147928" y="2250998"/>
                    <a:pt x="1124465" y="2269524"/>
                    <a:pt x="1099752" y="2286000"/>
                  </a:cubicBezTo>
                  <a:lnTo>
                    <a:pt x="1025611" y="2335427"/>
                  </a:lnTo>
                  <a:lnTo>
                    <a:pt x="988541" y="2360141"/>
                  </a:lnTo>
                  <a:cubicBezTo>
                    <a:pt x="992499" y="2375971"/>
                    <a:pt x="1004393" y="2428915"/>
                    <a:pt x="1013254" y="2446638"/>
                  </a:cubicBezTo>
                  <a:cubicBezTo>
                    <a:pt x="1019896" y="2459921"/>
                    <a:pt x="1026791" y="2473929"/>
                    <a:pt x="1037968" y="2483708"/>
                  </a:cubicBezTo>
                  <a:cubicBezTo>
                    <a:pt x="1060321" y="2503267"/>
                    <a:pt x="1091106" y="2512133"/>
                    <a:pt x="1112108" y="2533135"/>
                  </a:cubicBezTo>
                  <a:cubicBezTo>
                    <a:pt x="1220412" y="2641439"/>
                    <a:pt x="1087875" y="2504055"/>
                    <a:pt x="1173892" y="2607276"/>
                  </a:cubicBezTo>
                  <a:cubicBezTo>
                    <a:pt x="1228371" y="2672651"/>
                    <a:pt x="1197404" y="2617230"/>
                    <a:pt x="1223319" y="266906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 199"/>
            <p:cNvSpPr/>
            <p:nvPr/>
          </p:nvSpPr>
          <p:spPr>
            <a:xfrm>
              <a:off x="8027098" y="1981200"/>
              <a:ext cx="1408766" cy="4596714"/>
            </a:xfrm>
            <a:custGeom>
              <a:avLst/>
              <a:gdLst>
                <a:gd name="connsiteX0" fmla="*/ 1186344 w 1408766"/>
                <a:gd name="connsiteY0" fmla="*/ 0 h 4596714"/>
                <a:gd name="connsiteX1" fmla="*/ 1211057 w 1408766"/>
                <a:gd name="connsiteY1" fmla="*/ 61784 h 4596714"/>
                <a:gd name="connsiteX2" fmla="*/ 1235771 w 1408766"/>
                <a:gd name="connsiteY2" fmla="*/ 98854 h 4596714"/>
                <a:gd name="connsiteX3" fmla="*/ 1248128 w 1408766"/>
                <a:gd name="connsiteY3" fmla="*/ 135924 h 4596714"/>
                <a:gd name="connsiteX4" fmla="*/ 1272841 w 1408766"/>
                <a:gd name="connsiteY4" fmla="*/ 172995 h 4596714"/>
                <a:gd name="connsiteX5" fmla="*/ 1309911 w 1408766"/>
                <a:gd name="connsiteY5" fmla="*/ 308919 h 4596714"/>
                <a:gd name="connsiteX6" fmla="*/ 1322268 w 1408766"/>
                <a:gd name="connsiteY6" fmla="*/ 345989 h 4596714"/>
                <a:gd name="connsiteX7" fmla="*/ 1334625 w 1408766"/>
                <a:gd name="connsiteY7" fmla="*/ 395416 h 4596714"/>
                <a:gd name="connsiteX8" fmla="*/ 1359339 w 1408766"/>
                <a:gd name="connsiteY8" fmla="*/ 469557 h 4596714"/>
                <a:gd name="connsiteX9" fmla="*/ 1384052 w 1408766"/>
                <a:gd name="connsiteY9" fmla="*/ 543697 h 4596714"/>
                <a:gd name="connsiteX10" fmla="*/ 1396409 w 1408766"/>
                <a:gd name="connsiteY10" fmla="*/ 580768 h 4596714"/>
                <a:gd name="connsiteX11" fmla="*/ 1408766 w 1408766"/>
                <a:gd name="connsiteY11" fmla="*/ 654908 h 4596714"/>
                <a:gd name="connsiteX12" fmla="*/ 1396409 w 1408766"/>
                <a:gd name="connsiteY12" fmla="*/ 704335 h 4596714"/>
                <a:gd name="connsiteX13" fmla="*/ 1359339 w 1408766"/>
                <a:gd name="connsiteY13" fmla="*/ 716692 h 4596714"/>
                <a:gd name="connsiteX14" fmla="*/ 1272841 w 1408766"/>
                <a:gd name="connsiteY14" fmla="*/ 741405 h 4596714"/>
                <a:gd name="connsiteX15" fmla="*/ 1248128 w 1408766"/>
                <a:gd name="connsiteY15" fmla="*/ 778476 h 4596714"/>
                <a:gd name="connsiteX16" fmla="*/ 1161630 w 1408766"/>
                <a:gd name="connsiteY16" fmla="*/ 815546 h 4596714"/>
                <a:gd name="connsiteX17" fmla="*/ 1124560 w 1408766"/>
                <a:gd name="connsiteY17" fmla="*/ 840259 h 4596714"/>
                <a:gd name="connsiteX18" fmla="*/ 1038063 w 1408766"/>
                <a:gd name="connsiteY18" fmla="*/ 864973 h 4596714"/>
                <a:gd name="connsiteX19" fmla="*/ 963922 w 1408766"/>
                <a:gd name="connsiteY19" fmla="*/ 902043 h 4596714"/>
                <a:gd name="connsiteX20" fmla="*/ 926852 w 1408766"/>
                <a:gd name="connsiteY20" fmla="*/ 939114 h 4596714"/>
                <a:gd name="connsiteX21" fmla="*/ 889782 w 1408766"/>
                <a:gd name="connsiteY21" fmla="*/ 963827 h 4596714"/>
                <a:gd name="connsiteX22" fmla="*/ 865068 w 1408766"/>
                <a:gd name="connsiteY22" fmla="*/ 1000897 h 4596714"/>
                <a:gd name="connsiteX23" fmla="*/ 790928 w 1408766"/>
                <a:gd name="connsiteY23" fmla="*/ 1050324 h 4596714"/>
                <a:gd name="connsiteX24" fmla="*/ 753857 w 1408766"/>
                <a:gd name="connsiteY24" fmla="*/ 1087395 h 4596714"/>
                <a:gd name="connsiteX25" fmla="*/ 729144 w 1408766"/>
                <a:gd name="connsiteY25" fmla="*/ 1124465 h 4596714"/>
                <a:gd name="connsiteX26" fmla="*/ 655003 w 1408766"/>
                <a:gd name="connsiteY26" fmla="*/ 1186249 h 4596714"/>
                <a:gd name="connsiteX27" fmla="*/ 580863 w 1408766"/>
                <a:gd name="connsiteY27" fmla="*/ 1297459 h 4596714"/>
                <a:gd name="connsiteX28" fmla="*/ 556149 w 1408766"/>
                <a:gd name="connsiteY28" fmla="*/ 1334530 h 4596714"/>
                <a:gd name="connsiteX29" fmla="*/ 519079 w 1408766"/>
                <a:gd name="connsiteY29" fmla="*/ 1359243 h 4596714"/>
                <a:gd name="connsiteX30" fmla="*/ 506722 w 1408766"/>
                <a:gd name="connsiteY30" fmla="*/ 1396314 h 4596714"/>
                <a:gd name="connsiteX31" fmla="*/ 444939 w 1408766"/>
                <a:gd name="connsiteY31" fmla="*/ 1470454 h 4596714"/>
                <a:gd name="connsiteX32" fmla="*/ 407868 w 1408766"/>
                <a:gd name="connsiteY32" fmla="*/ 1495168 h 4596714"/>
                <a:gd name="connsiteX33" fmla="*/ 370798 w 1408766"/>
                <a:gd name="connsiteY33" fmla="*/ 1532238 h 4596714"/>
                <a:gd name="connsiteX34" fmla="*/ 296657 w 1408766"/>
                <a:gd name="connsiteY34" fmla="*/ 1569308 h 4596714"/>
                <a:gd name="connsiteX35" fmla="*/ 234874 w 1408766"/>
                <a:gd name="connsiteY35" fmla="*/ 1643449 h 4596714"/>
                <a:gd name="connsiteX36" fmla="*/ 185447 w 1408766"/>
                <a:gd name="connsiteY36" fmla="*/ 1717589 h 4596714"/>
                <a:gd name="connsiteX37" fmla="*/ 197803 w 1408766"/>
                <a:gd name="connsiteY37" fmla="*/ 1853514 h 4596714"/>
                <a:gd name="connsiteX38" fmla="*/ 222517 w 1408766"/>
                <a:gd name="connsiteY38" fmla="*/ 1927654 h 4596714"/>
                <a:gd name="connsiteX39" fmla="*/ 271944 w 1408766"/>
                <a:gd name="connsiteY39" fmla="*/ 2001795 h 4596714"/>
                <a:gd name="connsiteX40" fmla="*/ 296657 w 1408766"/>
                <a:gd name="connsiteY40" fmla="*/ 2038865 h 4596714"/>
                <a:gd name="connsiteX41" fmla="*/ 321371 w 1408766"/>
                <a:gd name="connsiteY41" fmla="*/ 2088292 h 4596714"/>
                <a:gd name="connsiteX42" fmla="*/ 333728 w 1408766"/>
                <a:gd name="connsiteY42" fmla="*/ 2125362 h 4596714"/>
                <a:gd name="connsiteX43" fmla="*/ 358441 w 1408766"/>
                <a:gd name="connsiteY43" fmla="*/ 2162432 h 4596714"/>
                <a:gd name="connsiteX44" fmla="*/ 370798 w 1408766"/>
                <a:gd name="connsiteY44" fmla="*/ 2199503 h 4596714"/>
                <a:gd name="connsiteX45" fmla="*/ 407868 w 1408766"/>
                <a:gd name="connsiteY45" fmla="*/ 2248930 h 4596714"/>
                <a:gd name="connsiteX46" fmla="*/ 444939 w 1408766"/>
                <a:gd name="connsiteY46" fmla="*/ 2335427 h 4596714"/>
                <a:gd name="connsiteX47" fmla="*/ 494366 w 1408766"/>
                <a:gd name="connsiteY47" fmla="*/ 2421924 h 4596714"/>
                <a:gd name="connsiteX48" fmla="*/ 519079 w 1408766"/>
                <a:gd name="connsiteY48" fmla="*/ 2496065 h 4596714"/>
                <a:gd name="connsiteX49" fmla="*/ 531436 w 1408766"/>
                <a:gd name="connsiteY49" fmla="*/ 2533135 h 4596714"/>
                <a:gd name="connsiteX50" fmla="*/ 580863 w 1408766"/>
                <a:gd name="connsiteY50" fmla="*/ 2631989 h 4596714"/>
                <a:gd name="connsiteX51" fmla="*/ 605576 w 1408766"/>
                <a:gd name="connsiteY51" fmla="*/ 2706130 h 4596714"/>
                <a:gd name="connsiteX52" fmla="*/ 630290 w 1408766"/>
                <a:gd name="connsiteY52" fmla="*/ 2743200 h 4596714"/>
                <a:gd name="connsiteX53" fmla="*/ 655003 w 1408766"/>
                <a:gd name="connsiteY53" fmla="*/ 2817341 h 4596714"/>
                <a:gd name="connsiteX54" fmla="*/ 679717 w 1408766"/>
                <a:gd name="connsiteY54" fmla="*/ 2854411 h 4596714"/>
                <a:gd name="connsiteX55" fmla="*/ 692074 w 1408766"/>
                <a:gd name="connsiteY55" fmla="*/ 2891481 h 4596714"/>
                <a:gd name="connsiteX56" fmla="*/ 741501 w 1408766"/>
                <a:gd name="connsiteY56" fmla="*/ 2965622 h 4596714"/>
                <a:gd name="connsiteX57" fmla="*/ 790928 w 1408766"/>
                <a:gd name="connsiteY57" fmla="*/ 3039762 h 4596714"/>
                <a:gd name="connsiteX58" fmla="*/ 815641 w 1408766"/>
                <a:gd name="connsiteY58" fmla="*/ 3076832 h 4596714"/>
                <a:gd name="connsiteX59" fmla="*/ 877425 w 1408766"/>
                <a:gd name="connsiteY59" fmla="*/ 3188043 h 4596714"/>
                <a:gd name="connsiteX60" fmla="*/ 951566 w 1408766"/>
                <a:gd name="connsiteY60" fmla="*/ 3262184 h 4596714"/>
                <a:gd name="connsiteX61" fmla="*/ 1000993 w 1408766"/>
                <a:gd name="connsiteY61" fmla="*/ 3336324 h 4596714"/>
                <a:gd name="connsiteX62" fmla="*/ 1013349 w 1408766"/>
                <a:gd name="connsiteY62" fmla="*/ 3373395 h 4596714"/>
                <a:gd name="connsiteX63" fmla="*/ 1000993 w 1408766"/>
                <a:gd name="connsiteY63" fmla="*/ 3435178 h 4596714"/>
                <a:gd name="connsiteX64" fmla="*/ 926852 w 1408766"/>
                <a:gd name="connsiteY64" fmla="*/ 3509319 h 4596714"/>
                <a:gd name="connsiteX65" fmla="*/ 852711 w 1408766"/>
                <a:gd name="connsiteY65" fmla="*/ 3558746 h 4596714"/>
                <a:gd name="connsiteX66" fmla="*/ 753857 w 1408766"/>
                <a:gd name="connsiteY66" fmla="*/ 3632886 h 4596714"/>
                <a:gd name="connsiteX67" fmla="*/ 704430 w 1408766"/>
                <a:gd name="connsiteY67" fmla="*/ 3669957 h 4596714"/>
                <a:gd name="connsiteX68" fmla="*/ 655003 w 1408766"/>
                <a:gd name="connsiteY68" fmla="*/ 3719384 h 4596714"/>
                <a:gd name="connsiteX69" fmla="*/ 593220 w 1408766"/>
                <a:gd name="connsiteY69" fmla="*/ 3793524 h 4596714"/>
                <a:gd name="connsiteX70" fmla="*/ 519079 w 1408766"/>
                <a:gd name="connsiteY70" fmla="*/ 3855308 h 4596714"/>
                <a:gd name="connsiteX71" fmla="*/ 494366 w 1408766"/>
                <a:gd name="connsiteY71" fmla="*/ 3892378 h 4596714"/>
                <a:gd name="connsiteX72" fmla="*/ 420225 w 1408766"/>
                <a:gd name="connsiteY72" fmla="*/ 3954162 h 4596714"/>
                <a:gd name="connsiteX73" fmla="*/ 358441 w 1408766"/>
                <a:gd name="connsiteY73" fmla="*/ 4028303 h 4596714"/>
                <a:gd name="connsiteX74" fmla="*/ 333728 w 1408766"/>
                <a:gd name="connsiteY74" fmla="*/ 4102443 h 4596714"/>
                <a:gd name="connsiteX75" fmla="*/ 321371 w 1408766"/>
                <a:gd name="connsiteY75" fmla="*/ 4139514 h 4596714"/>
                <a:gd name="connsiteX76" fmla="*/ 296657 w 1408766"/>
                <a:gd name="connsiteY76" fmla="*/ 4176584 h 4596714"/>
                <a:gd name="connsiteX77" fmla="*/ 284301 w 1408766"/>
                <a:gd name="connsiteY77" fmla="*/ 4226011 h 4596714"/>
                <a:gd name="connsiteX78" fmla="*/ 210160 w 1408766"/>
                <a:gd name="connsiteY78" fmla="*/ 4349578 h 4596714"/>
                <a:gd name="connsiteX79" fmla="*/ 185447 w 1408766"/>
                <a:gd name="connsiteY79" fmla="*/ 4386649 h 4596714"/>
                <a:gd name="connsiteX80" fmla="*/ 148376 w 1408766"/>
                <a:gd name="connsiteY80" fmla="*/ 4423719 h 4596714"/>
                <a:gd name="connsiteX81" fmla="*/ 123663 w 1408766"/>
                <a:gd name="connsiteY81" fmla="*/ 4460789 h 4596714"/>
                <a:gd name="connsiteX82" fmla="*/ 49522 w 1408766"/>
                <a:gd name="connsiteY82" fmla="*/ 4497859 h 4596714"/>
                <a:gd name="connsiteX83" fmla="*/ 95 w 1408766"/>
                <a:gd name="connsiteY83" fmla="*/ 4596714 h 459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408766" h="4596714">
                  <a:moveTo>
                    <a:pt x="1186344" y="0"/>
                  </a:moveTo>
                  <a:cubicBezTo>
                    <a:pt x="1194582" y="20595"/>
                    <a:pt x="1201137" y="41945"/>
                    <a:pt x="1211057" y="61784"/>
                  </a:cubicBezTo>
                  <a:cubicBezTo>
                    <a:pt x="1217699" y="75067"/>
                    <a:pt x="1229129" y="85571"/>
                    <a:pt x="1235771" y="98854"/>
                  </a:cubicBezTo>
                  <a:cubicBezTo>
                    <a:pt x="1241596" y="110504"/>
                    <a:pt x="1242303" y="124274"/>
                    <a:pt x="1248128" y="135924"/>
                  </a:cubicBezTo>
                  <a:cubicBezTo>
                    <a:pt x="1254770" y="149207"/>
                    <a:pt x="1266809" y="159424"/>
                    <a:pt x="1272841" y="172995"/>
                  </a:cubicBezTo>
                  <a:cubicBezTo>
                    <a:pt x="1303141" y="241171"/>
                    <a:pt x="1293297" y="242463"/>
                    <a:pt x="1309911" y="308919"/>
                  </a:cubicBezTo>
                  <a:cubicBezTo>
                    <a:pt x="1313070" y="321555"/>
                    <a:pt x="1318690" y="333465"/>
                    <a:pt x="1322268" y="345989"/>
                  </a:cubicBezTo>
                  <a:cubicBezTo>
                    <a:pt x="1326934" y="362318"/>
                    <a:pt x="1329745" y="379149"/>
                    <a:pt x="1334625" y="395416"/>
                  </a:cubicBezTo>
                  <a:cubicBezTo>
                    <a:pt x="1342111" y="420368"/>
                    <a:pt x="1351101" y="444843"/>
                    <a:pt x="1359339" y="469557"/>
                  </a:cubicBezTo>
                  <a:lnTo>
                    <a:pt x="1384052" y="543697"/>
                  </a:lnTo>
                  <a:cubicBezTo>
                    <a:pt x="1388171" y="556054"/>
                    <a:pt x="1394268" y="567920"/>
                    <a:pt x="1396409" y="580768"/>
                  </a:cubicBezTo>
                  <a:lnTo>
                    <a:pt x="1408766" y="654908"/>
                  </a:lnTo>
                  <a:cubicBezTo>
                    <a:pt x="1404647" y="671384"/>
                    <a:pt x="1407018" y="691074"/>
                    <a:pt x="1396409" y="704335"/>
                  </a:cubicBezTo>
                  <a:cubicBezTo>
                    <a:pt x="1388272" y="714506"/>
                    <a:pt x="1371863" y="713114"/>
                    <a:pt x="1359339" y="716692"/>
                  </a:cubicBezTo>
                  <a:cubicBezTo>
                    <a:pt x="1250702" y="747732"/>
                    <a:pt x="1361742" y="711773"/>
                    <a:pt x="1272841" y="741405"/>
                  </a:cubicBezTo>
                  <a:cubicBezTo>
                    <a:pt x="1264603" y="753762"/>
                    <a:pt x="1259537" y="768969"/>
                    <a:pt x="1248128" y="778476"/>
                  </a:cubicBezTo>
                  <a:cubicBezTo>
                    <a:pt x="1209563" y="810614"/>
                    <a:pt x="1200257" y="796233"/>
                    <a:pt x="1161630" y="815546"/>
                  </a:cubicBezTo>
                  <a:cubicBezTo>
                    <a:pt x="1148347" y="822187"/>
                    <a:pt x="1138210" y="834409"/>
                    <a:pt x="1124560" y="840259"/>
                  </a:cubicBezTo>
                  <a:cubicBezTo>
                    <a:pt x="1069130" y="864015"/>
                    <a:pt x="1086157" y="840926"/>
                    <a:pt x="1038063" y="864973"/>
                  </a:cubicBezTo>
                  <a:cubicBezTo>
                    <a:pt x="942250" y="912880"/>
                    <a:pt x="1057099" y="870984"/>
                    <a:pt x="963922" y="902043"/>
                  </a:cubicBezTo>
                  <a:cubicBezTo>
                    <a:pt x="951565" y="914400"/>
                    <a:pt x="940277" y="927927"/>
                    <a:pt x="926852" y="939114"/>
                  </a:cubicBezTo>
                  <a:cubicBezTo>
                    <a:pt x="915443" y="948621"/>
                    <a:pt x="900283" y="953326"/>
                    <a:pt x="889782" y="963827"/>
                  </a:cubicBezTo>
                  <a:cubicBezTo>
                    <a:pt x="879281" y="974328"/>
                    <a:pt x="876245" y="991118"/>
                    <a:pt x="865068" y="1000897"/>
                  </a:cubicBezTo>
                  <a:cubicBezTo>
                    <a:pt x="842715" y="1020456"/>
                    <a:pt x="811930" y="1029322"/>
                    <a:pt x="790928" y="1050324"/>
                  </a:cubicBezTo>
                  <a:cubicBezTo>
                    <a:pt x="778571" y="1062681"/>
                    <a:pt x="765044" y="1073970"/>
                    <a:pt x="753857" y="1087395"/>
                  </a:cubicBezTo>
                  <a:cubicBezTo>
                    <a:pt x="744350" y="1098804"/>
                    <a:pt x="739645" y="1113964"/>
                    <a:pt x="729144" y="1124465"/>
                  </a:cubicBezTo>
                  <a:cubicBezTo>
                    <a:pt x="657745" y="1195864"/>
                    <a:pt x="725861" y="1095147"/>
                    <a:pt x="655003" y="1186249"/>
                  </a:cubicBezTo>
                  <a:cubicBezTo>
                    <a:pt x="654994" y="1186261"/>
                    <a:pt x="593224" y="1278918"/>
                    <a:pt x="580863" y="1297459"/>
                  </a:cubicBezTo>
                  <a:cubicBezTo>
                    <a:pt x="572625" y="1309816"/>
                    <a:pt x="568506" y="1326292"/>
                    <a:pt x="556149" y="1334530"/>
                  </a:cubicBezTo>
                  <a:lnTo>
                    <a:pt x="519079" y="1359243"/>
                  </a:lnTo>
                  <a:cubicBezTo>
                    <a:pt x="514960" y="1371600"/>
                    <a:pt x="512547" y="1384664"/>
                    <a:pt x="506722" y="1396314"/>
                  </a:cubicBezTo>
                  <a:cubicBezTo>
                    <a:pt x="492836" y="1424086"/>
                    <a:pt x="468363" y="1450934"/>
                    <a:pt x="444939" y="1470454"/>
                  </a:cubicBezTo>
                  <a:cubicBezTo>
                    <a:pt x="433530" y="1479962"/>
                    <a:pt x="419277" y="1485660"/>
                    <a:pt x="407868" y="1495168"/>
                  </a:cubicBezTo>
                  <a:cubicBezTo>
                    <a:pt x="394443" y="1506355"/>
                    <a:pt x="384223" y="1521051"/>
                    <a:pt x="370798" y="1532238"/>
                  </a:cubicBezTo>
                  <a:cubicBezTo>
                    <a:pt x="338860" y="1558853"/>
                    <a:pt x="333810" y="1556924"/>
                    <a:pt x="296657" y="1569308"/>
                  </a:cubicBezTo>
                  <a:cubicBezTo>
                    <a:pt x="208355" y="1701762"/>
                    <a:pt x="345864" y="1500746"/>
                    <a:pt x="234874" y="1643449"/>
                  </a:cubicBezTo>
                  <a:cubicBezTo>
                    <a:pt x="216639" y="1666894"/>
                    <a:pt x="185447" y="1717589"/>
                    <a:pt x="185447" y="1717589"/>
                  </a:cubicBezTo>
                  <a:cubicBezTo>
                    <a:pt x="189566" y="1762897"/>
                    <a:pt x="189897" y="1808711"/>
                    <a:pt x="197803" y="1853514"/>
                  </a:cubicBezTo>
                  <a:cubicBezTo>
                    <a:pt x="202330" y="1879168"/>
                    <a:pt x="208067" y="1905979"/>
                    <a:pt x="222517" y="1927654"/>
                  </a:cubicBezTo>
                  <a:lnTo>
                    <a:pt x="271944" y="2001795"/>
                  </a:lnTo>
                  <a:cubicBezTo>
                    <a:pt x="280182" y="2014152"/>
                    <a:pt x="290015" y="2025582"/>
                    <a:pt x="296657" y="2038865"/>
                  </a:cubicBezTo>
                  <a:cubicBezTo>
                    <a:pt x="304895" y="2055341"/>
                    <a:pt x="314115" y="2071361"/>
                    <a:pt x="321371" y="2088292"/>
                  </a:cubicBezTo>
                  <a:cubicBezTo>
                    <a:pt x="326502" y="2100264"/>
                    <a:pt x="327903" y="2113712"/>
                    <a:pt x="333728" y="2125362"/>
                  </a:cubicBezTo>
                  <a:cubicBezTo>
                    <a:pt x="340369" y="2138645"/>
                    <a:pt x="351800" y="2149149"/>
                    <a:pt x="358441" y="2162432"/>
                  </a:cubicBezTo>
                  <a:cubicBezTo>
                    <a:pt x="364266" y="2174082"/>
                    <a:pt x="364336" y="2188194"/>
                    <a:pt x="370798" y="2199503"/>
                  </a:cubicBezTo>
                  <a:cubicBezTo>
                    <a:pt x="381016" y="2217384"/>
                    <a:pt x="396953" y="2231466"/>
                    <a:pt x="407868" y="2248930"/>
                  </a:cubicBezTo>
                  <a:cubicBezTo>
                    <a:pt x="445124" y="2308539"/>
                    <a:pt x="422008" y="2281920"/>
                    <a:pt x="444939" y="2335427"/>
                  </a:cubicBezTo>
                  <a:cubicBezTo>
                    <a:pt x="463754" y="2379328"/>
                    <a:pt x="469544" y="2384692"/>
                    <a:pt x="494366" y="2421924"/>
                  </a:cubicBezTo>
                  <a:lnTo>
                    <a:pt x="519079" y="2496065"/>
                  </a:lnTo>
                  <a:cubicBezTo>
                    <a:pt x="523198" y="2508422"/>
                    <a:pt x="525611" y="2521485"/>
                    <a:pt x="531436" y="2533135"/>
                  </a:cubicBezTo>
                  <a:cubicBezTo>
                    <a:pt x="547912" y="2566086"/>
                    <a:pt x="569213" y="2597039"/>
                    <a:pt x="580863" y="2631989"/>
                  </a:cubicBezTo>
                  <a:cubicBezTo>
                    <a:pt x="589101" y="2656703"/>
                    <a:pt x="591126" y="2684455"/>
                    <a:pt x="605576" y="2706130"/>
                  </a:cubicBezTo>
                  <a:cubicBezTo>
                    <a:pt x="613814" y="2718487"/>
                    <a:pt x="624258" y="2729629"/>
                    <a:pt x="630290" y="2743200"/>
                  </a:cubicBezTo>
                  <a:cubicBezTo>
                    <a:pt x="640870" y="2767005"/>
                    <a:pt x="640553" y="2795666"/>
                    <a:pt x="655003" y="2817341"/>
                  </a:cubicBezTo>
                  <a:cubicBezTo>
                    <a:pt x="663241" y="2829698"/>
                    <a:pt x="673075" y="2841128"/>
                    <a:pt x="679717" y="2854411"/>
                  </a:cubicBezTo>
                  <a:cubicBezTo>
                    <a:pt x="685542" y="2866061"/>
                    <a:pt x="685748" y="2880095"/>
                    <a:pt x="692074" y="2891481"/>
                  </a:cubicBezTo>
                  <a:cubicBezTo>
                    <a:pt x="706499" y="2917445"/>
                    <a:pt x="725025" y="2940908"/>
                    <a:pt x="741501" y="2965622"/>
                  </a:cubicBezTo>
                  <a:lnTo>
                    <a:pt x="790928" y="3039762"/>
                  </a:lnTo>
                  <a:cubicBezTo>
                    <a:pt x="799166" y="3052119"/>
                    <a:pt x="810945" y="3062743"/>
                    <a:pt x="815641" y="3076832"/>
                  </a:cubicBezTo>
                  <a:cubicBezTo>
                    <a:pt x="831180" y="3123448"/>
                    <a:pt x="834936" y="3145554"/>
                    <a:pt x="877425" y="3188043"/>
                  </a:cubicBezTo>
                  <a:cubicBezTo>
                    <a:pt x="902139" y="3212757"/>
                    <a:pt x="932179" y="3233104"/>
                    <a:pt x="951566" y="3262184"/>
                  </a:cubicBezTo>
                  <a:lnTo>
                    <a:pt x="1000993" y="3336324"/>
                  </a:lnTo>
                  <a:cubicBezTo>
                    <a:pt x="1005112" y="3348681"/>
                    <a:pt x="1013349" y="3360370"/>
                    <a:pt x="1013349" y="3373395"/>
                  </a:cubicBezTo>
                  <a:cubicBezTo>
                    <a:pt x="1013349" y="3394397"/>
                    <a:pt x="1008367" y="3415513"/>
                    <a:pt x="1000993" y="3435178"/>
                  </a:cubicBezTo>
                  <a:cubicBezTo>
                    <a:pt x="987417" y="3471381"/>
                    <a:pt x="956873" y="3488304"/>
                    <a:pt x="926852" y="3509319"/>
                  </a:cubicBezTo>
                  <a:cubicBezTo>
                    <a:pt x="902519" y="3526352"/>
                    <a:pt x="876473" y="3540925"/>
                    <a:pt x="852711" y="3558746"/>
                  </a:cubicBezTo>
                  <a:lnTo>
                    <a:pt x="753857" y="3632886"/>
                  </a:lnTo>
                  <a:cubicBezTo>
                    <a:pt x="737381" y="3645243"/>
                    <a:pt x="718993" y="3655394"/>
                    <a:pt x="704430" y="3669957"/>
                  </a:cubicBezTo>
                  <a:cubicBezTo>
                    <a:pt x="687954" y="3686433"/>
                    <a:pt x="670166" y="3701693"/>
                    <a:pt x="655003" y="3719384"/>
                  </a:cubicBezTo>
                  <a:cubicBezTo>
                    <a:pt x="606403" y="3776084"/>
                    <a:pt x="657493" y="3739964"/>
                    <a:pt x="593220" y="3793524"/>
                  </a:cubicBezTo>
                  <a:cubicBezTo>
                    <a:pt x="540203" y="3837705"/>
                    <a:pt x="568305" y="3796236"/>
                    <a:pt x="519079" y="3855308"/>
                  </a:cubicBezTo>
                  <a:cubicBezTo>
                    <a:pt x="509572" y="3866717"/>
                    <a:pt x="504867" y="3881877"/>
                    <a:pt x="494366" y="3892378"/>
                  </a:cubicBezTo>
                  <a:cubicBezTo>
                    <a:pt x="397160" y="3989584"/>
                    <a:pt x="521446" y="3832698"/>
                    <a:pt x="420225" y="3954162"/>
                  </a:cubicBezTo>
                  <a:cubicBezTo>
                    <a:pt x="334200" y="4057391"/>
                    <a:pt x="466750" y="3919991"/>
                    <a:pt x="358441" y="4028303"/>
                  </a:cubicBezTo>
                  <a:lnTo>
                    <a:pt x="333728" y="4102443"/>
                  </a:lnTo>
                  <a:cubicBezTo>
                    <a:pt x="329609" y="4114800"/>
                    <a:pt x="328596" y="4128676"/>
                    <a:pt x="321371" y="4139514"/>
                  </a:cubicBezTo>
                  <a:lnTo>
                    <a:pt x="296657" y="4176584"/>
                  </a:lnTo>
                  <a:cubicBezTo>
                    <a:pt x="292538" y="4193060"/>
                    <a:pt x="290264" y="4210110"/>
                    <a:pt x="284301" y="4226011"/>
                  </a:cubicBezTo>
                  <a:cubicBezTo>
                    <a:pt x="268018" y="4269434"/>
                    <a:pt x="234793" y="4312629"/>
                    <a:pt x="210160" y="4349578"/>
                  </a:cubicBezTo>
                  <a:cubicBezTo>
                    <a:pt x="201922" y="4361935"/>
                    <a:pt x="195948" y="4376148"/>
                    <a:pt x="185447" y="4386649"/>
                  </a:cubicBezTo>
                  <a:cubicBezTo>
                    <a:pt x="173090" y="4399006"/>
                    <a:pt x="159563" y="4410294"/>
                    <a:pt x="148376" y="4423719"/>
                  </a:cubicBezTo>
                  <a:cubicBezTo>
                    <a:pt x="138869" y="4435128"/>
                    <a:pt x="134164" y="4450288"/>
                    <a:pt x="123663" y="4460789"/>
                  </a:cubicBezTo>
                  <a:cubicBezTo>
                    <a:pt x="99708" y="4484745"/>
                    <a:pt x="79674" y="4487809"/>
                    <a:pt x="49522" y="4497859"/>
                  </a:cubicBezTo>
                  <a:cubicBezTo>
                    <a:pt x="-4475" y="4578854"/>
                    <a:pt x="95" y="4542298"/>
                    <a:pt x="95" y="459671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 200"/>
            <p:cNvSpPr/>
            <p:nvPr/>
          </p:nvSpPr>
          <p:spPr>
            <a:xfrm>
              <a:off x="8336112" y="3327791"/>
              <a:ext cx="2384854" cy="1693171"/>
            </a:xfrm>
            <a:custGeom>
              <a:avLst/>
              <a:gdLst>
                <a:gd name="connsiteX0" fmla="*/ 2384854 w 2384854"/>
                <a:gd name="connsiteY0" fmla="*/ 877625 h 1693171"/>
                <a:gd name="connsiteX1" fmla="*/ 2248930 w 2384854"/>
                <a:gd name="connsiteY1" fmla="*/ 988836 h 1693171"/>
                <a:gd name="connsiteX2" fmla="*/ 2174789 w 2384854"/>
                <a:gd name="connsiteY2" fmla="*/ 1025906 h 1693171"/>
                <a:gd name="connsiteX3" fmla="*/ 2137719 w 2384854"/>
                <a:gd name="connsiteY3" fmla="*/ 1062977 h 1693171"/>
                <a:gd name="connsiteX4" fmla="*/ 2100649 w 2384854"/>
                <a:gd name="connsiteY4" fmla="*/ 1087690 h 1693171"/>
                <a:gd name="connsiteX5" fmla="*/ 2063579 w 2384854"/>
                <a:gd name="connsiteY5" fmla="*/ 1124760 h 1693171"/>
                <a:gd name="connsiteX6" fmla="*/ 2026508 w 2384854"/>
                <a:gd name="connsiteY6" fmla="*/ 1149474 h 1693171"/>
                <a:gd name="connsiteX7" fmla="*/ 1952368 w 2384854"/>
                <a:gd name="connsiteY7" fmla="*/ 1211258 h 1693171"/>
                <a:gd name="connsiteX8" fmla="*/ 1927654 w 2384854"/>
                <a:gd name="connsiteY8" fmla="*/ 1248328 h 1693171"/>
                <a:gd name="connsiteX9" fmla="*/ 1853514 w 2384854"/>
                <a:gd name="connsiteY9" fmla="*/ 1297755 h 1693171"/>
                <a:gd name="connsiteX10" fmla="*/ 1816443 w 2384854"/>
                <a:gd name="connsiteY10" fmla="*/ 1322468 h 1693171"/>
                <a:gd name="connsiteX11" fmla="*/ 1767016 w 2384854"/>
                <a:gd name="connsiteY11" fmla="*/ 1347182 h 1693171"/>
                <a:gd name="connsiteX12" fmla="*/ 1729946 w 2384854"/>
                <a:gd name="connsiteY12" fmla="*/ 1371895 h 1693171"/>
                <a:gd name="connsiteX13" fmla="*/ 1655806 w 2384854"/>
                <a:gd name="connsiteY13" fmla="*/ 1396609 h 1693171"/>
                <a:gd name="connsiteX14" fmla="*/ 1581665 w 2384854"/>
                <a:gd name="connsiteY14" fmla="*/ 1433679 h 1693171"/>
                <a:gd name="connsiteX15" fmla="*/ 1544595 w 2384854"/>
                <a:gd name="connsiteY15" fmla="*/ 1470750 h 1693171"/>
                <a:gd name="connsiteX16" fmla="*/ 1470454 w 2384854"/>
                <a:gd name="connsiteY16" fmla="*/ 1421323 h 1693171"/>
                <a:gd name="connsiteX17" fmla="*/ 1421027 w 2384854"/>
                <a:gd name="connsiteY17" fmla="*/ 1347182 h 1693171"/>
                <a:gd name="connsiteX18" fmla="*/ 1408670 w 2384854"/>
                <a:gd name="connsiteY18" fmla="*/ 1310112 h 1693171"/>
                <a:gd name="connsiteX19" fmla="*/ 1334530 w 2384854"/>
                <a:gd name="connsiteY19" fmla="*/ 1235971 h 1693171"/>
                <a:gd name="connsiteX20" fmla="*/ 1285103 w 2384854"/>
                <a:gd name="connsiteY20" fmla="*/ 1161831 h 1693171"/>
                <a:gd name="connsiteX21" fmla="*/ 1260389 w 2384854"/>
                <a:gd name="connsiteY21" fmla="*/ 1124760 h 1693171"/>
                <a:gd name="connsiteX22" fmla="*/ 1248033 w 2384854"/>
                <a:gd name="connsiteY22" fmla="*/ 1087690 h 1693171"/>
                <a:gd name="connsiteX23" fmla="*/ 1149179 w 2384854"/>
                <a:gd name="connsiteY23" fmla="*/ 1137117 h 1693171"/>
                <a:gd name="connsiteX24" fmla="*/ 1062681 w 2384854"/>
                <a:gd name="connsiteY24" fmla="*/ 1198901 h 1693171"/>
                <a:gd name="connsiteX25" fmla="*/ 1000897 w 2384854"/>
                <a:gd name="connsiteY25" fmla="*/ 1310112 h 1693171"/>
                <a:gd name="connsiteX26" fmla="*/ 963827 w 2384854"/>
                <a:gd name="connsiteY26" fmla="*/ 1347182 h 1693171"/>
                <a:gd name="connsiteX27" fmla="*/ 939114 w 2384854"/>
                <a:gd name="connsiteY27" fmla="*/ 1384252 h 1693171"/>
                <a:gd name="connsiteX28" fmla="*/ 902043 w 2384854"/>
                <a:gd name="connsiteY28" fmla="*/ 1408966 h 1693171"/>
                <a:gd name="connsiteX29" fmla="*/ 864973 w 2384854"/>
                <a:gd name="connsiteY29" fmla="*/ 1446036 h 1693171"/>
                <a:gd name="connsiteX30" fmla="*/ 778476 w 2384854"/>
                <a:gd name="connsiteY30" fmla="*/ 1483106 h 1693171"/>
                <a:gd name="connsiteX31" fmla="*/ 729049 w 2384854"/>
                <a:gd name="connsiteY31" fmla="*/ 1507820 h 1693171"/>
                <a:gd name="connsiteX32" fmla="*/ 654908 w 2384854"/>
                <a:gd name="connsiteY32" fmla="*/ 1569604 h 1693171"/>
                <a:gd name="connsiteX33" fmla="*/ 617838 w 2384854"/>
                <a:gd name="connsiteY33" fmla="*/ 1594317 h 1693171"/>
                <a:gd name="connsiteX34" fmla="*/ 568411 w 2384854"/>
                <a:gd name="connsiteY34" fmla="*/ 1668458 h 1693171"/>
                <a:gd name="connsiteX35" fmla="*/ 494270 w 2384854"/>
                <a:gd name="connsiteY35" fmla="*/ 1693171 h 1693171"/>
                <a:gd name="connsiteX36" fmla="*/ 469557 w 2384854"/>
                <a:gd name="connsiteY36" fmla="*/ 1643744 h 1693171"/>
                <a:gd name="connsiteX37" fmla="*/ 420130 w 2384854"/>
                <a:gd name="connsiteY37" fmla="*/ 1557247 h 1693171"/>
                <a:gd name="connsiteX38" fmla="*/ 383060 w 2384854"/>
                <a:gd name="connsiteY38" fmla="*/ 1421323 h 1693171"/>
                <a:gd name="connsiteX39" fmla="*/ 383060 w 2384854"/>
                <a:gd name="connsiteY39" fmla="*/ 1421323 h 1693171"/>
                <a:gd name="connsiteX40" fmla="*/ 358346 w 2384854"/>
                <a:gd name="connsiteY40" fmla="*/ 1322468 h 1693171"/>
                <a:gd name="connsiteX41" fmla="*/ 345989 w 2384854"/>
                <a:gd name="connsiteY41" fmla="*/ 1285398 h 1693171"/>
                <a:gd name="connsiteX42" fmla="*/ 333633 w 2384854"/>
                <a:gd name="connsiteY42" fmla="*/ 1235971 h 1693171"/>
                <a:gd name="connsiteX43" fmla="*/ 308919 w 2384854"/>
                <a:gd name="connsiteY43" fmla="*/ 1161831 h 1693171"/>
                <a:gd name="connsiteX44" fmla="*/ 296562 w 2384854"/>
                <a:gd name="connsiteY44" fmla="*/ 1124760 h 1693171"/>
                <a:gd name="connsiteX45" fmla="*/ 259492 w 2384854"/>
                <a:gd name="connsiteY45" fmla="*/ 1050620 h 1693171"/>
                <a:gd name="connsiteX46" fmla="*/ 234779 w 2384854"/>
                <a:gd name="connsiteY46" fmla="*/ 1013550 h 1693171"/>
                <a:gd name="connsiteX47" fmla="*/ 197708 w 2384854"/>
                <a:gd name="connsiteY47" fmla="*/ 939409 h 1693171"/>
                <a:gd name="connsiteX48" fmla="*/ 185352 w 2384854"/>
                <a:gd name="connsiteY48" fmla="*/ 877625 h 1693171"/>
                <a:gd name="connsiteX49" fmla="*/ 135925 w 2384854"/>
                <a:gd name="connsiteY49" fmla="*/ 778771 h 1693171"/>
                <a:gd name="connsiteX50" fmla="*/ 98854 w 2384854"/>
                <a:gd name="connsiteY50" fmla="*/ 692274 h 1693171"/>
                <a:gd name="connsiteX51" fmla="*/ 74141 w 2384854"/>
                <a:gd name="connsiteY51" fmla="*/ 593420 h 1693171"/>
                <a:gd name="connsiteX52" fmla="*/ 49427 w 2384854"/>
                <a:gd name="connsiteY52" fmla="*/ 543993 h 1693171"/>
                <a:gd name="connsiteX53" fmla="*/ 24714 w 2384854"/>
                <a:gd name="connsiteY53" fmla="*/ 457495 h 1693171"/>
                <a:gd name="connsiteX54" fmla="*/ 0 w 2384854"/>
                <a:gd name="connsiteY54" fmla="*/ 383355 h 1693171"/>
                <a:gd name="connsiteX55" fmla="*/ 12357 w 2384854"/>
                <a:gd name="connsiteY55" fmla="*/ 259787 h 1693171"/>
                <a:gd name="connsiteX56" fmla="*/ 98854 w 2384854"/>
                <a:gd name="connsiteY56" fmla="*/ 160933 h 1693171"/>
                <a:gd name="connsiteX57" fmla="*/ 185352 w 2384854"/>
                <a:gd name="connsiteY57" fmla="*/ 99150 h 1693171"/>
                <a:gd name="connsiteX58" fmla="*/ 234779 w 2384854"/>
                <a:gd name="connsiteY58" fmla="*/ 49723 h 1693171"/>
                <a:gd name="connsiteX59" fmla="*/ 345989 w 2384854"/>
                <a:gd name="connsiteY59" fmla="*/ 25009 h 1693171"/>
                <a:gd name="connsiteX60" fmla="*/ 383060 w 2384854"/>
                <a:gd name="connsiteY60" fmla="*/ 295 h 1693171"/>
                <a:gd name="connsiteX61" fmla="*/ 395416 w 2384854"/>
                <a:gd name="connsiteY61" fmla="*/ 74436 h 1693171"/>
                <a:gd name="connsiteX62" fmla="*/ 420130 w 2384854"/>
                <a:gd name="connsiteY62" fmla="*/ 173290 h 1693171"/>
                <a:gd name="connsiteX63" fmla="*/ 432487 w 2384854"/>
                <a:gd name="connsiteY63" fmla="*/ 210360 h 1693171"/>
                <a:gd name="connsiteX64" fmla="*/ 457200 w 2384854"/>
                <a:gd name="connsiteY64" fmla="*/ 247431 h 1693171"/>
                <a:gd name="connsiteX65" fmla="*/ 469557 w 2384854"/>
                <a:gd name="connsiteY65" fmla="*/ 284501 h 1693171"/>
                <a:gd name="connsiteX66" fmla="*/ 518984 w 2384854"/>
                <a:gd name="connsiteY66" fmla="*/ 358641 h 1693171"/>
                <a:gd name="connsiteX67" fmla="*/ 543697 w 2384854"/>
                <a:gd name="connsiteY67" fmla="*/ 432782 h 1693171"/>
                <a:gd name="connsiteX68" fmla="*/ 556054 w 2384854"/>
                <a:gd name="connsiteY68" fmla="*/ 482209 h 169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84854" h="1693171">
                  <a:moveTo>
                    <a:pt x="2384854" y="877625"/>
                  </a:moveTo>
                  <a:cubicBezTo>
                    <a:pt x="2350300" y="912179"/>
                    <a:pt x="2298117" y="972440"/>
                    <a:pt x="2248930" y="988836"/>
                  </a:cubicBezTo>
                  <a:cubicBezTo>
                    <a:pt x="2211780" y="1001220"/>
                    <a:pt x="2206725" y="999292"/>
                    <a:pt x="2174789" y="1025906"/>
                  </a:cubicBezTo>
                  <a:cubicBezTo>
                    <a:pt x="2161364" y="1037093"/>
                    <a:pt x="2151144" y="1051790"/>
                    <a:pt x="2137719" y="1062977"/>
                  </a:cubicBezTo>
                  <a:cubicBezTo>
                    <a:pt x="2126310" y="1072484"/>
                    <a:pt x="2112058" y="1078183"/>
                    <a:pt x="2100649" y="1087690"/>
                  </a:cubicBezTo>
                  <a:cubicBezTo>
                    <a:pt x="2087224" y="1098877"/>
                    <a:pt x="2077004" y="1113573"/>
                    <a:pt x="2063579" y="1124760"/>
                  </a:cubicBezTo>
                  <a:cubicBezTo>
                    <a:pt x="2052170" y="1134268"/>
                    <a:pt x="2037917" y="1139966"/>
                    <a:pt x="2026508" y="1149474"/>
                  </a:cubicBezTo>
                  <a:cubicBezTo>
                    <a:pt x="1931359" y="1228765"/>
                    <a:pt x="2044411" y="1149894"/>
                    <a:pt x="1952368" y="1211258"/>
                  </a:cubicBezTo>
                  <a:cubicBezTo>
                    <a:pt x="1944130" y="1223615"/>
                    <a:pt x="1938831" y="1238549"/>
                    <a:pt x="1927654" y="1248328"/>
                  </a:cubicBezTo>
                  <a:cubicBezTo>
                    <a:pt x="1905301" y="1267887"/>
                    <a:pt x="1878227" y="1281280"/>
                    <a:pt x="1853514" y="1297755"/>
                  </a:cubicBezTo>
                  <a:cubicBezTo>
                    <a:pt x="1841157" y="1305993"/>
                    <a:pt x="1829726" y="1315826"/>
                    <a:pt x="1816443" y="1322468"/>
                  </a:cubicBezTo>
                  <a:cubicBezTo>
                    <a:pt x="1799967" y="1330706"/>
                    <a:pt x="1783009" y="1338043"/>
                    <a:pt x="1767016" y="1347182"/>
                  </a:cubicBezTo>
                  <a:cubicBezTo>
                    <a:pt x="1754122" y="1354550"/>
                    <a:pt x="1743517" y="1365863"/>
                    <a:pt x="1729946" y="1371895"/>
                  </a:cubicBezTo>
                  <a:cubicBezTo>
                    <a:pt x="1706141" y="1382475"/>
                    <a:pt x="1677481" y="1382159"/>
                    <a:pt x="1655806" y="1396609"/>
                  </a:cubicBezTo>
                  <a:cubicBezTo>
                    <a:pt x="1607898" y="1428548"/>
                    <a:pt x="1632824" y="1416627"/>
                    <a:pt x="1581665" y="1433679"/>
                  </a:cubicBezTo>
                  <a:cubicBezTo>
                    <a:pt x="1569308" y="1446036"/>
                    <a:pt x="1561548" y="1466512"/>
                    <a:pt x="1544595" y="1470750"/>
                  </a:cubicBezTo>
                  <a:cubicBezTo>
                    <a:pt x="1468474" y="1489781"/>
                    <a:pt x="1490423" y="1457268"/>
                    <a:pt x="1470454" y="1421323"/>
                  </a:cubicBezTo>
                  <a:cubicBezTo>
                    <a:pt x="1456029" y="1395359"/>
                    <a:pt x="1430420" y="1375360"/>
                    <a:pt x="1421027" y="1347182"/>
                  </a:cubicBezTo>
                  <a:cubicBezTo>
                    <a:pt x="1416908" y="1334825"/>
                    <a:pt x="1416667" y="1320393"/>
                    <a:pt x="1408670" y="1310112"/>
                  </a:cubicBezTo>
                  <a:cubicBezTo>
                    <a:pt x="1387213" y="1282524"/>
                    <a:pt x="1353917" y="1265051"/>
                    <a:pt x="1334530" y="1235971"/>
                  </a:cubicBezTo>
                  <a:lnTo>
                    <a:pt x="1285103" y="1161831"/>
                  </a:lnTo>
                  <a:lnTo>
                    <a:pt x="1260389" y="1124760"/>
                  </a:lnTo>
                  <a:cubicBezTo>
                    <a:pt x="1256270" y="1112403"/>
                    <a:pt x="1260978" y="1086252"/>
                    <a:pt x="1248033" y="1087690"/>
                  </a:cubicBezTo>
                  <a:cubicBezTo>
                    <a:pt x="1211418" y="1091758"/>
                    <a:pt x="1182130" y="1120641"/>
                    <a:pt x="1149179" y="1137117"/>
                  </a:cubicBezTo>
                  <a:cubicBezTo>
                    <a:pt x="1084123" y="1169645"/>
                    <a:pt x="1112777" y="1148807"/>
                    <a:pt x="1062681" y="1198901"/>
                  </a:cubicBezTo>
                  <a:cubicBezTo>
                    <a:pt x="1047143" y="1245518"/>
                    <a:pt x="1043388" y="1267621"/>
                    <a:pt x="1000897" y="1310112"/>
                  </a:cubicBezTo>
                  <a:cubicBezTo>
                    <a:pt x="988540" y="1322469"/>
                    <a:pt x="975014" y="1333757"/>
                    <a:pt x="963827" y="1347182"/>
                  </a:cubicBezTo>
                  <a:cubicBezTo>
                    <a:pt x="954320" y="1358591"/>
                    <a:pt x="949615" y="1373751"/>
                    <a:pt x="939114" y="1384252"/>
                  </a:cubicBezTo>
                  <a:cubicBezTo>
                    <a:pt x="928613" y="1394753"/>
                    <a:pt x="913452" y="1399458"/>
                    <a:pt x="902043" y="1408966"/>
                  </a:cubicBezTo>
                  <a:cubicBezTo>
                    <a:pt x="888618" y="1420153"/>
                    <a:pt x="879193" y="1435879"/>
                    <a:pt x="864973" y="1446036"/>
                  </a:cubicBezTo>
                  <a:cubicBezTo>
                    <a:pt x="823985" y="1475314"/>
                    <a:pt x="818817" y="1465817"/>
                    <a:pt x="778476" y="1483106"/>
                  </a:cubicBezTo>
                  <a:cubicBezTo>
                    <a:pt x="761545" y="1490362"/>
                    <a:pt x="745042" y="1498681"/>
                    <a:pt x="729049" y="1507820"/>
                  </a:cubicBezTo>
                  <a:cubicBezTo>
                    <a:pt x="670477" y="1541290"/>
                    <a:pt x="710672" y="1523134"/>
                    <a:pt x="654908" y="1569604"/>
                  </a:cubicBezTo>
                  <a:cubicBezTo>
                    <a:pt x="643499" y="1579111"/>
                    <a:pt x="630195" y="1586079"/>
                    <a:pt x="617838" y="1594317"/>
                  </a:cubicBezTo>
                  <a:cubicBezTo>
                    <a:pt x="601362" y="1619031"/>
                    <a:pt x="596589" y="1659066"/>
                    <a:pt x="568411" y="1668458"/>
                  </a:cubicBezTo>
                  <a:lnTo>
                    <a:pt x="494270" y="1693171"/>
                  </a:lnTo>
                  <a:cubicBezTo>
                    <a:pt x="486032" y="1676695"/>
                    <a:pt x="478696" y="1659737"/>
                    <a:pt x="469557" y="1643744"/>
                  </a:cubicBezTo>
                  <a:cubicBezTo>
                    <a:pt x="399695" y="1521485"/>
                    <a:pt x="494810" y="1706610"/>
                    <a:pt x="420130" y="1557247"/>
                  </a:cubicBezTo>
                  <a:cubicBezTo>
                    <a:pt x="402664" y="1469919"/>
                    <a:pt x="414415" y="1515388"/>
                    <a:pt x="383060" y="1421323"/>
                  </a:cubicBezTo>
                  <a:lnTo>
                    <a:pt x="383060" y="1421323"/>
                  </a:lnTo>
                  <a:cubicBezTo>
                    <a:pt x="374822" y="1388371"/>
                    <a:pt x="369087" y="1354691"/>
                    <a:pt x="358346" y="1322468"/>
                  </a:cubicBezTo>
                  <a:cubicBezTo>
                    <a:pt x="354227" y="1310111"/>
                    <a:pt x="349567" y="1297922"/>
                    <a:pt x="345989" y="1285398"/>
                  </a:cubicBezTo>
                  <a:cubicBezTo>
                    <a:pt x="341324" y="1269069"/>
                    <a:pt x="338513" y="1252237"/>
                    <a:pt x="333633" y="1235971"/>
                  </a:cubicBezTo>
                  <a:cubicBezTo>
                    <a:pt x="326148" y="1211019"/>
                    <a:pt x="317157" y="1186544"/>
                    <a:pt x="308919" y="1161831"/>
                  </a:cubicBezTo>
                  <a:cubicBezTo>
                    <a:pt x="304800" y="1149474"/>
                    <a:pt x="303787" y="1135598"/>
                    <a:pt x="296562" y="1124760"/>
                  </a:cubicBezTo>
                  <a:cubicBezTo>
                    <a:pt x="225738" y="1018523"/>
                    <a:pt x="310651" y="1152937"/>
                    <a:pt x="259492" y="1050620"/>
                  </a:cubicBezTo>
                  <a:cubicBezTo>
                    <a:pt x="252851" y="1037337"/>
                    <a:pt x="241420" y="1026833"/>
                    <a:pt x="234779" y="1013550"/>
                  </a:cubicBezTo>
                  <a:cubicBezTo>
                    <a:pt x="183625" y="911240"/>
                    <a:pt x="268528" y="1045636"/>
                    <a:pt x="197708" y="939409"/>
                  </a:cubicBezTo>
                  <a:cubicBezTo>
                    <a:pt x="193589" y="918814"/>
                    <a:pt x="192891" y="897228"/>
                    <a:pt x="185352" y="877625"/>
                  </a:cubicBezTo>
                  <a:cubicBezTo>
                    <a:pt x="172127" y="843240"/>
                    <a:pt x="147575" y="813721"/>
                    <a:pt x="135925" y="778771"/>
                  </a:cubicBezTo>
                  <a:cubicBezTo>
                    <a:pt x="106946" y="691835"/>
                    <a:pt x="144663" y="799158"/>
                    <a:pt x="98854" y="692274"/>
                  </a:cubicBezTo>
                  <a:cubicBezTo>
                    <a:pt x="71109" y="627538"/>
                    <a:pt x="103154" y="680458"/>
                    <a:pt x="74141" y="593420"/>
                  </a:cubicBezTo>
                  <a:cubicBezTo>
                    <a:pt x="68316" y="575945"/>
                    <a:pt x="56683" y="560924"/>
                    <a:pt x="49427" y="543993"/>
                  </a:cubicBezTo>
                  <a:cubicBezTo>
                    <a:pt x="35581" y="511686"/>
                    <a:pt x="35168" y="492342"/>
                    <a:pt x="24714" y="457495"/>
                  </a:cubicBezTo>
                  <a:cubicBezTo>
                    <a:pt x="17229" y="432543"/>
                    <a:pt x="0" y="383355"/>
                    <a:pt x="0" y="383355"/>
                  </a:cubicBezTo>
                  <a:cubicBezTo>
                    <a:pt x="4119" y="342166"/>
                    <a:pt x="3049" y="300122"/>
                    <a:pt x="12357" y="259787"/>
                  </a:cubicBezTo>
                  <a:cubicBezTo>
                    <a:pt x="18387" y="233659"/>
                    <a:pt x="94895" y="164232"/>
                    <a:pt x="98854" y="160933"/>
                  </a:cubicBezTo>
                  <a:cubicBezTo>
                    <a:pt x="126074" y="138250"/>
                    <a:pt x="157929" y="121587"/>
                    <a:pt x="185352" y="99150"/>
                  </a:cubicBezTo>
                  <a:cubicBezTo>
                    <a:pt x="203385" y="84396"/>
                    <a:pt x="215021" y="62072"/>
                    <a:pt x="234779" y="49723"/>
                  </a:cubicBezTo>
                  <a:cubicBezTo>
                    <a:pt x="242991" y="44591"/>
                    <a:pt x="343720" y="25463"/>
                    <a:pt x="345989" y="25009"/>
                  </a:cubicBezTo>
                  <a:cubicBezTo>
                    <a:pt x="358346" y="16771"/>
                    <a:pt x="368497" y="-2618"/>
                    <a:pt x="383060" y="295"/>
                  </a:cubicBezTo>
                  <a:cubicBezTo>
                    <a:pt x="427973" y="9278"/>
                    <a:pt x="401089" y="57417"/>
                    <a:pt x="395416" y="74436"/>
                  </a:cubicBezTo>
                  <a:cubicBezTo>
                    <a:pt x="403654" y="107387"/>
                    <a:pt x="409389" y="141068"/>
                    <a:pt x="420130" y="173290"/>
                  </a:cubicBezTo>
                  <a:cubicBezTo>
                    <a:pt x="424249" y="185647"/>
                    <a:pt x="426662" y="198710"/>
                    <a:pt x="432487" y="210360"/>
                  </a:cubicBezTo>
                  <a:cubicBezTo>
                    <a:pt x="439129" y="223643"/>
                    <a:pt x="450558" y="234148"/>
                    <a:pt x="457200" y="247431"/>
                  </a:cubicBezTo>
                  <a:cubicBezTo>
                    <a:pt x="463025" y="259081"/>
                    <a:pt x="463231" y="273115"/>
                    <a:pt x="469557" y="284501"/>
                  </a:cubicBezTo>
                  <a:cubicBezTo>
                    <a:pt x="483982" y="310465"/>
                    <a:pt x="518984" y="358641"/>
                    <a:pt x="518984" y="358641"/>
                  </a:cubicBezTo>
                  <a:lnTo>
                    <a:pt x="543697" y="432782"/>
                  </a:lnTo>
                  <a:cubicBezTo>
                    <a:pt x="557357" y="473761"/>
                    <a:pt x="556054" y="456826"/>
                    <a:pt x="556054" y="482209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자유형 201"/>
            <p:cNvSpPr/>
            <p:nvPr/>
          </p:nvSpPr>
          <p:spPr>
            <a:xfrm>
              <a:off x="9312296" y="2104768"/>
              <a:ext cx="1445741" cy="4497859"/>
            </a:xfrm>
            <a:custGeom>
              <a:avLst/>
              <a:gdLst>
                <a:gd name="connsiteX0" fmla="*/ 1445741 w 1445741"/>
                <a:gd name="connsiteY0" fmla="*/ 4497859 h 4497859"/>
                <a:gd name="connsiteX1" fmla="*/ 1408670 w 1445741"/>
                <a:gd name="connsiteY1" fmla="*/ 4386648 h 4497859"/>
                <a:gd name="connsiteX2" fmla="*/ 1383957 w 1445741"/>
                <a:gd name="connsiteY2" fmla="*/ 4349578 h 4497859"/>
                <a:gd name="connsiteX3" fmla="*/ 1346886 w 1445741"/>
                <a:gd name="connsiteY3" fmla="*/ 4275437 h 4497859"/>
                <a:gd name="connsiteX4" fmla="*/ 1322173 w 1445741"/>
                <a:gd name="connsiteY4" fmla="*/ 4201297 h 4497859"/>
                <a:gd name="connsiteX5" fmla="*/ 1309816 w 1445741"/>
                <a:gd name="connsiteY5" fmla="*/ 4164227 h 4497859"/>
                <a:gd name="connsiteX6" fmla="*/ 1285103 w 1445741"/>
                <a:gd name="connsiteY6" fmla="*/ 4114800 h 4497859"/>
                <a:gd name="connsiteX7" fmla="*/ 1260389 w 1445741"/>
                <a:gd name="connsiteY7" fmla="*/ 4040659 h 4497859"/>
                <a:gd name="connsiteX8" fmla="*/ 1223319 w 1445741"/>
                <a:gd name="connsiteY8" fmla="*/ 3941805 h 4497859"/>
                <a:gd name="connsiteX9" fmla="*/ 1198605 w 1445741"/>
                <a:gd name="connsiteY9" fmla="*/ 3904735 h 4497859"/>
                <a:gd name="connsiteX10" fmla="*/ 1173892 w 1445741"/>
                <a:gd name="connsiteY10" fmla="*/ 3855308 h 4497859"/>
                <a:gd name="connsiteX11" fmla="*/ 1124465 w 1445741"/>
                <a:gd name="connsiteY11" fmla="*/ 3781167 h 4497859"/>
                <a:gd name="connsiteX12" fmla="*/ 1099751 w 1445741"/>
                <a:gd name="connsiteY12" fmla="*/ 3682313 h 4497859"/>
                <a:gd name="connsiteX13" fmla="*/ 1075038 w 1445741"/>
                <a:gd name="connsiteY13" fmla="*/ 3608173 h 4497859"/>
                <a:gd name="connsiteX14" fmla="*/ 1062681 w 1445741"/>
                <a:gd name="connsiteY14" fmla="*/ 3571102 h 4497859"/>
                <a:gd name="connsiteX15" fmla="*/ 1037968 w 1445741"/>
                <a:gd name="connsiteY15" fmla="*/ 3484605 h 4497859"/>
                <a:gd name="connsiteX16" fmla="*/ 1013254 w 1445741"/>
                <a:gd name="connsiteY16" fmla="*/ 3447535 h 4497859"/>
                <a:gd name="connsiteX17" fmla="*/ 963827 w 1445741"/>
                <a:gd name="connsiteY17" fmla="*/ 3336324 h 4497859"/>
                <a:gd name="connsiteX18" fmla="*/ 939113 w 1445741"/>
                <a:gd name="connsiteY18" fmla="*/ 3249827 h 4497859"/>
                <a:gd name="connsiteX19" fmla="*/ 889686 w 1445741"/>
                <a:gd name="connsiteY19" fmla="*/ 3126259 h 4497859"/>
                <a:gd name="connsiteX20" fmla="*/ 864973 w 1445741"/>
                <a:gd name="connsiteY20" fmla="*/ 3052118 h 4497859"/>
                <a:gd name="connsiteX21" fmla="*/ 852616 w 1445741"/>
                <a:gd name="connsiteY21" fmla="*/ 3015048 h 4497859"/>
                <a:gd name="connsiteX22" fmla="*/ 840259 w 1445741"/>
                <a:gd name="connsiteY22" fmla="*/ 2977978 h 4497859"/>
                <a:gd name="connsiteX23" fmla="*/ 815546 w 1445741"/>
                <a:gd name="connsiteY23" fmla="*/ 2940908 h 4497859"/>
                <a:gd name="connsiteX24" fmla="*/ 803189 w 1445741"/>
                <a:gd name="connsiteY24" fmla="*/ 2903837 h 4497859"/>
                <a:gd name="connsiteX25" fmla="*/ 753762 w 1445741"/>
                <a:gd name="connsiteY25" fmla="*/ 2829697 h 4497859"/>
                <a:gd name="connsiteX26" fmla="*/ 741405 w 1445741"/>
                <a:gd name="connsiteY26" fmla="*/ 2792627 h 4497859"/>
                <a:gd name="connsiteX27" fmla="*/ 716692 w 1445741"/>
                <a:gd name="connsiteY27" fmla="*/ 2755556 h 4497859"/>
                <a:gd name="connsiteX28" fmla="*/ 691978 w 1445741"/>
                <a:gd name="connsiteY28" fmla="*/ 2681416 h 4497859"/>
                <a:gd name="connsiteX29" fmla="*/ 654908 w 1445741"/>
                <a:gd name="connsiteY29" fmla="*/ 2607275 h 4497859"/>
                <a:gd name="connsiteX30" fmla="*/ 630195 w 1445741"/>
                <a:gd name="connsiteY30" fmla="*/ 2570205 h 4497859"/>
                <a:gd name="connsiteX31" fmla="*/ 617838 w 1445741"/>
                <a:gd name="connsiteY31" fmla="*/ 2533135 h 4497859"/>
                <a:gd name="connsiteX32" fmla="*/ 593124 w 1445741"/>
                <a:gd name="connsiteY32" fmla="*/ 2496064 h 4497859"/>
                <a:gd name="connsiteX33" fmla="*/ 568411 w 1445741"/>
                <a:gd name="connsiteY33" fmla="*/ 2446637 h 4497859"/>
                <a:gd name="connsiteX34" fmla="*/ 543697 w 1445741"/>
                <a:gd name="connsiteY34" fmla="*/ 2384854 h 4497859"/>
                <a:gd name="connsiteX35" fmla="*/ 518984 w 1445741"/>
                <a:gd name="connsiteY35" fmla="*/ 2347783 h 4497859"/>
                <a:gd name="connsiteX36" fmla="*/ 481913 w 1445741"/>
                <a:gd name="connsiteY36" fmla="*/ 2273643 h 4497859"/>
                <a:gd name="connsiteX37" fmla="*/ 444843 w 1445741"/>
                <a:gd name="connsiteY37" fmla="*/ 2162432 h 4497859"/>
                <a:gd name="connsiteX38" fmla="*/ 432486 w 1445741"/>
                <a:gd name="connsiteY38" fmla="*/ 2125362 h 4497859"/>
                <a:gd name="connsiteX39" fmla="*/ 407773 w 1445741"/>
                <a:gd name="connsiteY39" fmla="*/ 2001794 h 4497859"/>
                <a:gd name="connsiteX40" fmla="*/ 395416 w 1445741"/>
                <a:gd name="connsiteY40" fmla="*/ 1618735 h 4497859"/>
                <a:gd name="connsiteX41" fmla="*/ 383059 w 1445741"/>
                <a:gd name="connsiteY41" fmla="*/ 1569308 h 4497859"/>
                <a:gd name="connsiteX42" fmla="*/ 358346 w 1445741"/>
                <a:gd name="connsiteY42" fmla="*/ 1458097 h 4497859"/>
                <a:gd name="connsiteX43" fmla="*/ 345989 w 1445741"/>
                <a:gd name="connsiteY43" fmla="*/ 1421027 h 4497859"/>
                <a:gd name="connsiteX44" fmla="*/ 333632 w 1445741"/>
                <a:gd name="connsiteY44" fmla="*/ 1371600 h 4497859"/>
                <a:gd name="connsiteX45" fmla="*/ 308919 w 1445741"/>
                <a:gd name="connsiteY45" fmla="*/ 1334529 h 4497859"/>
                <a:gd name="connsiteX46" fmla="*/ 284205 w 1445741"/>
                <a:gd name="connsiteY46" fmla="*/ 1285102 h 4497859"/>
                <a:gd name="connsiteX47" fmla="*/ 247135 w 1445741"/>
                <a:gd name="connsiteY47" fmla="*/ 1235675 h 4497859"/>
                <a:gd name="connsiteX48" fmla="*/ 172995 w 1445741"/>
                <a:gd name="connsiteY48" fmla="*/ 1124464 h 4497859"/>
                <a:gd name="connsiteX49" fmla="*/ 135924 w 1445741"/>
                <a:gd name="connsiteY49" fmla="*/ 1050324 h 4497859"/>
                <a:gd name="connsiteX50" fmla="*/ 111211 w 1445741"/>
                <a:gd name="connsiteY50" fmla="*/ 1013254 h 4497859"/>
                <a:gd name="connsiteX51" fmla="*/ 98854 w 1445741"/>
                <a:gd name="connsiteY51" fmla="*/ 976183 h 4497859"/>
                <a:gd name="connsiteX52" fmla="*/ 61784 w 1445741"/>
                <a:gd name="connsiteY52" fmla="*/ 951470 h 4497859"/>
                <a:gd name="connsiteX53" fmla="*/ 49427 w 1445741"/>
                <a:gd name="connsiteY53" fmla="*/ 914400 h 4497859"/>
                <a:gd name="connsiteX54" fmla="*/ 0 w 1445741"/>
                <a:gd name="connsiteY54" fmla="*/ 840259 h 4497859"/>
                <a:gd name="connsiteX55" fmla="*/ 61784 w 1445741"/>
                <a:gd name="connsiteY55" fmla="*/ 679621 h 4497859"/>
                <a:gd name="connsiteX56" fmla="*/ 98854 w 1445741"/>
                <a:gd name="connsiteY56" fmla="*/ 667264 h 4497859"/>
                <a:gd name="connsiteX57" fmla="*/ 197708 w 1445741"/>
                <a:gd name="connsiteY57" fmla="*/ 580767 h 4497859"/>
                <a:gd name="connsiteX58" fmla="*/ 234778 w 1445741"/>
                <a:gd name="connsiteY58" fmla="*/ 556054 h 4497859"/>
                <a:gd name="connsiteX59" fmla="*/ 271849 w 1445741"/>
                <a:gd name="connsiteY59" fmla="*/ 531340 h 4497859"/>
                <a:gd name="connsiteX60" fmla="*/ 345989 w 1445741"/>
                <a:gd name="connsiteY60" fmla="*/ 506627 h 4497859"/>
                <a:gd name="connsiteX61" fmla="*/ 383059 w 1445741"/>
                <a:gd name="connsiteY61" fmla="*/ 494270 h 4497859"/>
                <a:gd name="connsiteX62" fmla="*/ 432486 w 1445741"/>
                <a:gd name="connsiteY62" fmla="*/ 481913 h 4497859"/>
                <a:gd name="connsiteX63" fmla="*/ 580768 w 1445741"/>
                <a:gd name="connsiteY63" fmla="*/ 358346 h 4497859"/>
                <a:gd name="connsiteX64" fmla="*/ 617838 w 1445741"/>
                <a:gd name="connsiteY64" fmla="*/ 321275 h 4497859"/>
                <a:gd name="connsiteX65" fmla="*/ 704335 w 1445741"/>
                <a:gd name="connsiteY65" fmla="*/ 197708 h 4497859"/>
                <a:gd name="connsiteX66" fmla="*/ 729049 w 1445741"/>
                <a:gd name="connsiteY66" fmla="*/ 160637 h 4497859"/>
                <a:gd name="connsiteX67" fmla="*/ 766119 w 1445741"/>
                <a:gd name="connsiteY67" fmla="*/ 123567 h 4497859"/>
                <a:gd name="connsiteX68" fmla="*/ 790832 w 1445741"/>
                <a:gd name="connsiteY68" fmla="*/ 86497 h 4497859"/>
                <a:gd name="connsiteX69" fmla="*/ 827903 w 1445741"/>
                <a:gd name="connsiteY69" fmla="*/ 0 h 449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45741" h="4497859">
                  <a:moveTo>
                    <a:pt x="1445741" y="4497859"/>
                  </a:moveTo>
                  <a:cubicBezTo>
                    <a:pt x="1433384" y="4460789"/>
                    <a:pt x="1430345" y="4419161"/>
                    <a:pt x="1408670" y="4386648"/>
                  </a:cubicBezTo>
                  <a:cubicBezTo>
                    <a:pt x="1400432" y="4374291"/>
                    <a:pt x="1390598" y="4362861"/>
                    <a:pt x="1383957" y="4349578"/>
                  </a:cubicBezTo>
                  <a:cubicBezTo>
                    <a:pt x="1332799" y="4247263"/>
                    <a:pt x="1417711" y="4381674"/>
                    <a:pt x="1346886" y="4275437"/>
                  </a:cubicBezTo>
                  <a:lnTo>
                    <a:pt x="1322173" y="4201297"/>
                  </a:lnTo>
                  <a:cubicBezTo>
                    <a:pt x="1318054" y="4188940"/>
                    <a:pt x="1315641" y="4175877"/>
                    <a:pt x="1309816" y="4164227"/>
                  </a:cubicBezTo>
                  <a:cubicBezTo>
                    <a:pt x="1301578" y="4147751"/>
                    <a:pt x="1291944" y="4131903"/>
                    <a:pt x="1285103" y="4114800"/>
                  </a:cubicBezTo>
                  <a:cubicBezTo>
                    <a:pt x="1275428" y="4090613"/>
                    <a:pt x="1268627" y="4065373"/>
                    <a:pt x="1260389" y="4040659"/>
                  </a:cubicBezTo>
                  <a:cubicBezTo>
                    <a:pt x="1249696" y="4008580"/>
                    <a:pt x="1238091" y="3971348"/>
                    <a:pt x="1223319" y="3941805"/>
                  </a:cubicBezTo>
                  <a:cubicBezTo>
                    <a:pt x="1216677" y="3928522"/>
                    <a:pt x="1205973" y="3917629"/>
                    <a:pt x="1198605" y="3904735"/>
                  </a:cubicBezTo>
                  <a:cubicBezTo>
                    <a:pt x="1189466" y="3888742"/>
                    <a:pt x="1183369" y="3871103"/>
                    <a:pt x="1173892" y="3855308"/>
                  </a:cubicBezTo>
                  <a:cubicBezTo>
                    <a:pt x="1158611" y="3829839"/>
                    <a:pt x="1124465" y="3781167"/>
                    <a:pt x="1124465" y="3781167"/>
                  </a:cubicBezTo>
                  <a:cubicBezTo>
                    <a:pt x="1116227" y="3748216"/>
                    <a:pt x="1110492" y="3714536"/>
                    <a:pt x="1099751" y="3682313"/>
                  </a:cubicBezTo>
                  <a:lnTo>
                    <a:pt x="1075038" y="3608173"/>
                  </a:lnTo>
                  <a:cubicBezTo>
                    <a:pt x="1070919" y="3595816"/>
                    <a:pt x="1065840" y="3583739"/>
                    <a:pt x="1062681" y="3571102"/>
                  </a:cubicBezTo>
                  <a:cubicBezTo>
                    <a:pt x="1058723" y="3555272"/>
                    <a:pt x="1046829" y="3502328"/>
                    <a:pt x="1037968" y="3484605"/>
                  </a:cubicBezTo>
                  <a:cubicBezTo>
                    <a:pt x="1031326" y="3471322"/>
                    <a:pt x="1021492" y="3459892"/>
                    <a:pt x="1013254" y="3447535"/>
                  </a:cubicBezTo>
                  <a:cubicBezTo>
                    <a:pt x="949501" y="3256270"/>
                    <a:pt x="1022570" y="3453808"/>
                    <a:pt x="963827" y="3336324"/>
                  </a:cubicBezTo>
                  <a:cubicBezTo>
                    <a:pt x="953445" y="3315561"/>
                    <a:pt x="945051" y="3269622"/>
                    <a:pt x="939113" y="3249827"/>
                  </a:cubicBezTo>
                  <a:cubicBezTo>
                    <a:pt x="889930" y="3085882"/>
                    <a:pt x="939234" y="3250131"/>
                    <a:pt x="889686" y="3126259"/>
                  </a:cubicBezTo>
                  <a:cubicBezTo>
                    <a:pt x="880011" y="3102072"/>
                    <a:pt x="873211" y="3076832"/>
                    <a:pt x="864973" y="3052118"/>
                  </a:cubicBezTo>
                  <a:lnTo>
                    <a:pt x="852616" y="3015048"/>
                  </a:lnTo>
                  <a:cubicBezTo>
                    <a:pt x="848497" y="3002691"/>
                    <a:pt x="847484" y="2988816"/>
                    <a:pt x="840259" y="2977978"/>
                  </a:cubicBezTo>
                  <a:cubicBezTo>
                    <a:pt x="832021" y="2965621"/>
                    <a:pt x="822187" y="2954191"/>
                    <a:pt x="815546" y="2940908"/>
                  </a:cubicBezTo>
                  <a:cubicBezTo>
                    <a:pt x="809721" y="2929258"/>
                    <a:pt x="809515" y="2915223"/>
                    <a:pt x="803189" y="2903837"/>
                  </a:cubicBezTo>
                  <a:cubicBezTo>
                    <a:pt x="788765" y="2877873"/>
                    <a:pt x="763155" y="2857875"/>
                    <a:pt x="753762" y="2829697"/>
                  </a:cubicBezTo>
                  <a:cubicBezTo>
                    <a:pt x="749643" y="2817340"/>
                    <a:pt x="747230" y="2804277"/>
                    <a:pt x="741405" y="2792627"/>
                  </a:cubicBezTo>
                  <a:cubicBezTo>
                    <a:pt x="734763" y="2779344"/>
                    <a:pt x="722724" y="2769127"/>
                    <a:pt x="716692" y="2755556"/>
                  </a:cubicBezTo>
                  <a:cubicBezTo>
                    <a:pt x="706112" y="2731751"/>
                    <a:pt x="706428" y="2703091"/>
                    <a:pt x="691978" y="2681416"/>
                  </a:cubicBezTo>
                  <a:cubicBezTo>
                    <a:pt x="621155" y="2575180"/>
                    <a:pt x="706066" y="2709593"/>
                    <a:pt x="654908" y="2607275"/>
                  </a:cubicBezTo>
                  <a:cubicBezTo>
                    <a:pt x="648267" y="2593992"/>
                    <a:pt x="636836" y="2583488"/>
                    <a:pt x="630195" y="2570205"/>
                  </a:cubicBezTo>
                  <a:cubicBezTo>
                    <a:pt x="624370" y="2558555"/>
                    <a:pt x="623663" y="2544785"/>
                    <a:pt x="617838" y="2533135"/>
                  </a:cubicBezTo>
                  <a:cubicBezTo>
                    <a:pt x="611196" y="2519852"/>
                    <a:pt x="600492" y="2508959"/>
                    <a:pt x="593124" y="2496064"/>
                  </a:cubicBezTo>
                  <a:cubicBezTo>
                    <a:pt x="583985" y="2480071"/>
                    <a:pt x="575892" y="2463470"/>
                    <a:pt x="568411" y="2446637"/>
                  </a:cubicBezTo>
                  <a:cubicBezTo>
                    <a:pt x="559402" y="2426368"/>
                    <a:pt x="553617" y="2404693"/>
                    <a:pt x="543697" y="2384854"/>
                  </a:cubicBezTo>
                  <a:cubicBezTo>
                    <a:pt x="537055" y="2371571"/>
                    <a:pt x="525626" y="2361066"/>
                    <a:pt x="518984" y="2347783"/>
                  </a:cubicBezTo>
                  <a:cubicBezTo>
                    <a:pt x="467832" y="2245478"/>
                    <a:pt x="552731" y="2379867"/>
                    <a:pt x="481913" y="2273643"/>
                  </a:cubicBezTo>
                  <a:lnTo>
                    <a:pt x="444843" y="2162432"/>
                  </a:lnTo>
                  <a:cubicBezTo>
                    <a:pt x="440724" y="2150075"/>
                    <a:pt x="435645" y="2137998"/>
                    <a:pt x="432486" y="2125362"/>
                  </a:cubicBezTo>
                  <a:cubicBezTo>
                    <a:pt x="414054" y="2051628"/>
                    <a:pt x="422922" y="2092687"/>
                    <a:pt x="407773" y="2001794"/>
                  </a:cubicBezTo>
                  <a:cubicBezTo>
                    <a:pt x="403654" y="1874108"/>
                    <a:pt x="402704" y="1746280"/>
                    <a:pt x="395416" y="1618735"/>
                  </a:cubicBezTo>
                  <a:cubicBezTo>
                    <a:pt x="394447" y="1601780"/>
                    <a:pt x="386743" y="1585886"/>
                    <a:pt x="383059" y="1569308"/>
                  </a:cubicBezTo>
                  <a:cubicBezTo>
                    <a:pt x="370316" y="1511964"/>
                    <a:pt x="373417" y="1510844"/>
                    <a:pt x="358346" y="1458097"/>
                  </a:cubicBezTo>
                  <a:cubicBezTo>
                    <a:pt x="354768" y="1445573"/>
                    <a:pt x="349567" y="1433551"/>
                    <a:pt x="345989" y="1421027"/>
                  </a:cubicBezTo>
                  <a:cubicBezTo>
                    <a:pt x="341323" y="1404698"/>
                    <a:pt x="340322" y="1387210"/>
                    <a:pt x="333632" y="1371600"/>
                  </a:cubicBezTo>
                  <a:cubicBezTo>
                    <a:pt x="327782" y="1357950"/>
                    <a:pt x="316287" y="1347423"/>
                    <a:pt x="308919" y="1334529"/>
                  </a:cubicBezTo>
                  <a:cubicBezTo>
                    <a:pt x="299780" y="1318536"/>
                    <a:pt x="293968" y="1300722"/>
                    <a:pt x="284205" y="1285102"/>
                  </a:cubicBezTo>
                  <a:cubicBezTo>
                    <a:pt x="273290" y="1267638"/>
                    <a:pt x="258945" y="1252547"/>
                    <a:pt x="247135" y="1235675"/>
                  </a:cubicBezTo>
                  <a:cubicBezTo>
                    <a:pt x="247060" y="1235568"/>
                    <a:pt x="185388" y="1143053"/>
                    <a:pt x="172995" y="1124464"/>
                  </a:cubicBezTo>
                  <a:cubicBezTo>
                    <a:pt x="102167" y="1018221"/>
                    <a:pt x="187085" y="1152646"/>
                    <a:pt x="135924" y="1050324"/>
                  </a:cubicBezTo>
                  <a:cubicBezTo>
                    <a:pt x="129283" y="1037041"/>
                    <a:pt x="117852" y="1026537"/>
                    <a:pt x="111211" y="1013254"/>
                  </a:cubicBezTo>
                  <a:cubicBezTo>
                    <a:pt x="105386" y="1001604"/>
                    <a:pt x="106991" y="986354"/>
                    <a:pt x="98854" y="976183"/>
                  </a:cubicBezTo>
                  <a:cubicBezTo>
                    <a:pt x="89577" y="964586"/>
                    <a:pt x="74141" y="959708"/>
                    <a:pt x="61784" y="951470"/>
                  </a:cubicBezTo>
                  <a:cubicBezTo>
                    <a:pt x="57665" y="939113"/>
                    <a:pt x="55753" y="925786"/>
                    <a:pt x="49427" y="914400"/>
                  </a:cubicBezTo>
                  <a:cubicBezTo>
                    <a:pt x="35002" y="888436"/>
                    <a:pt x="0" y="840259"/>
                    <a:pt x="0" y="840259"/>
                  </a:cubicBezTo>
                  <a:cubicBezTo>
                    <a:pt x="15795" y="761283"/>
                    <a:pt x="146" y="720712"/>
                    <a:pt x="61784" y="679621"/>
                  </a:cubicBezTo>
                  <a:cubicBezTo>
                    <a:pt x="72622" y="672396"/>
                    <a:pt x="86497" y="671383"/>
                    <a:pt x="98854" y="667264"/>
                  </a:cubicBezTo>
                  <a:cubicBezTo>
                    <a:pt x="140044" y="605481"/>
                    <a:pt x="111212" y="638431"/>
                    <a:pt x="197708" y="580767"/>
                  </a:cubicBezTo>
                  <a:lnTo>
                    <a:pt x="234778" y="556054"/>
                  </a:lnTo>
                  <a:cubicBezTo>
                    <a:pt x="247135" y="547816"/>
                    <a:pt x="257760" y="536036"/>
                    <a:pt x="271849" y="531340"/>
                  </a:cubicBezTo>
                  <a:lnTo>
                    <a:pt x="345989" y="506627"/>
                  </a:lnTo>
                  <a:cubicBezTo>
                    <a:pt x="358346" y="502508"/>
                    <a:pt x="370423" y="497429"/>
                    <a:pt x="383059" y="494270"/>
                  </a:cubicBezTo>
                  <a:lnTo>
                    <a:pt x="432486" y="481913"/>
                  </a:lnTo>
                  <a:cubicBezTo>
                    <a:pt x="535704" y="413101"/>
                    <a:pt x="485628" y="453486"/>
                    <a:pt x="580768" y="358346"/>
                  </a:cubicBezTo>
                  <a:cubicBezTo>
                    <a:pt x="593125" y="345989"/>
                    <a:pt x="607353" y="335255"/>
                    <a:pt x="617838" y="321275"/>
                  </a:cubicBezTo>
                  <a:cubicBezTo>
                    <a:pt x="672728" y="248088"/>
                    <a:pt x="643485" y="288982"/>
                    <a:pt x="704335" y="197708"/>
                  </a:cubicBezTo>
                  <a:cubicBezTo>
                    <a:pt x="712573" y="185351"/>
                    <a:pt x="718548" y="171138"/>
                    <a:pt x="729049" y="160637"/>
                  </a:cubicBezTo>
                  <a:cubicBezTo>
                    <a:pt x="741406" y="148280"/>
                    <a:pt x="754932" y="136992"/>
                    <a:pt x="766119" y="123567"/>
                  </a:cubicBezTo>
                  <a:cubicBezTo>
                    <a:pt x="775626" y="112158"/>
                    <a:pt x="784801" y="100068"/>
                    <a:pt x="790832" y="86497"/>
                  </a:cubicBezTo>
                  <a:cubicBezTo>
                    <a:pt x="833320" y="-9100"/>
                    <a:pt x="793562" y="34338"/>
                    <a:pt x="827903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60826" y="1537727"/>
              <a:ext cx="2150076" cy="426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MAPVIEW</a:t>
              </a:r>
              <a:endParaRPr lang="ko-KR" altLang="en-US" sz="1600" dirty="0"/>
            </a:p>
          </p:txBody>
        </p:sp>
        <p:pic>
          <p:nvPicPr>
            <p:cNvPr id="204" name="그림 203"/>
            <p:cNvPicPr>
              <a:picLocks noChangeAspect="1"/>
            </p:cNvPicPr>
            <p:nvPr>
              <p:custDataLst>
                <p:custData r:id="rId58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970" y="1615457"/>
              <a:ext cx="310765" cy="310766"/>
            </a:xfrm>
            <a:prstGeom prst="rect">
              <a:avLst/>
            </a:prstGeom>
          </p:spPr>
        </p:pic>
      </p:grpSp>
      <p:pic>
        <p:nvPicPr>
          <p:cNvPr id="205" name="Picture 1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058" y="1841805"/>
            <a:ext cx="213843" cy="18595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157" y="2238716"/>
            <a:ext cx="268037" cy="268037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80" y="2750522"/>
            <a:ext cx="268037" cy="268037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911" y="3709693"/>
            <a:ext cx="268037" cy="268037"/>
          </a:xfrm>
          <a:prstGeom prst="rect">
            <a:avLst/>
          </a:prstGeom>
        </p:spPr>
      </p:pic>
      <p:pic>
        <p:nvPicPr>
          <p:cNvPr id="209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 rotWithShape="1"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10973772" y="1813389"/>
            <a:ext cx="226435" cy="2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그룹 180"/>
          <p:cNvGrpSpPr/>
          <p:nvPr/>
        </p:nvGrpSpPr>
        <p:grpSpPr>
          <a:xfrm>
            <a:off x="9475773" y="4141894"/>
            <a:ext cx="2280799" cy="1657136"/>
            <a:chOff x="3188825" y="4108699"/>
            <a:chExt cx="2859117" cy="2382716"/>
          </a:xfrm>
        </p:grpSpPr>
        <p:grpSp>
          <p:nvGrpSpPr>
            <p:cNvPr id="182" name="그룹 181"/>
            <p:cNvGrpSpPr/>
            <p:nvPr/>
          </p:nvGrpSpPr>
          <p:grpSpPr>
            <a:xfrm>
              <a:off x="3188825" y="6003226"/>
              <a:ext cx="2859117" cy="488189"/>
              <a:chOff x="1331187" y="5986753"/>
              <a:chExt cx="2859117" cy="488189"/>
            </a:xfrm>
          </p:grpSpPr>
          <p:sp>
            <p:nvSpPr>
              <p:cNvPr id="192" name="Content"/>
              <p:cNvSpPr/>
              <p:nvPr>
                <p:custDataLst>
                  <p:custData r:id="rId53"/>
                </p:custDataLst>
              </p:nvPr>
            </p:nvSpPr>
            <p:spPr>
              <a:xfrm>
                <a:off x="1335496" y="5993028"/>
                <a:ext cx="2854808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rPr>
                  <a:t> </a:t>
                </a: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삭제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3" name="Content"/>
              <p:cNvSpPr/>
              <p:nvPr>
                <p:custDataLst>
                  <p:custData r:id="rId54"/>
                </p:custDataLst>
              </p:nvPr>
            </p:nvSpPr>
            <p:spPr>
              <a:xfrm>
                <a:off x="1331187" y="5986753"/>
                <a:ext cx="946106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삽입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4" name="Content"/>
              <p:cNvSpPr/>
              <p:nvPr>
                <p:custDataLst>
                  <p:custData r:id="rId55"/>
                </p:custDataLst>
              </p:nvPr>
            </p:nvSpPr>
            <p:spPr>
              <a:xfrm>
                <a:off x="3223150" y="5988903"/>
                <a:ext cx="967154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수정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>
              <a:off x="3188825" y="4108699"/>
              <a:ext cx="2859116" cy="1900802"/>
              <a:chOff x="4839623" y="4226020"/>
              <a:chExt cx="2859116" cy="2047175"/>
            </a:xfrm>
          </p:grpSpPr>
          <p:grpSp>
            <p:nvGrpSpPr>
              <p:cNvPr id="184" name="TabGroup"/>
              <p:cNvGrpSpPr/>
              <p:nvPr>
                <p:custDataLst>
                  <p:custData r:id="rId50"/>
                </p:custDataLst>
              </p:nvPr>
            </p:nvGrpSpPr>
            <p:grpSpPr>
              <a:xfrm>
                <a:off x="4839623" y="4255801"/>
                <a:ext cx="2859116" cy="2017394"/>
                <a:chOff x="3138993" y="2600325"/>
                <a:chExt cx="3513043" cy="2017394"/>
              </a:xfrm>
            </p:grpSpPr>
            <p:sp>
              <p:nvSpPr>
                <p:cNvPr id="187" name="Container"/>
                <p:cNvSpPr/>
                <p:nvPr/>
              </p:nvSpPr>
              <p:spPr>
                <a:xfrm>
                  <a:off x="3138993" y="2846816"/>
                  <a:ext cx="3513043" cy="17709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Tab3"/>
                <p:cNvSpPr txBox="1">
                  <a:spLocks/>
                </p:cNvSpPr>
                <p:nvPr/>
              </p:nvSpPr>
              <p:spPr>
                <a:xfrm>
                  <a:off x="4329140" y="2636505"/>
                  <a:ext cx="991818" cy="2103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txBody>
                <a:bodyPr vertOverflow="ellipsis" lIns="0" tIns="9144" rIns="45720" rtlCol="0">
                  <a:noAutofit/>
                </a:bodyPr>
                <a:lstStyle/>
                <a:p>
                  <a:pPr algn="ctr"/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89" name="Group 5"/>
                <p:cNvGrpSpPr/>
                <p:nvPr/>
              </p:nvGrpSpPr>
              <p:grpSpPr>
                <a:xfrm>
                  <a:off x="3207495" y="2600325"/>
                  <a:ext cx="1106461" cy="246492"/>
                  <a:chOff x="3481844" y="2698418"/>
                  <a:chExt cx="716167" cy="210312"/>
                </a:xfrm>
              </p:grpSpPr>
              <p:sp>
                <p:nvSpPr>
                  <p:cNvPr id="190" name="ActiveTab"/>
                  <p:cNvSpPr txBox="1">
                    <a:spLocks/>
                  </p:cNvSpPr>
                  <p:nvPr/>
                </p:nvSpPr>
                <p:spPr>
                  <a:xfrm>
                    <a:off x="3481844" y="2698418"/>
                    <a:ext cx="716167" cy="2103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solidFill>
                      <a:srgbClr val="FFFFFF">
                        <a:lumMod val="50000"/>
                      </a:srgbClr>
                    </a:solidFill>
                  </a:ln>
                </p:spPr>
                <p:txBody>
                  <a:bodyPr vertOverflow="ellipsis" lIns="0" tIns="18288" rIns="45720" rtlCol="0">
                    <a:noAutofit/>
                  </a:bodyPr>
                  <a:lstStyle/>
                  <a:p>
                    <a:pPr algn="ctr"/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91" name="TabLine"/>
                  <p:cNvSpPr>
                    <a:spLocks/>
                  </p:cNvSpPr>
                  <p:nvPr/>
                </p:nvSpPr>
                <p:spPr>
                  <a:xfrm>
                    <a:off x="3489517" y="2908730"/>
                    <a:ext cx="700820" cy="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185" name="그림 184"/>
              <p:cNvPicPr>
                <a:picLocks noChangeAspect="1"/>
              </p:cNvPicPr>
              <p:nvPr>
                <p:custDataLst>
                  <p:custData r:id="rId51"/>
                </p:custDataLst>
              </p:nvPr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8955" y="4226020"/>
                <a:ext cx="268037" cy="268037"/>
              </a:xfrm>
              <a:prstGeom prst="rect">
                <a:avLst/>
              </a:prstGeom>
            </p:spPr>
          </p:pic>
          <p:pic>
            <p:nvPicPr>
              <p:cNvPr id="186" name="Picture 1"/>
              <p:cNvPicPr preferRelativeResize="0">
                <a:picLocks/>
              </p:cNvPicPr>
              <p:nvPr>
                <p:custDataLst>
                  <p:custData r:id="rId52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5951" y="4328876"/>
                <a:ext cx="213843" cy="185950"/>
              </a:xfrm>
              <a:prstGeom prst="rect">
                <a:avLst/>
              </a:prstGeom>
            </p:spPr>
          </p:pic>
        </p:grpSp>
      </p:grpSp>
      <p:sp>
        <p:nvSpPr>
          <p:cNvPr id="223" name="Tab3"/>
          <p:cNvSpPr txBox="1">
            <a:spLocks/>
          </p:cNvSpPr>
          <p:nvPr/>
        </p:nvSpPr>
        <p:spPr>
          <a:xfrm>
            <a:off x="4962013" y="4148513"/>
            <a:ext cx="1079234" cy="2253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4" name="그룹 223"/>
          <p:cNvGrpSpPr/>
          <p:nvPr/>
        </p:nvGrpSpPr>
        <p:grpSpPr>
          <a:xfrm>
            <a:off x="5763065" y="4157269"/>
            <a:ext cx="232930" cy="232930"/>
            <a:chOff x="6656299" y="6037381"/>
            <a:chExt cx="337500" cy="337500"/>
          </a:xfrm>
        </p:grpSpPr>
        <p:pic>
          <p:nvPicPr>
            <p:cNvPr id="225" name="Picture 1"/>
            <p:cNvPicPr preferRelativeResize="0">
              <a:picLocks/>
            </p:cNvPicPr>
            <p:nvPr>
              <p:custDataLst>
                <p:custData r:id="rId48"/>
              </p:custDataLst>
            </p:nvPr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  <p:pic>
          <p:nvPicPr>
            <p:cNvPr id="226" name="Picture 1"/>
            <p:cNvPicPr preferRelativeResize="0">
              <a:picLocks/>
            </p:cNvPicPr>
            <p:nvPr>
              <p:custDataLst>
                <p:custData r:id="rId49"/>
              </p:custDataLst>
            </p:nvPr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</p:grpSp>
      <p:sp>
        <p:nvSpPr>
          <p:cNvPr id="118" name="Content"/>
          <p:cNvSpPr/>
          <p:nvPr/>
        </p:nvSpPr>
        <p:spPr>
          <a:xfrm>
            <a:off x="239125" y="1362015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1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3192" y="1468893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633576" y="1407239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MAP_INFO</a:t>
            </a:r>
            <a:endParaRPr lang="ko-KR" altLang="en-US" dirty="0"/>
          </a:p>
        </p:txBody>
      </p:sp>
      <p:pic>
        <p:nvPicPr>
          <p:cNvPr id="121" name="그림 120"/>
          <p:cNvPicPr>
            <a:picLocks noChangeAspect="1"/>
          </p:cNvPicPr>
          <p:nvPr>
            <p:custDataLst>
              <p:custData r:id="rId14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07" y="1459468"/>
            <a:ext cx="268037" cy="268037"/>
          </a:xfrm>
          <a:prstGeom prst="rect">
            <a:avLst/>
          </a:prstGeom>
        </p:spPr>
      </p:pic>
      <p:pic>
        <p:nvPicPr>
          <p:cNvPr id="122" name="Picture 1"/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39" y="1532269"/>
            <a:ext cx="213843" cy="185950"/>
          </a:xfrm>
          <a:prstGeom prst="rect">
            <a:avLst/>
          </a:prstGeom>
        </p:spPr>
      </p:pic>
      <p:sp>
        <p:nvSpPr>
          <p:cNvPr id="123" name="Content"/>
          <p:cNvSpPr/>
          <p:nvPr/>
        </p:nvSpPr>
        <p:spPr>
          <a:xfrm>
            <a:off x="239125" y="1362015"/>
            <a:ext cx="2842452" cy="451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3192" y="1468893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633576" y="1407239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MAPVIEW</a:t>
            </a:r>
            <a:endParaRPr lang="ko-KR" altLang="en-US" dirty="0"/>
          </a:p>
        </p:txBody>
      </p:sp>
      <p:pic>
        <p:nvPicPr>
          <p:cNvPr id="126" name="그림 125"/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07" y="1459468"/>
            <a:ext cx="268037" cy="268037"/>
          </a:xfrm>
          <a:prstGeom prst="rect">
            <a:avLst/>
          </a:prstGeom>
        </p:spPr>
      </p:pic>
      <p:pic>
        <p:nvPicPr>
          <p:cNvPr id="127" name="Picture 1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39" y="1532269"/>
            <a:ext cx="213843" cy="185950"/>
          </a:xfrm>
          <a:prstGeom prst="rect">
            <a:avLst/>
          </a:prstGeom>
        </p:spPr>
      </p:pic>
      <p:grpSp>
        <p:nvGrpSpPr>
          <p:cNvPr id="129" name="그룹 128"/>
          <p:cNvGrpSpPr/>
          <p:nvPr/>
        </p:nvGrpSpPr>
        <p:grpSpPr>
          <a:xfrm>
            <a:off x="239125" y="1813639"/>
            <a:ext cx="2842451" cy="4683214"/>
            <a:chOff x="1347852" y="1804086"/>
            <a:chExt cx="2842451" cy="4670855"/>
          </a:xfrm>
        </p:grpSpPr>
        <p:pic>
          <p:nvPicPr>
            <p:cNvPr id="130" name="StreetMap"/>
            <p:cNvPicPr>
              <a:picLocks noChangeAspect="1" noChangeArrowheads="1"/>
            </p:cNvPicPr>
            <p:nvPr>
              <p:custDataLst>
                <p:custData r:id="rId44"/>
              </p:custDataLst>
            </p:nvPr>
          </p:nvPicPr>
          <p:blipFill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852" y="1804086"/>
              <a:ext cx="2842451" cy="467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131" name="자유형 130"/>
            <p:cNvSpPr/>
            <p:nvPr/>
          </p:nvSpPr>
          <p:spPr>
            <a:xfrm>
              <a:off x="1767016" y="2224216"/>
              <a:ext cx="1445741" cy="2669060"/>
            </a:xfrm>
            <a:custGeom>
              <a:avLst/>
              <a:gdLst>
                <a:gd name="connsiteX0" fmla="*/ 0 w 1445741"/>
                <a:gd name="connsiteY0" fmla="*/ 0 h 2669060"/>
                <a:gd name="connsiteX1" fmla="*/ 12357 w 1445741"/>
                <a:gd name="connsiteY1" fmla="*/ 98854 h 2669060"/>
                <a:gd name="connsiteX2" fmla="*/ 37070 w 1445741"/>
                <a:gd name="connsiteY2" fmla="*/ 420130 h 2669060"/>
                <a:gd name="connsiteX3" fmla="*/ 74141 w 1445741"/>
                <a:gd name="connsiteY3" fmla="*/ 543698 h 2669060"/>
                <a:gd name="connsiteX4" fmla="*/ 86498 w 1445741"/>
                <a:gd name="connsiteY4" fmla="*/ 580768 h 2669060"/>
                <a:gd name="connsiteX5" fmla="*/ 111211 w 1445741"/>
                <a:gd name="connsiteY5" fmla="*/ 617838 h 2669060"/>
                <a:gd name="connsiteX6" fmla="*/ 135925 w 1445741"/>
                <a:gd name="connsiteY6" fmla="*/ 704335 h 2669060"/>
                <a:gd name="connsiteX7" fmla="*/ 172995 w 1445741"/>
                <a:gd name="connsiteY7" fmla="*/ 815546 h 2669060"/>
                <a:gd name="connsiteX8" fmla="*/ 197708 w 1445741"/>
                <a:gd name="connsiteY8" fmla="*/ 889687 h 2669060"/>
                <a:gd name="connsiteX9" fmla="*/ 210065 w 1445741"/>
                <a:gd name="connsiteY9" fmla="*/ 926757 h 2669060"/>
                <a:gd name="connsiteX10" fmla="*/ 308919 w 1445741"/>
                <a:gd name="connsiteY10" fmla="*/ 864973 h 2669060"/>
                <a:gd name="connsiteX11" fmla="*/ 345989 w 1445741"/>
                <a:gd name="connsiteY11" fmla="*/ 852616 h 2669060"/>
                <a:gd name="connsiteX12" fmla="*/ 494270 w 1445741"/>
                <a:gd name="connsiteY12" fmla="*/ 753762 h 2669060"/>
                <a:gd name="connsiteX13" fmla="*/ 568411 w 1445741"/>
                <a:gd name="connsiteY13" fmla="*/ 704335 h 2669060"/>
                <a:gd name="connsiteX14" fmla="*/ 642552 w 1445741"/>
                <a:gd name="connsiteY14" fmla="*/ 679622 h 2669060"/>
                <a:gd name="connsiteX15" fmla="*/ 679622 w 1445741"/>
                <a:gd name="connsiteY15" fmla="*/ 691979 h 2669060"/>
                <a:gd name="connsiteX16" fmla="*/ 716692 w 1445741"/>
                <a:gd name="connsiteY16" fmla="*/ 815546 h 2669060"/>
                <a:gd name="connsiteX17" fmla="*/ 741406 w 1445741"/>
                <a:gd name="connsiteY17" fmla="*/ 889687 h 2669060"/>
                <a:gd name="connsiteX18" fmla="*/ 753762 w 1445741"/>
                <a:gd name="connsiteY18" fmla="*/ 926757 h 2669060"/>
                <a:gd name="connsiteX19" fmla="*/ 778476 w 1445741"/>
                <a:gd name="connsiteY19" fmla="*/ 963827 h 2669060"/>
                <a:gd name="connsiteX20" fmla="*/ 803189 w 1445741"/>
                <a:gd name="connsiteY20" fmla="*/ 1050325 h 2669060"/>
                <a:gd name="connsiteX21" fmla="*/ 827903 w 1445741"/>
                <a:gd name="connsiteY21" fmla="*/ 1087395 h 2669060"/>
                <a:gd name="connsiteX22" fmla="*/ 840260 w 1445741"/>
                <a:gd name="connsiteY22" fmla="*/ 1136822 h 2669060"/>
                <a:gd name="connsiteX23" fmla="*/ 889687 w 1445741"/>
                <a:gd name="connsiteY23" fmla="*/ 1235676 h 2669060"/>
                <a:gd name="connsiteX24" fmla="*/ 914400 w 1445741"/>
                <a:gd name="connsiteY24" fmla="*/ 1285103 h 2669060"/>
                <a:gd name="connsiteX25" fmla="*/ 951470 w 1445741"/>
                <a:gd name="connsiteY25" fmla="*/ 1371600 h 2669060"/>
                <a:gd name="connsiteX26" fmla="*/ 976184 w 1445741"/>
                <a:gd name="connsiteY26" fmla="*/ 1408670 h 2669060"/>
                <a:gd name="connsiteX27" fmla="*/ 1000898 w 1445741"/>
                <a:gd name="connsiteY27" fmla="*/ 1458098 h 2669060"/>
                <a:gd name="connsiteX28" fmla="*/ 1050325 w 1445741"/>
                <a:gd name="connsiteY28" fmla="*/ 1532238 h 2669060"/>
                <a:gd name="connsiteX29" fmla="*/ 1075038 w 1445741"/>
                <a:gd name="connsiteY29" fmla="*/ 1569308 h 2669060"/>
                <a:gd name="connsiteX30" fmla="*/ 1136822 w 1445741"/>
                <a:gd name="connsiteY30" fmla="*/ 1680519 h 2669060"/>
                <a:gd name="connsiteX31" fmla="*/ 1210962 w 1445741"/>
                <a:gd name="connsiteY31" fmla="*/ 1754660 h 2669060"/>
                <a:gd name="connsiteX32" fmla="*/ 1248033 w 1445741"/>
                <a:gd name="connsiteY32" fmla="*/ 1767016 h 2669060"/>
                <a:gd name="connsiteX33" fmla="*/ 1322173 w 1445741"/>
                <a:gd name="connsiteY33" fmla="*/ 1841157 h 2669060"/>
                <a:gd name="connsiteX34" fmla="*/ 1346887 w 1445741"/>
                <a:gd name="connsiteY34" fmla="*/ 1878227 h 2669060"/>
                <a:gd name="connsiteX35" fmla="*/ 1383957 w 1445741"/>
                <a:gd name="connsiteY35" fmla="*/ 1915298 h 2669060"/>
                <a:gd name="connsiteX36" fmla="*/ 1445741 w 1445741"/>
                <a:gd name="connsiteY36" fmla="*/ 2014152 h 2669060"/>
                <a:gd name="connsiteX37" fmla="*/ 1408670 w 1445741"/>
                <a:gd name="connsiteY37" fmla="*/ 2038865 h 2669060"/>
                <a:gd name="connsiteX38" fmla="*/ 1346887 w 1445741"/>
                <a:gd name="connsiteY38" fmla="*/ 2100649 h 2669060"/>
                <a:gd name="connsiteX39" fmla="*/ 1285103 w 1445741"/>
                <a:gd name="connsiteY39" fmla="*/ 2162433 h 2669060"/>
                <a:gd name="connsiteX40" fmla="*/ 1248033 w 1445741"/>
                <a:gd name="connsiteY40" fmla="*/ 2199503 h 2669060"/>
                <a:gd name="connsiteX41" fmla="*/ 1173892 w 1445741"/>
                <a:gd name="connsiteY41" fmla="*/ 2236573 h 2669060"/>
                <a:gd name="connsiteX42" fmla="*/ 1099752 w 1445741"/>
                <a:gd name="connsiteY42" fmla="*/ 2286000 h 2669060"/>
                <a:gd name="connsiteX43" fmla="*/ 1025611 w 1445741"/>
                <a:gd name="connsiteY43" fmla="*/ 2335427 h 2669060"/>
                <a:gd name="connsiteX44" fmla="*/ 988541 w 1445741"/>
                <a:gd name="connsiteY44" fmla="*/ 2360141 h 2669060"/>
                <a:gd name="connsiteX45" fmla="*/ 1013254 w 1445741"/>
                <a:gd name="connsiteY45" fmla="*/ 2446638 h 2669060"/>
                <a:gd name="connsiteX46" fmla="*/ 1037968 w 1445741"/>
                <a:gd name="connsiteY46" fmla="*/ 2483708 h 2669060"/>
                <a:gd name="connsiteX47" fmla="*/ 1112108 w 1445741"/>
                <a:gd name="connsiteY47" fmla="*/ 2533135 h 2669060"/>
                <a:gd name="connsiteX48" fmla="*/ 1173892 w 1445741"/>
                <a:gd name="connsiteY48" fmla="*/ 2607276 h 2669060"/>
                <a:gd name="connsiteX49" fmla="*/ 1223319 w 1445741"/>
                <a:gd name="connsiteY49" fmla="*/ 2669060 h 266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45741" h="2669060">
                  <a:moveTo>
                    <a:pt x="0" y="0"/>
                  </a:moveTo>
                  <a:cubicBezTo>
                    <a:pt x="4119" y="32951"/>
                    <a:pt x="9350" y="65783"/>
                    <a:pt x="12357" y="98854"/>
                  </a:cubicBezTo>
                  <a:cubicBezTo>
                    <a:pt x="17469" y="155089"/>
                    <a:pt x="29160" y="356851"/>
                    <a:pt x="37070" y="420130"/>
                  </a:cubicBezTo>
                  <a:cubicBezTo>
                    <a:pt x="40805" y="450009"/>
                    <a:pt x="66974" y="522199"/>
                    <a:pt x="74141" y="543698"/>
                  </a:cubicBezTo>
                  <a:cubicBezTo>
                    <a:pt x="78260" y="556055"/>
                    <a:pt x="79273" y="569930"/>
                    <a:pt x="86498" y="580768"/>
                  </a:cubicBezTo>
                  <a:cubicBezTo>
                    <a:pt x="94736" y="593125"/>
                    <a:pt x="104570" y="604555"/>
                    <a:pt x="111211" y="617838"/>
                  </a:cubicBezTo>
                  <a:cubicBezTo>
                    <a:pt x="121593" y="638602"/>
                    <a:pt x="129986" y="684538"/>
                    <a:pt x="135925" y="704335"/>
                  </a:cubicBezTo>
                  <a:cubicBezTo>
                    <a:pt x="135939" y="704382"/>
                    <a:pt x="166809" y="796988"/>
                    <a:pt x="172995" y="815546"/>
                  </a:cubicBezTo>
                  <a:lnTo>
                    <a:pt x="197708" y="889687"/>
                  </a:lnTo>
                  <a:lnTo>
                    <a:pt x="210065" y="926757"/>
                  </a:lnTo>
                  <a:cubicBezTo>
                    <a:pt x="371776" y="862072"/>
                    <a:pt x="190222" y="944105"/>
                    <a:pt x="308919" y="864973"/>
                  </a:cubicBezTo>
                  <a:cubicBezTo>
                    <a:pt x="319757" y="857748"/>
                    <a:pt x="334554" y="858853"/>
                    <a:pt x="345989" y="852616"/>
                  </a:cubicBezTo>
                  <a:cubicBezTo>
                    <a:pt x="451601" y="795010"/>
                    <a:pt x="419432" y="806149"/>
                    <a:pt x="494270" y="753762"/>
                  </a:cubicBezTo>
                  <a:cubicBezTo>
                    <a:pt x="518603" y="736729"/>
                    <a:pt x="540233" y="713727"/>
                    <a:pt x="568411" y="704335"/>
                  </a:cubicBezTo>
                  <a:lnTo>
                    <a:pt x="642552" y="679622"/>
                  </a:lnTo>
                  <a:cubicBezTo>
                    <a:pt x="654909" y="683741"/>
                    <a:pt x="672051" y="681380"/>
                    <a:pt x="679622" y="691979"/>
                  </a:cubicBezTo>
                  <a:cubicBezTo>
                    <a:pt x="694685" y="713068"/>
                    <a:pt x="707809" y="785935"/>
                    <a:pt x="716692" y="815546"/>
                  </a:cubicBezTo>
                  <a:cubicBezTo>
                    <a:pt x="724178" y="840498"/>
                    <a:pt x="733168" y="864973"/>
                    <a:pt x="741406" y="889687"/>
                  </a:cubicBezTo>
                  <a:cubicBezTo>
                    <a:pt x="745525" y="902044"/>
                    <a:pt x="746537" y="915920"/>
                    <a:pt x="753762" y="926757"/>
                  </a:cubicBezTo>
                  <a:lnTo>
                    <a:pt x="778476" y="963827"/>
                  </a:lnTo>
                  <a:cubicBezTo>
                    <a:pt x="782433" y="979656"/>
                    <a:pt x="794328" y="1032604"/>
                    <a:pt x="803189" y="1050325"/>
                  </a:cubicBezTo>
                  <a:cubicBezTo>
                    <a:pt x="809830" y="1063608"/>
                    <a:pt x="819665" y="1075038"/>
                    <a:pt x="827903" y="1087395"/>
                  </a:cubicBezTo>
                  <a:cubicBezTo>
                    <a:pt x="832022" y="1103871"/>
                    <a:pt x="833728" y="1121146"/>
                    <a:pt x="840260" y="1136822"/>
                  </a:cubicBezTo>
                  <a:cubicBezTo>
                    <a:pt x="854430" y="1170829"/>
                    <a:pt x="873211" y="1202725"/>
                    <a:pt x="889687" y="1235676"/>
                  </a:cubicBezTo>
                  <a:cubicBezTo>
                    <a:pt x="897925" y="1252152"/>
                    <a:pt x="908575" y="1267628"/>
                    <a:pt x="914400" y="1285103"/>
                  </a:cubicBezTo>
                  <a:cubicBezTo>
                    <a:pt x="928262" y="1326689"/>
                    <a:pt x="927041" y="1328850"/>
                    <a:pt x="951470" y="1371600"/>
                  </a:cubicBezTo>
                  <a:cubicBezTo>
                    <a:pt x="958838" y="1384494"/>
                    <a:pt x="968816" y="1395776"/>
                    <a:pt x="976184" y="1408670"/>
                  </a:cubicBezTo>
                  <a:cubicBezTo>
                    <a:pt x="985323" y="1424664"/>
                    <a:pt x="991421" y="1442302"/>
                    <a:pt x="1000898" y="1458098"/>
                  </a:cubicBezTo>
                  <a:cubicBezTo>
                    <a:pt x="1016179" y="1483567"/>
                    <a:pt x="1033849" y="1507525"/>
                    <a:pt x="1050325" y="1532238"/>
                  </a:cubicBezTo>
                  <a:cubicBezTo>
                    <a:pt x="1058563" y="1544595"/>
                    <a:pt x="1070342" y="1555219"/>
                    <a:pt x="1075038" y="1569308"/>
                  </a:cubicBezTo>
                  <a:cubicBezTo>
                    <a:pt x="1096788" y="1634557"/>
                    <a:pt x="1080169" y="1595540"/>
                    <a:pt x="1136822" y="1680519"/>
                  </a:cubicBezTo>
                  <a:cubicBezTo>
                    <a:pt x="1164457" y="1721971"/>
                    <a:pt x="1161445" y="1726365"/>
                    <a:pt x="1210962" y="1754660"/>
                  </a:cubicBezTo>
                  <a:cubicBezTo>
                    <a:pt x="1222271" y="1761122"/>
                    <a:pt x="1235676" y="1762897"/>
                    <a:pt x="1248033" y="1767016"/>
                  </a:cubicBezTo>
                  <a:cubicBezTo>
                    <a:pt x="1306271" y="1854376"/>
                    <a:pt x="1230217" y="1749202"/>
                    <a:pt x="1322173" y="1841157"/>
                  </a:cubicBezTo>
                  <a:cubicBezTo>
                    <a:pt x="1332674" y="1851658"/>
                    <a:pt x="1337380" y="1866818"/>
                    <a:pt x="1346887" y="1878227"/>
                  </a:cubicBezTo>
                  <a:cubicBezTo>
                    <a:pt x="1358074" y="1891652"/>
                    <a:pt x="1373679" y="1901165"/>
                    <a:pt x="1383957" y="1915298"/>
                  </a:cubicBezTo>
                  <a:cubicBezTo>
                    <a:pt x="1406812" y="1946724"/>
                    <a:pt x="1445741" y="2014152"/>
                    <a:pt x="1445741" y="2014152"/>
                  </a:cubicBezTo>
                  <a:cubicBezTo>
                    <a:pt x="1433384" y="2022390"/>
                    <a:pt x="1419171" y="2028364"/>
                    <a:pt x="1408670" y="2038865"/>
                  </a:cubicBezTo>
                  <a:cubicBezTo>
                    <a:pt x="1326284" y="2121249"/>
                    <a:pt x="1445749" y="2034739"/>
                    <a:pt x="1346887" y="2100649"/>
                  </a:cubicBezTo>
                  <a:cubicBezTo>
                    <a:pt x="1301578" y="2168611"/>
                    <a:pt x="1346887" y="2110946"/>
                    <a:pt x="1285103" y="2162433"/>
                  </a:cubicBezTo>
                  <a:cubicBezTo>
                    <a:pt x="1271678" y="2173620"/>
                    <a:pt x="1261458" y="2188316"/>
                    <a:pt x="1248033" y="2199503"/>
                  </a:cubicBezTo>
                  <a:cubicBezTo>
                    <a:pt x="1182206" y="2254358"/>
                    <a:pt x="1240766" y="2199420"/>
                    <a:pt x="1173892" y="2236573"/>
                  </a:cubicBezTo>
                  <a:cubicBezTo>
                    <a:pt x="1147928" y="2250998"/>
                    <a:pt x="1124465" y="2269524"/>
                    <a:pt x="1099752" y="2286000"/>
                  </a:cubicBezTo>
                  <a:lnTo>
                    <a:pt x="1025611" y="2335427"/>
                  </a:lnTo>
                  <a:lnTo>
                    <a:pt x="988541" y="2360141"/>
                  </a:lnTo>
                  <a:cubicBezTo>
                    <a:pt x="992499" y="2375971"/>
                    <a:pt x="1004393" y="2428915"/>
                    <a:pt x="1013254" y="2446638"/>
                  </a:cubicBezTo>
                  <a:cubicBezTo>
                    <a:pt x="1019896" y="2459921"/>
                    <a:pt x="1026791" y="2473929"/>
                    <a:pt x="1037968" y="2483708"/>
                  </a:cubicBezTo>
                  <a:cubicBezTo>
                    <a:pt x="1060321" y="2503267"/>
                    <a:pt x="1091106" y="2512133"/>
                    <a:pt x="1112108" y="2533135"/>
                  </a:cubicBezTo>
                  <a:cubicBezTo>
                    <a:pt x="1220412" y="2641439"/>
                    <a:pt x="1087875" y="2504055"/>
                    <a:pt x="1173892" y="2607276"/>
                  </a:cubicBezTo>
                  <a:cubicBezTo>
                    <a:pt x="1228371" y="2672651"/>
                    <a:pt x="1197404" y="2617230"/>
                    <a:pt x="1223319" y="266906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자유형 133"/>
            <p:cNvSpPr/>
            <p:nvPr/>
          </p:nvSpPr>
          <p:spPr>
            <a:xfrm>
              <a:off x="1408575" y="1828800"/>
              <a:ext cx="1408766" cy="4596714"/>
            </a:xfrm>
            <a:custGeom>
              <a:avLst/>
              <a:gdLst>
                <a:gd name="connsiteX0" fmla="*/ 1186344 w 1408766"/>
                <a:gd name="connsiteY0" fmla="*/ 0 h 4596714"/>
                <a:gd name="connsiteX1" fmla="*/ 1211057 w 1408766"/>
                <a:gd name="connsiteY1" fmla="*/ 61784 h 4596714"/>
                <a:gd name="connsiteX2" fmla="*/ 1235771 w 1408766"/>
                <a:gd name="connsiteY2" fmla="*/ 98854 h 4596714"/>
                <a:gd name="connsiteX3" fmla="*/ 1248128 w 1408766"/>
                <a:gd name="connsiteY3" fmla="*/ 135924 h 4596714"/>
                <a:gd name="connsiteX4" fmla="*/ 1272841 w 1408766"/>
                <a:gd name="connsiteY4" fmla="*/ 172995 h 4596714"/>
                <a:gd name="connsiteX5" fmla="*/ 1309911 w 1408766"/>
                <a:gd name="connsiteY5" fmla="*/ 308919 h 4596714"/>
                <a:gd name="connsiteX6" fmla="*/ 1322268 w 1408766"/>
                <a:gd name="connsiteY6" fmla="*/ 345989 h 4596714"/>
                <a:gd name="connsiteX7" fmla="*/ 1334625 w 1408766"/>
                <a:gd name="connsiteY7" fmla="*/ 395416 h 4596714"/>
                <a:gd name="connsiteX8" fmla="*/ 1359339 w 1408766"/>
                <a:gd name="connsiteY8" fmla="*/ 469557 h 4596714"/>
                <a:gd name="connsiteX9" fmla="*/ 1384052 w 1408766"/>
                <a:gd name="connsiteY9" fmla="*/ 543697 h 4596714"/>
                <a:gd name="connsiteX10" fmla="*/ 1396409 w 1408766"/>
                <a:gd name="connsiteY10" fmla="*/ 580768 h 4596714"/>
                <a:gd name="connsiteX11" fmla="*/ 1408766 w 1408766"/>
                <a:gd name="connsiteY11" fmla="*/ 654908 h 4596714"/>
                <a:gd name="connsiteX12" fmla="*/ 1396409 w 1408766"/>
                <a:gd name="connsiteY12" fmla="*/ 704335 h 4596714"/>
                <a:gd name="connsiteX13" fmla="*/ 1359339 w 1408766"/>
                <a:gd name="connsiteY13" fmla="*/ 716692 h 4596714"/>
                <a:gd name="connsiteX14" fmla="*/ 1272841 w 1408766"/>
                <a:gd name="connsiteY14" fmla="*/ 741405 h 4596714"/>
                <a:gd name="connsiteX15" fmla="*/ 1248128 w 1408766"/>
                <a:gd name="connsiteY15" fmla="*/ 778476 h 4596714"/>
                <a:gd name="connsiteX16" fmla="*/ 1161630 w 1408766"/>
                <a:gd name="connsiteY16" fmla="*/ 815546 h 4596714"/>
                <a:gd name="connsiteX17" fmla="*/ 1124560 w 1408766"/>
                <a:gd name="connsiteY17" fmla="*/ 840259 h 4596714"/>
                <a:gd name="connsiteX18" fmla="*/ 1038063 w 1408766"/>
                <a:gd name="connsiteY18" fmla="*/ 864973 h 4596714"/>
                <a:gd name="connsiteX19" fmla="*/ 963922 w 1408766"/>
                <a:gd name="connsiteY19" fmla="*/ 902043 h 4596714"/>
                <a:gd name="connsiteX20" fmla="*/ 926852 w 1408766"/>
                <a:gd name="connsiteY20" fmla="*/ 939114 h 4596714"/>
                <a:gd name="connsiteX21" fmla="*/ 889782 w 1408766"/>
                <a:gd name="connsiteY21" fmla="*/ 963827 h 4596714"/>
                <a:gd name="connsiteX22" fmla="*/ 865068 w 1408766"/>
                <a:gd name="connsiteY22" fmla="*/ 1000897 h 4596714"/>
                <a:gd name="connsiteX23" fmla="*/ 790928 w 1408766"/>
                <a:gd name="connsiteY23" fmla="*/ 1050324 h 4596714"/>
                <a:gd name="connsiteX24" fmla="*/ 753857 w 1408766"/>
                <a:gd name="connsiteY24" fmla="*/ 1087395 h 4596714"/>
                <a:gd name="connsiteX25" fmla="*/ 729144 w 1408766"/>
                <a:gd name="connsiteY25" fmla="*/ 1124465 h 4596714"/>
                <a:gd name="connsiteX26" fmla="*/ 655003 w 1408766"/>
                <a:gd name="connsiteY26" fmla="*/ 1186249 h 4596714"/>
                <a:gd name="connsiteX27" fmla="*/ 580863 w 1408766"/>
                <a:gd name="connsiteY27" fmla="*/ 1297459 h 4596714"/>
                <a:gd name="connsiteX28" fmla="*/ 556149 w 1408766"/>
                <a:gd name="connsiteY28" fmla="*/ 1334530 h 4596714"/>
                <a:gd name="connsiteX29" fmla="*/ 519079 w 1408766"/>
                <a:gd name="connsiteY29" fmla="*/ 1359243 h 4596714"/>
                <a:gd name="connsiteX30" fmla="*/ 506722 w 1408766"/>
                <a:gd name="connsiteY30" fmla="*/ 1396314 h 4596714"/>
                <a:gd name="connsiteX31" fmla="*/ 444939 w 1408766"/>
                <a:gd name="connsiteY31" fmla="*/ 1470454 h 4596714"/>
                <a:gd name="connsiteX32" fmla="*/ 407868 w 1408766"/>
                <a:gd name="connsiteY32" fmla="*/ 1495168 h 4596714"/>
                <a:gd name="connsiteX33" fmla="*/ 370798 w 1408766"/>
                <a:gd name="connsiteY33" fmla="*/ 1532238 h 4596714"/>
                <a:gd name="connsiteX34" fmla="*/ 296657 w 1408766"/>
                <a:gd name="connsiteY34" fmla="*/ 1569308 h 4596714"/>
                <a:gd name="connsiteX35" fmla="*/ 234874 w 1408766"/>
                <a:gd name="connsiteY35" fmla="*/ 1643449 h 4596714"/>
                <a:gd name="connsiteX36" fmla="*/ 185447 w 1408766"/>
                <a:gd name="connsiteY36" fmla="*/ 1717589 h 4596714"/>
                <a:gd name="connsiteX37" fmla="*/ 197803 w 1408766"/>
                <a:gd name="connsiteY37" fmla="*/ 1853514 h 4596714"/>
                <a:gd name="connsiteX38" fmla="*/ 222517 w 1408766"/>
                <a:gd name="connsiteY38" fmla="*/ 1927654 h 4596714"/>
                <a:gd name="connsiteX39" fmla="*/ 271944 w 1408766"/>
                <a:gd name="connsiteY39" fmla="*/ 2001795 h 4596714"/>
                <a:gd name="connsiteX40" fmla="*/ 296657 w 1408766"/>
                <a:gd name="connsiteY40" fmla="*/ 2038865 h 4596714"/>
                <a:gd name="connsiteX41" fmla="*/ 321371 w 1408766"/>
                <a:gd name="connsiteY41" fmla="*/ 2088292 h 4596714"/>
                <a:gd name="connsiteX42" fmla="*/ 333728 w 1408766"/>
                <a:gd name="connsiteY42" fmla="*/ 2125362 h 4596714"/>
                <a:gd name="connsiteX43" fmla="*/ 358441 w 1408766"/>
                <a:gd name="connsiteY43" fmla="*/ 2162432 h 4596714"/>
                <a:gd name="connsiteX44" fmla="*/ 370798 w 1408766"/>
                <a:gd name="connsiteY44" fmla="*/ 2199503 h 4596714"/>
                <a:gd name="connsiteX45" fmla="*/ 407868 w 1408766"/>
                <a:gd name="connsiteY45" fmla="*/ 2248930 h 4596714"/>
                <a:gd name="connsiteX46" fmla="*/ 444939 w 1408766"/>
                <a:gd name="connsiteY46" fmla="*/ 2335427 h 4596714"/>
                <a:gd name="connsiteX47" fmla="*/ 494366 w 1408766"/>
                <a:gd name="connsiteY47" fmla="*/ 2421924 h 4596714"/>
                <a:gd name="connsiteX48" fmla="*/ 519079 w 1408766"/>
                <a:gd name="connsiteY48" fmla="*/ 2496065 h 4596714"/>
                <a:gd name="connsiteX49" fmla="*/ 531436 w 1408766"/>
                <a:gd name="connsiteY49" fmla="*/ 2533135 h 4596714"/>
                <a:gd name="connsiteX50" fmla="*/ 580863 w 1408766"/>
                <a:gd name="connsiteY50" fmla="*/ 2631989 h 4596714"/>
                <a:gd name="connsiteX51" fmla="*/ 605576 w 1408766"/>
                <a:gd name="connsiteY51" fmla="*/ 2706130 h 4596714"/>
                <a:gd name="connsiteX52" fmla="*/ 630290 w 1408766"/>
                <a:gd name="connsiteY52" fmla="*/ 2743200 h 4596714"/>
                <a:gd name="connsiteX53" fmla="*/ 655003 w 1408766"/>
                <a:gd name="connsiteY53" fmla="*/ 2817341 h 4596714"/>
                <a:gd name="connsiteX54" fmla="*/ 679717 w 1408766"/>
                <a:gd name="connsiteY54" fmla="*/ 2854411 h 4596714"/>
                <a:gd name="connsiteX55" fmla="*/ 692074 w 1408766"/>
                <a:gd name="connsiteY55" fmla="*/ 2891481 h 4596714"/>
                <a:gd name="connsiteX56" fmla="*/ 741501 w 1408766"/>
                <a:gd name="connsiteY56" fmla="*/ 2965622 h 4596714"/>
                <a:gd name="connsiteX57" fmla="*/ 790928 w 1408766"/>
                <a:gd name="connsiteY57" fmla="*/ 3039762 h 4596714"/>
                <a:gd name="connsiteX58" fmla="*/ 815641 w 1408766"/>
                <a:gd name="connsiteY58" fmla="*/ 3076832 h 4596714"/>
                <a:gd name="connsiteX59" fmla="*/ 877425 w 1408766"/>
                <a:gd name="connsiteY59" fmla="*/ 3188043 h 4596714"/>
                <a:gd name="connsiteX60" fmla="*/ 951566 w 1408766"/>
                <a:gd name="connsiteY60" fmla="*/ 3262184 h 4596714"/>
                <a:gd name="connsiteX61" fmla="*/ 1000993 w 1408766"/>
                <a:gd name="connsiteY61" fmla="*/ 3336324 h 4596714"/>
                <a:gd name="connsiteX62" fmla="*/ 1013349 w 1408766"/>
                <a:gd name="connsiteY62" fmla="*/ 3373395 h 4596714"/>
                <a:gd name="connsiteX63" fmla="*/ 1000993 w 1408766"/>
                <a:gd name="connsiteY63" fmla="*/ 3435178 h 4596714"/>
                <a:gd name="connsiteX64" fmla="*/ 926852 w 1408766"/>
                <a:gd name="connsiteY64" fmla="*/ 3509319 h 4596714"/>
                <a:gd name="connsiteX65" fmla="*/ 852711 w 1408766"/>
                <a:gd name="connsiteY65" fmla="*/ 3558746 h 4596714"/>
                <a:gd name="connsiteX66" fmla="*/ 753857 w 1408766"/>
                <a:gd name="connsiteY66" fmla="*/ 3632886 h 4596714"/>
                <a:gd name="connsiteX67" fmla="*/ 704430 w 1408766"/>
                <a:gd name="connsiteY67" fmla="*/ 3669957 h 4596714"/>
                <a:gd name="connsiteX68" fmla="*/ 655003 w 1408766"/>
                <a:gd name="connsiteY68" fmla="*/ 3719384 h 4596714"/>
                <a:gd name="connsiteX69" fmla="*/ 593220 w 1408766"/>
                <a:gd name="connsiteY69" fmla="*/ 3793524 h 4596714"/>
                <a:gd name="connsiteX70" fmla="*/ 519079 w 1408766"/>
                <a:gd name="connsiteY70" fmla="*/ 3855308 h 4596714"/>
                <a:gd name="connsiteX71" fmla="*/ 494366 w 1408766"/>
                <a:gd name="connsiteY71" fmla="*/ 3892378 h 4596714"/>
                <a:gd name="connsiteX72" fmla="*/ 420225 w 1408766"/>
                <a:gd name="connsiteY72" fmla="*/ 3954162 h 4596714"/>
                <a:gd name="connsiteX73" fmla="*/ 358441 w 1408766"/>
                <a:gd name="connsiteY73" fmla="*/ 4028303 h 4596714"/>
                <a:gd name="connsiteX74" fmla="*/ 333728 w 1408766"/>
                <a:gd name="connsiteY74" fmla="*/ 4102443 h 4596714"/>
                <a:gd name="connsiteX75" fmla="*/ 321371 w 1408766"/>
                <a:gd name="connsiteY75" fmla="*/ 4139514 h 4596714"/>
                <a:gd name="connsiteX76" fmla="*/ 296657 w 1408766"/>
                <a:gd name="connsiteY76" fmla="*/ 4176584 h 4596714"/>
                <a:gd name="connsiteX77" fmla="*/ 284301 w 1408766"/>
                <a:gd name="connsiteY77" fmla="*/ 4226011 h 4596714"/>
                <a:gd name="connsiteX78" fmla="*/ 210160 w 1408766"/>
                <a:gd name="connsiteY78" fmla="*/ 4349578 h 4596714"/>
                <a:gd name="connsiteX79" fmla="*/ 185447 w 1408766"/>
                <a:gd name="connsiteY79" fmla="*/ 4386649 h 4596714"/>
                <a:gd name="connsiteX80" fmla="*/ 148376 w 1408766"/>
                <a:gd name="connsiteY80" fmla="*/ 4423719 h 4596714"/>
                <a:gd name="connsiteX81" fmla="*/ 123663 w 1408766"/>
                <a:gd name="connsiteY81" fmla="*/ 4460789 h 4596714"/>
                <a:gd name="connsiteX82" fmla="*/ 49522 w 1408766"/>
                <a:gd name="connsiteY82" fmla="*/ 4497859 h 4596714"/>
                <a:gd name="connsiteX83" fmla="*/ 95 w 1408766"/>
                <a:gd name="connsiteY83" fmla="*/ 4596714 h 459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408766" h="4596714">
                  <a:moveTo>
                    <a:pt x="1186344" y="0"/>
                  </a:moveTo>
                  <a:cubicBezTo>
                    <a:pt x="1194582" y="20595"/>
                    <a:pt x="1201137" y="41945"/>
                    <a:pt x="1211057" y="61784"/>
                  </a:cubicBezTo>
                  <a:cubicBezTo>
                    <a:pt x="1217699" y="75067"/>
                    <a:pt x="1229129" y="85571"/>
                    <a:pt x="1235771" y="98854"/>
                  </a:cubicBezTo>
                  <a:cubicBezTo>
                    <a:pt x="1241596" y="110504"/>
                    <a:pt x="1242303" y="124274"/>
                    <a:pt x="1248128" y="135924"/>
                  </a:cubicBezTo>
                  <a:cubicBezTo>
                    <a:pt x="1254770" y="149207"/>
                    <a:pt x="1266809" y="159424"/>
                    <a:pt x="1272841" y="172995"/>
                  </a:cubicBezTo>
                  <a:cubicBezTo>
                    <a:pt x="1303141" y="241171"/>
                    <a:pt x="1293297" y="242463"/>
                    <a:pt x="1309911" y="308919"/>
                  </a:cubicBezTo>
                  <a:cubicBezTo>
                    <a:pt x="1313070" y="321555"/>
                    <a:pt x="1318690" y="333465"/>
                    <a:pt x="1322268" y="345989"/>
                  </a:cubicBezTo>
                  <a:cubicBezTo>
                    <a:pt x="1326934" y="362318"/>
                    <a:pt x="1329745" y="379149"/>
                    <a:pt x="1334625" y="395416"/>
                  </a:cubicBezTo>
                  <a:cubicBezTo>
                    <a:pt x="1342111" y="420368"/>
                    <a:pt x="1351101" y="444843"/>
                    <a:pt x="1359339" y="469557"/>
                  </a:cubicBezTo>
                  <a:lnTo>
                    <a:pt x="1384052" y="543697"/>
                  </a:lnTo>
                  <a:cubicBezTo>
                    <a:pt x="1388171" y="556054"/>
                    <a:pt x="1394268" y="567920"/>
                    <a:pt x="1396409" y="580768"/>
                  </a:cubicBezTo>
                  <a:lnTo>
                    <a:pt x="1408766" y="654908"/>
                  </a:lnTo>
                  <a:cubicBezTo>
                    <a:pt x="1404647" y="671384"/>
                    <a:pt x="1407018" y="691074"/>
                    <a:pt x="1396409" y="704335"/>
                  </a:cubicBezTo>
                  <a:cubicBezTo>
                    <a:pt x="1388272" y="714506"/>
                    <a:pt x="1371863" y="713114"/>
                    <a:pt x="1359339" y="716692"/>
                  </a:cubicBezTo>
                  <a:cubicBezTo>
                    <a:pt x="1250702" y="747732"/>
                    <a:pt x="1361742" y="711773"/>
                    <a:pt x="1272841" y="741405"/>
                  </a:cubicBezTo>
                  <a:cubicBezTo>
                    <a:pt x="1264603" y="753762"/>
                    <a:pt x="1259537" y="768969"/>
                    <a:pt x="1248128" y="778476"/>
                  </a:cubicBezTo>
                  <a:cubicBezTo>
                    <a:pt x="1209563" y="810614"/>
                    <a:pt x="1200257" y="796233"/>
                    <a:pt x="1161630" y="815546"/>
                  </a:cubicBezTo>
                  <a:cubicBezTo>
                    <a:pt x="1148347" y="822187"/>
                    <a:pt x="1138210" y="834409"/>
                    <a:pt x="1124560" y="840259"/>
                  </a:cubicBezTo>
                  <a:cubicBezTo>
                    <a:pt x="1069130" y="864015"/>
                    <a:pt x="1086157" y="840926"/>
                    <a:pt x="1038063" y="864973"/>
                  </a:cubicBezTo>
                  <a:cubicBezTo>
                    <a:pt x="942250" y="912880"/>
                    <a:pt x="1057099" y="870984"/>
                    <a:pt x="963922" y="902043"/>
                  </a:cubicBezTo>
                  <a:cubicBezTo>
                    <a:pt x="951565" y="914400"/>
                    <a:pt x="940277" y="927927"/>
                    <a:pt x="926852" y="939114"/>
                  </a:cubicBezTo>
                  <a:cubicBezTo>
                    <a:pt x="915443" y="948621"/>
                    <a:pt x="900283" y="953326"/>
                    <a:pt x="889782" y="963827"/>
                  </a:cubicBezTo>
                  <a:cubicBezTo>
                    <a:pt x="879281" y="974328"/>
                    <a:pt x="876245" y="991118"/>
                    <a:pt x="865068" y="1000897"/>
                  </a:cubicBezTo>
                  <a:cubicBezTo>
                    <a:pt x="842715" y="1020456"/>
                    <a:pt x="811930" y="1029322"/>
                    <a:pt x="790928" y="1050324"/>
                  </a:cubicBezTo>
                  <a:cubicBezTo>
                    <a:pt x="778571" y="1062681"/>
                    <a:pt x="765044" y="1073970"/>
                    <a:pt x="753857" y="1087395"/>
                  </a:cubicBezTo>
                  <a:cubicBezTo>
                    <a:pt x="744350" y="1098804"/>
                    <a:pt x="739645" y="1113964"/>
                    <a:pt x="729144" y="1124465"/>
                  </a:cubicBezTo>
                  <a:cubicBezTo>
                    <a:pt x="657745" y="1195864"/>
                    <a:pt x="725861" y="1095147"/>
                    <a:pt x="655003" y="1186249"/>
                  </a:cubicBezTo>
                  <a:cubicBezTo>
                    <a:pt x="654994" y="1186261"/>
                    <a:pt x="593224" y="1278918"/>
                    <a:pt x="580863" y="1297459"/>
                  </a:cubicBezTo>
                  <a:cubicBezTo>
                    <a:pt x="572625" y="1309816"/>
                    <a:pt x="568506" y="1326292"/>
                    <a:pt x="556149" y="1334530"/>
                  </a:cubicBezTo>
                  <a:lnTo>
                    <a:pt x="519079" y="1359243"/>
                  </a:lnTo>
                  <a:cubicBezTo>
                    <a:pt x="514960" y="1371600"/>
                    <a:pt x="512547" y="1384664"/>
                    <a:pt x="506722" y="1396314"/>
                  </a:cubicBezTo>
                  <a:cubicBezTo>
                    <a:pt x="492836" y="1424086"/>
                    <a:pt x="468363" y="1450934"/>
                    <a:pt x="444939" y="1470454"/>
                  </a:cubicBezTo>
                  <a:cubicBezTo>
                    <a:pt x="433530" y="1479962"/>
                    <a:pt x="419277" y="1485660"/>
                    <a:pt x="407868" y="1495168"/>
                  </a:cubicBezTo>
                  <a:cubicBezTo>
                    <a:pt x="394443" y="1506355"/>
                    <a:pt x="384223" y="1521051"/>
                    <a:pt x="370798" y="1532238"/>
                  </a:cubicBezTo>
                  <a:cubicBezTo>
                    <a:pt x="338860" y="1558853"/>
                    <a:pt x="333810" y="1556924"/>
                    <a:pt x="296657" y="1569308"/>
                  </a:cubicBezTo>
                  <a:cubicBezTo>
                    <a:pt x="208355" y="1701762"/>
                    <a:pt x="345864" y="1500746"/>
                    <a:pt x="234874" y="1643449"/>
                  </a:cubicBezTo>
                  <a:cubicBezTo>
                    <a:pt x="216639" y="1666894"/>
                    <a:pt x="185447" y="1717589"/>
                    <a:pt x="185447" y="1717589"/>
                  </a:cubicBezTo>
                  <a:cubicBezTo>
                    <a:pt x="189566" y="1762897"/>
                    <a:pt x="189897" y="1808711"/>
                    <a:pt x="197803" y="1853514"/>
                  </a:cubicBezTo>
                  <a:cubicBezTo>
                    <a:pt x="202330" y="1879168"/>
                    <a:pt x="208067" y="1905979"/>
                    <a:pt x="222517" y="1927654"/>
                  </a:cubicBezTo>
                  <a:lnTo>
                    <a:pt x="271944" y="2001795"/>
                  </a:lnTo>
                  <a:cubicBezTo>
                    <a:pt x="280182" y="2014152"/>
                    <a:pt x="290015" y="2025582"/>
                    <a:pt x="296657" y="2038865"/>
                  </a:cubicBezTo>
                  <a:cubicBezTo>
                    <a:pt x="304895" y="2055341"/>
                    <a:pt x="314115" y="2071361"/>
                    <a:pt x="321371" y="2088292"/>
                  </a:cubicBezTo>
                  <a:cubicBezTo>
                    <a:pt x="326502" y="2100264"/>
                    <a:pt x="327903" y="2113712"/>
                    <a:pt x="333728" y="2125362"/>
                  </a:cubicBezTo>
                  <a:cubicBezTo>
                    <a:pt x="340369" y="2138645"/>
                    <a:pt x="351800" y="2149149"/>
                    <a:pt x="358441" y="2162432"/>
                  </a:cubicBezTo>
                  <a:cubicBezTo>
                    <a:pt x="364266" y="2174082"/>
                    <a:pt x="364336" y="2188194"/>
                    <a:pt x="370798" y="2199503"/>
                  </a:cubicBezTo>
                  <a:cubicBezTo>
                    <a:pt x="381016" y="2217384"/>
                    <a:pt x="396953" y="2231466"/>
                    <a:pt x="407868" y="2248930"/>
                  </a:cubicBezTo>
                  <a:cubicBezTo>
                    <a:pt x="445124" y="2308539"/>
                    <a:pt x="422008" y="2281920"/>
                    <a:pt x="444939" y="2335427"/>
                  </a:cubicBezTo>
                  <a:cubicBezTo>
                    <a:pt x="463754" y="2379328"/>
                    <a:pt x="469544" y="2384692"/>
                    <a:pt x="494366" y="2421924"/>
                  </a:cubicBezTo>
                  <a:lnTo>
                    <a:pt x="519079" y="2496065"/>
                  </a:lnTo>
                  <a:cubicBezTo>
                    <a:pt x="523198" y="2508422"/>
                    <a:pt x="525611" y="2521485"/>
                    <a:pt x="531436" y="2533135"/>
                  </a:cubicBezTo>
                  <a:cubicBezTo>
                    <a:pt x="547912" y="2566086"/>
                    <a:pt x="569213" y="2597039"/>
                    <a:pt x="580863" y="2631989"/>
                  </a:cubicBezTo>
                  <a:cubicBezTo>
                    <a:pt x="589101" y="2656703"/>
                    <a:pt x="591126" y="2684455"/>
                    <a:pt x="605576" y="2706130"/>
                  </a:cubicBezTo>
                  <a:cubicBezTo>
                    <a:pt x="613814" y="2718487"/>
                    <a:pt x="624258" y="2729629"/>
                    <a:pt x="630290" y="2743200"/>
                  </a:cubicBezTo>
                  <a:cubicBezTo>
                    <a:pt x="640870" y="2767005"/>
                    <a:pt x="640553" y="2795666"/>
                    <a:pt x="655003" y="2817341"/>
                  </a:cubicBezTo>
                  <a:cubicBezTo>
                    <a:pt x="663241" y="2829698"/>
                    <a:pt x="673075" y="2841128"/>
                    <a:pt x="679717" y="2854411"/>
                  </a:cubicBezTo>
                  <a:cubicBezTo>
                    <a:pt x="685542" y="2866061"/>
                    <a:pt x="685748" y="2880095"/>
                    <a:pt x="692074" y="2891481"/>
                  </a:cubicBezTo>
                  <a:cubicBezTo>
                    <a:pt x="706499" y="2917445"/>
                    <a:pt x="725025" y="2940908"/>
                    <a:pt x="741501" y="2965622"/>
                  </a:cubicBezTo>
                  <a:lnTo>
                    <a:pt x="790928" y="3039762"/>
                  </a:lnTo>
                  <a:cubicBezTo>
                    <a:pt x="799166" y="3052119"/>
                    <a:pt x="810945" y="3062743"/>
                    <a:pt x="815641" y="3076832"/>
                  </a:cubicBezTo>
                  <a:cubicBezTo>
                    <a:pt x="831180" y="3123448"/>
                    <a:pt x="834936" y="3145554"/>
                    <a:pt x="877425" y="3188043"/>
                  </a:cubicBezTo>
                  <a:cubicBezTo>
                    <a:pt x="902139" y="3212757"/>
                    <a:pt x="932179" y="3233104"/>
                    <a:pt x="951566" y="3262184"/>
                  </a:cubicBezTo>
                  <a:lnTo>
                    <a:pt x="1000993" y="3336324"/>
                  </a:lnTo>
                  <a:cubicBezTo>
                    <a:pt x="1005112" y="3348681"/>
                    <a:pt x="1013349" y="3360370"/>
                    <a:pt x="1013349" y="3373395"/>
                  </a:cubicBezTo>
                  <a:cubicBezTo>
                    <a:pt x="1013349" y="3394397"/>
                    <a:pt x="1008367" y="3415513"/>
                    <a:pt x="1000993" y="3435178"/>
                  </a:cubicBezTo>
                  <a:cubicBezTo>
                    <a:pt x="987417" y="3471381"/>
                    <a:pt x="956873" y="3488304"/>
                    <a:pt x="926852" y="3509319"/>
                  </a:cubicBezTo>
                  <a:cubicBezTo>
                    <a:pt x="902519" y="3526352"/>
                    <a:pt x="876473" y="3540925"/>
                    <a:pt x="852711" y="3558746"/>
                  </a:cubicBezTo>
                  <a:lnTo>
                    <a:pt x="753857" y="3632886"/>
                  </a:lnTo>
                  <a:cubicBezTo>
                    <a:pt x="737381" y="3645243"/>
                    <a:pt x="718993" y="3655394"/>
                    <a:pt x="704430" y="3669957"/>
                  </a:cubicBezTo>
                  <a:cubicBezTo>
                    <a:pt x="687954" y="3686433"/>
                    <a:pt x="670166" y="3701693"/>
                    <a:pt x="655003" y="3719384"/>
                  </a:cubicBezTo>
                  <a:cubicBezTo>
                    <a:pt x="606403" y="3776084"/>
                    <a:pt x="657493" y="3739964"/>
                    <a:pt x="593220" y="3793524"/>
                  </a:cubicBezTo>
                  <a:cubicBezTo>
                    <a:pt x="540203" y="3837705"/>
                    <a:pt x="568305" y="3796236"/>
                    <a:pt x="519079" y="3855308"/>
                  </a:cubicBezTo>
                  <a:cubicBezTo>
                    <a:pt x="509572" y="3866717"/>
                    <a:pt x="504867" y="3881877"/>
                    <a:pt x="494366" y="3892378"/>
                  </a:cubicBezTo>
                  <a:cubicBezTo>
                    <a:pt x="397160" y="3989584"/>
                    <a:pt x="521446" y="3832698"/>
                    <a:pt x="420225" y="3954162"/>
                  </a:cubicBezTo>
                  <a:cubicBezTo>
                    <a:pt x="334200" y="4057391"/>
                    <a:pt x="466750" y="3919991"/>
                    <a:pt x="358441" y="4028303"/>
                  </a:cubicBezTo>
                  <a:lnTo>
                    <a:pt x="333728" y="4102443"/>
                  </a:lnTo>
                  <a:cubicBezTo>
                    <a:pt x="329609" y="4114800"/>
                    <a:pt x="328596" y="4128676"/>
                    <a:pt x="321371" y="4139514"/>
                  </a:cubicBezTo>
                  <a:lnTo>
                    <a:pt x="296657" y="4176584"/>
                  </a:lnTo>
                  <a:cubicBezTo>
                    <a:pt x="292538" y="4193060"/>
                    <a:pt x="290264" y="4210110"/>
                    <a:pt x="284301" y="4226011"/>
                  </a:cubicBezTo>
                  <a:cubicBezTo>
                    <a:pt x="268018" y="4269434"/>
                    <a:pt x="234793" y="4312629"/>
                    <a:pt x="210160" y="4349578"/>
                  </a:cubicBezTo>
                  <a:cubicBezTo>
                    <a:pt x="201922" y="4361935"/>
                    <a:pt x="195948" y="4376148"/>
                    <a:pt x="185447" y="4386649"/>
                  </a:cubicBezTo>
                  <a:cubicBezTo>
                    <a:pt x="173090" y="4399006"/>
                    <a:pt x="159563" y="4410294"/>
                    <a:pt x="148376" y="4423719"/>
                  </a:cubicBezTo>
                  <a:cubicBezTo>
                    <a:pt x="138869" y="4435128"/>
                    <a:pt x="134164" y="4450288"/>
                    <a:pt x="123663" y="4460789"/>
                  </a:cubicBezTo>
                  <a:cubicBezTo>
                    <a:pt x="99708" y="4484745"/>
                    <a:pt x="79674" y="4487809"/>
                    <a:pt x="49522" y="4497859"/>
                  </a:cubicBezTo>
                  <a:cubicBezTo>
                    <a:pt x="-4475" y="4578854"/>
                    <a:pt x="95" y="4542298"/>
                    <a:pt x="95" y="459671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 134"/>
            <p:cNvSpPr/>
            <p:nvPr/>
          </p:nvSpPr>
          <p:spPr>
            <a:xfrm>
              <a:off x="1717589" y="3175391"/>
              <a:ext cx="2384854" cy="1693171"/>
            </a:xfrm>
            <a:custGeom>
              <a:avLst/>
              <a:gdLst>
                <a:gd name="connsiteX0" fmla="*/ 2384854 w 2384854"/>
                <a:gd name="connsiteY0" fmla="*/ 877625 h 1693171"/>
                <a:gd name="connsiteX1" fmla="*/ 2248930 w 2384854"/>
                <a:gd name="connsiteY1" fmla="*/ 988836 h 1693171"/>
                <a:gd name="connsiteX2" fmla="*/ 2174789 w 2384854"/>
                <a:gd name="connsiteY2" fmla="*/ 1025906 h 1693171"/>
                <a:gd name="connsiteX3" fmla="*/ 2137719 w 2384854"/>
                <a:gd name="connsiteY3" fmla="*/ 1062977 h 1693171"/>
                <a:gd name="connsiteX4" fmla="*/ 2100649 w 2384854"/>
                <a:gd name="connsiteY4" fmla="*/ 1087690 h 1693171"/>
                <a:gd name="connsiteX5" fmla="*/ 2063579 w 2384854"/>
                <a:gd name="connsiteY5" fmla="*/ 1124760 h 1693171"/>
                <a:gd name="connsiteX6" fmla="*/ 2026508 w 2384854"/>
                <a:gd name="connsiteY6" fmla="*/ 1149474 h 1693171"/>
                <a:gd name="connsiteX7" fmla="*/ 1952368 w 2384854"/>
                <a:gd name="connsiteY7" fmla="*/ 1211258 h 1693171"/>
                <a:gd name="connsiteX8" fmla="*/ 1927654 w 2384854"/>
                <a:gd name="connsiteY8" fmla="*/ 1248328 h 1693171"/>
                <a:gd name="connsiteX9" fmla="*/ 1853514 w 2384854"/>
                <a:gd name="connsiteY9" fmla="*/ 1297755 h 1693171"/>
                <a:gd name="connsiteX10" fmla="*/ 1816443 w 2384854"/>
                <a:gd name="connsiteY10" fmla="*/ 1322468 h 1693171"/>
                <a:gd name="connsiteX11" fmla="*/ 1767016 w 2384854"/>
                <a:gd name="connsiteY11" fmla="*/ 1347182 h 1693171"/>
                <a:gd name="connsiteX12" fmla="*/ 1729946 w 2384854"/>
                <a:gd name="connsiteY12" fmla="*/ 1371895 h 1693171"/>
                <a:gd name="connsiteX13" fmla="*/ 1655806 w 2384854"/>
                <a:gd name="connsiteY13" fmla="*/ 1396609 h 1693171"/>
                <a:gd name="connsiteX14" fmla="*/ 1581665 w 2384854"/>
                <a:gd name="connsiteY14" fmla="*/ 1433679 h 1693171"/>
                <a:gd name="connsiteX15" fmla="*/ 1544595 w 2384854"/>
                <a:gd name="connsiteY15" fmla="*/ 1470750 h 1693171"/>
                <a:gd name="connsiteX16" fmla="*/ 1470454 w 2384854"/>
                <a:gd name="connsiteY16" fmla="*/ 1421323 h 1693171"/>
                <a:gd name="connsiteX17" fmla="*/ 1421027 w 2384854"/>
                <a:gd name="connsiteY17" fmla="*/ 1347182 h 1693171"/>
                <a:gd name="connsiteX18" fmla="*/ 1408670 w 2384854"/>
                <a:gd name="connsiteY18" fmla="*/ 1310112 h 1693171"/>
                <a:gd name="connsiteX19" fmla="*/ 1334530 w 2384854"/>
                <a:gd name="connsiteY19" fmla="*/ 1235971 h 1693171"/>
                <a:gd name="connsiteX20" fmla="*/ 1285103 w 2384854"/>
                <a:gd name="connsiteY20" fmla="*/ 1161831 h 1693171"/>
                <a:gd name="connsiteX21" fmla="*/ 1260389 w 2384854"/>
                <a:gd name="connsiteY21" fmla="*/ 1124760 h 1693171"/>
                <a:gd name="connsiteX22" fmla="*/ 1248033 w 2384854"/>
                <a:gd name="connsiteY22" fmla="*/ 1087690 h 1693171"/>
                <a:gd name="connsiteX23" fmla="*/ 1149179 w 2384854"/>
                <a:gd name="connsiteY23" fmla="*/ 1137117 h 1693171"/>
                <a:gd name="connsiteX24" fmla="*/ 1062681 w 2384854"/>
                <a:gd name="connsiteY24" fmla="*/ 1198901 h 1693171"/>
                <a:gd name="connsiteX25" fmla="*/ 1000897 w 2384854"/>
                <a:gd name="connsiteY25" fmla="*/ 1310112 h 1693171"/>
                <a:gd name="connsiteX26" fmla="*/ 963827 w 2384854"/>
                <a:gd name="connsiteY26" fmla="*/ 1347182 h 1693171"/>
                <a:gd name="connsiteX27" fmla="*/ 939114 w 2384854"/>
                <a:gd name="connsiteY27" fmla="*/ 1384252 h 1693171"/>
                <a:gd name="connsiteX28" fmla="*/ 902043 w 2384854"/>
                <a:gd name="connsiteY28" fmla="*/ 1408966 h 1693171"/>
                <a:gd name="connsiteX29" fmla="*/ 864973 w 2384854"/>
                <a:gd name="connsiteY29" fmla="*/ 1446036 h 1693171"/>
                <a:gd name="connsiteX30" fmla="*/ 778476 w 2384854"/>
                <a:gd name="connsiteY30" fmla="*/ 1483106 h 1693171"/>
                <a:gd name="connsiteX31" fmla="*/ 729049 w 2384854"/>
                <a:gd name="connsiteY31" fmla="*/ 1507820 h 1693171"/>
                <a:gd name="connsiteX32" fmla="*/ 654908 w 2384854"/>
                <a:gd name="connsiteY32" fmla="*/ 1569604 h 1693171"/>
                <a:gd name="connsiteX33" fmla="*/ 617838 w 2384854"/>
                <a:gd name="connsiteY33" fmla="*/ 1594317 h 1693171"/>
                <a:gd name="connsiteX34" fmla="*/ 568411 w 2384854"/>
                <a:gd name="connsiteY34" fmla="*/ 1668458 h 1693171"/>
                <a:gd name="connsiteX35" fmla="*/ 494270 w 2384854"/>
                <a:gd name="connsiteY35" fmla="*/ 1693171 h 1693171"/>
                <a:gd name="connsiteX36" fmla="*/ 469557 w 2384854"/>
                <a:gd name="connsiteY36" fmla="*/ 1643744 h 1693171"/>
                <a:gd name="connsiteX37" fmla="*/ 420130 w 2384854"/>
                <a:gd name="connsiteY37" fmla="*/ 1557247 h 1693171"/>
                <a:gd name="connsiteX38" fmla="*/ 383060 w 2384854"/>
                <a:gd name="connsiteY38" fmla="*/ 1421323 h 1693171"/>
                <a:gd name="connsiteX39" fmla="*/ 383060 w 2384854"/>
                <a:gd name="connsiteY39" fmla="*/ 1421323 h 1693171"/>
                <a:gd name="connsiteX40" fmla="*/ 358346 w 2384854"/>
                <a:gd name="connsiteY40" fmla="*/ 1322468 h 1693171"/>
                <a:gd name="connsiteX41" fmla="*/ 345989 w 2384854"/>
                <a:gd name="connsiteY41" fmla="*/ 1285398 h 1693171"/>
                <a:gd name="connsiteX42" fmla="*/ 333633 w 2384854"/>
                <a:gd name="connsiteY42" fmla="*/ 1235971 h 1693171"/>
                <a:gd name="connsiteX43" fmla="*/ 308919 w 2384854"/>
                <a:gd name="connsiteY43" fmla="*/ 1161831 h 1693171"/>
                <a:gd name="connsiteX44" fmla="*/ 296562 w 2384854"/>
                <a:gd name="connsiteY44" fmla="*/ 1124760 h 1693171"/>
                <a:gd name="connsiteX45" fmla="*/ 259492 w 2384854"/>
                <a:gd name="connsiteY45" fmla="*/ 1050620 h 1693171"/>
                <a:gd name="connsiteX46" fmla="*/ 234779 w 2384854"/>
                <a:gd name="connsiteY46" fmla="*/ 1013550 h 1693171"/>
                <a:gd name="connsiteX47" fmla="*/ 197708 w 2384854"/>
                <a:gd name="connsiteY47" fmla="*/ 939409 h 1693171"/>
                <a:gd name="connsiteX48" fmla="*/ 185352 w 2384854"/>
                <a:gd name="connsiteY48" fmla="*/ 877625 h 1693171"/>
                <a:gd name="connsiteX49" fmla="*/ 135925 w 2384854"/>
                <a:gd name="connsiteY49" fmla="*/ 778771 h 1693171"/>
                <a:gd name="connsiteX50" fmla="*/ 98854 w 2384854"/>
                <a:gd name="connsiteY50" fmla="*/ 692274 h 1693171"/>
                <a:gd name="connsiteX51" fmla="*/ 74141 w 2384854"/>
                <a:gd name="connsiteY51" fmla="*/ 593420 h 1693171"/>
                <a:gd name="connsiteX52" fmla="*/ 49427 w 2384854"/>
                <a:gd name="connsiteY52" fmla="*/ 543993 h 1693171"/>
                <a:gd name="connsiteX53" fmla="*/ 24714 w 2384854"/>
                <a:gd name="connsiteY53" fmla="*/ 457495 h 1693171"/>
                <a:gd name="connsiteX54" fmla="*/ 0 w 2384854"/>
                <a:gd name="connsiteY54" fmla="*/ 383355 h 1693171"/>
                <a:gd name="connsiteX55" fmla="*/ 12357 w 2384854"/>
                <a:gd name="connsiteY55" fmla="*/ 259787 h 1693171"/>
                <a:gd name="connsiteX56" fmla="*/ 98854 w 2384854"/>
                <a:gd name="connsiteY56" fmla="*/ 160933 h 1693171"/>
                <a:gd name="connsiteX57" fmla="*/ 185352 w 2384854"/>
                <a:gd name="connsiteY57" fmla="*/ 99150 h 1693171"/>
                <a:gd name="connsiteX58" fmla="*/ 234779 w 2384854"/>
                <a:gd name="connsiteY58" fmla="*/ 49723 h 1693171"/>
                <a:gd name="connsiteX59" fmla="*/ 345989 w 2384854"/>
                <a:gd name="connsiteY59" fmla="*/ 25009 h 1693171"/>
                <a:gd name="connsiteX60" fmla="*/ 383060 w 2384854"/>
                <a:gd name="connsiteY60" fmla="*/ 295 h 1693171"/>
                <a:gd name="connsiteX61" fmla="*/ 395416 w 2384854"/>
                <a:gd name="connsiteY61" fmla="*/ 74436 h 1693171"/>
                <a:gd name="connsiteX62" fmla="*/ 420130 w 2384854"/>
                <a:gd name="connsiteY62" fmla="*/ 173290 h 1693171"/>
                <a:gd name="connsiteX63" fmla="*/ 432487 w 2384854"/>
                <a:gd name="connsiteY63" fmla="*/ 210360 h 1693171"/>
                <a:gd name="connsiteX64" fmla="*/ 457200 w 2384854"/>
                <a:gd name="connsiteY64" fmla="*/ 247431 h 1693171"/>
                <a:gd name="connsiteX65" fmla="*/ 469557 w 2384854"/>
                <a:gd name="connsiteY65" fmla="*/ 284501 h 1693171"/>
                <a:gd name="connsiteX66" fmla="*/ 518984 w 2384854"/>
                <a:gd name="connsiteY66" fmla="*/ 358641 h 1693171"/>
                <a:gd name="connsiteX67" fmla="*/ 543697 w 2384854"/>
                <a:gd name="connsiteY67" fmla="*/ 432782 h 1693171"/>
                <a:gd name="connsiteX68" fmla="*/ 556054 w 2384854"/>
                <a:gd name="connsiteY68" fmla="*/ 482209 h 169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84854" h="1693171">
                  <a:moveTo>
                    <a:pt x="2384854" y="877625"/>
                  </a:moveTo>
                  <a:cubicBezTo>
                    <a:pt x="2350300" y="912179"/>
                    <a:pt x="2298117" y="972440"/>
                    <a:pt x="2248930" y="988836"/>
                  </a:cubicBezTo>
                  <a:cubicBezTo>
                    <a:pt x="2211780" y="1001220"/>
                    <a:pt x="2206725" y="999292"/>
                    <a:pt x="2174789" y="1025906"/>
                  </a:cubicBezTo>
                  <a:cubicBezTo>
                    <a:pt x="2161364" y="1037093"/>
                    <a:pt x="2151144" y="1051790"/>
                    <a:pt x="2137719" y="1062977"/>
                  </a:cubicBezTo>
                  <a:cubicBezTo>
                    <a:pt x="2126310" y="1072484"/>
                    <a:pt x="2112058" y="1078183"/>
                    <a:pt x="2100649" y="1087690"/>
                  </a:cubicBezTo>
                  <a:cubicBezTo>
                    <a:pt x="2087224" y="1098877"/>
                    <a:pt x="2077004" y="1113573"/>
                    <a:pt x="2063579" y="1124760"/>
                  </a:cubicBezTo>
                  <a:cubicBezTo>
                    <a:pt x="2052170" y="1134268"/>
                    <a:pt x="2037917" y="1139966"/>
                    <a:pt x="2026508" y="1149474"/>
                  </a:cubicBezTo>
                  <a:cubicBezTo>
                    <a:pt x="1931359" y="1228765"/>
                    <a:pt x="2044411" y="1149894"/>
                    <a:pt x="1952368" y="1211258"/>
                  </a:cubicBezTo>
                  <a:cubicBezTo>
                    <a:pt x="1944130" y="1223615"/>
                    <a:pt x="1938831" y="1238549"/>
                    <a:pt x="1927654" y="1248328"/>
                  </a:cubicBezTo>
                  <a:cubicBezTo>
                    <a:pt x="1905301" y="1267887"/>
                    <a:pt x="1878227" y="1281280"/>
                    <a:pt x="1853514" y="1297755"/>
                  </a:cubicBezTo>
                  <a:cubicBezTo>
                    <a:pt x="1841157" y="1305993"/>
                    <a:pt x="1829726" y="1315826"/>
                    <a:pt x="1816443" y="1322468"/>
                  </a:cubicBezTo>
                  <a:cubicBezTo>
                    <a:pt x="1799967" y="1330706"/>
                    <a:pt x="1783009" y="1338043"/>
                    <a:pt x="1767016" y="1347182"/>
                  </a:cubicBezTo>
                  <a:cubicBezTo>
                    <a:pt x="1754122" y="1354550"/>
                    <a:pt x="1743517" y="1365863"/>
                    <a:pt x="1729946" y="1371895"/>
                  </a:cubicBezTo>
                  <a:cubicBezTo>
                    <a:pt x="1706141" y="1382475"/>
                    <a:pt x="1677481" y="1382159"/>
                    <a:pt x="1655806" y="1396609"/>
                  </a:cubicBezTo>
                  <a:cubicBezTo>
                    <a:pt x="1607898" y="1428548"/>
                    <a:pt x="1632824" y="1416627"/>
                    <a:pt x="1581665" y="1433679"/>
                  </a:cubicBezTo>
                  <a:cubicBezTo>
                    <a:pt x="1569308" y="1446036"/>
                    <a:pt x="1561548" y="1466512"/>
                    <a:pt x="1544595" y="1470750"/>
                  </a:cubicBezTo>
                  <a:cubicBezTo>
                    <a:pt x="1468474" y="1489781"/>
                    <a:pt x="1490423" y="1457268"/>
                    <a:pt x="1470454" y="1421323"/>
                  </a:cubicBezTo>
                  <a:cubicBezTo>
                    <a:pt x="1456029" y="1395359"/>
                    <a:pt x="1430420" y="1375360"/>
                    <a:pt x="1421027" y="1347182"/>
                  </a:cubicBezTo>
                  <a:cubicBezTo>
                    <a:pt x="1416908" y="1334825"/>
                    <a:pt x="1416667" y="1320393"/>
                    <a:pt x="1408670" y="1310112"/>
                  </a:cubicBezTo>
                  <a:cubicBezTo>
                    <a:pt x="1387213" y="1282524"/>
                    <a:pt x="1353917" y="1265051"/>
                    <a:pt x="1334530" y="1235971"/>
                  </a:cubicBezTo>
                  <a:lnTo>
                    <a:pt x="1285103" y="1161831"/>
                  </a:lnTo>
                  <a:lnTo>
                    <a:pt x="1260389" y="1124760"/>
                  </a:lnTo>
                  <a:cubicBezTo>
                    <a:pt x="1256270" y="1112403"/>
                    <a:pt x="1260978" y="1086252"/>
                    <a:pt x="1248033" y="1087690"/>
                  </a:cubicBezTo>
                  <a:cubicBezTo>
                    <a:pt x="1211418" y="1091758"/>
                    <a:pt x="1182130" y="1120641"/>
                    <a:pt x="1149179" y="1137117"/>
                  </a:cubicBezTo>
                  <a:cubicBezTo>
                    <a:pt x="1084123" y="1169645"/>
                    <a:pt x="1112777" y="1148807"/>
                    <a:pt x="1062681" y="1198901"/>
                  </a:cubicBezTo>
                  <a:cubicBezTo>
                    <a:pt x="1047143" y="1245518"/>
                    <a:pt x="1043388" y="1267621"/>
                    <a:pt x="1000897" y="1310112"/>
                  </a:cubicBezTo>
                  <a:cubicBezTo>
                    <a:pt x="988540" y="1322469"/>
                    <a:pt x="975014" y="1333757"/>
                    <a:pt x="963827" y="1347182"/>
                  </a:cubicBezTo>
                  <a:cubicBezTo>
                    <a:pt x="954320" y="1358591"/>
                    <a:pt x="949615" y="1373751"/>
                    <a:pt x="939114" y="1384252"/>
                  </a:cubicBezTo>
                  <a:cubicBezTo>
                    <a:pt x="928613" y="1394753"/>
                    <a:pt x="913452" y="1399458"/>
                    <a:pt x="902043" y="1408966"/>
                  </a:cubicBezTo>
                  <a:cubicBezTo>
                    <a:pt x="888618" y="1420153"/>
                    <a:pt x="879193" y="1435879"/>
                    <a:pt x="864973" y="1446036"/>
                  </a:cubicBezTo>
                  <a:cubicBezTo>
                    <a:pt x="823985" y="1475314"/>
                    <a:pt x="818817" y="1465817"/>
                    <a:pt x="778476" y="1483106"/>
                  </a:cubicBezTo>
                  <a:cubicBezTo>
                    <a:pt x="761545" y="1490362"/>
                    <a:pt x="745042" y="1498681"/>
                    <a:pt x="729049" y="1507820"/>
                  </a:cubicBezTo>
                  <a:cubicBezTo>
                    <a:pt x="670477" y="1541290"/>
                    <a:pt x="710672" y="1523134"/>
                    <a:pt x="654908" y="1569604"/>
                  </a:cubicBezTo>
                  <a:cubicBezTo>
                    <a:pt x="643499" y="1579111"/>
                    <a:pt x="630195" y="1586079"/>
                    <a:pt x="617838" y="1594317"/>
                  </a:cubicBezTo>
                  <a:cubicBezTo>
                    <a:pt x="601362" y="1619031"/>
                    <a:pt x="596589" y="1659066"/>
                    <a:pt x="568411" y="1668458"/>
                  </a:cubicBezTo>
                  <a:lnTo>
                    <a:pt x="494270" y="1693171"/>
                  </a:lnTo>
                  <a:cubicBezTo>
                    <a:pt x="486032" y="1676695"/>
                    <a:pt x="478696" y="1659737"/>
                    <a:pt x="469557" y="1643744"/>
                  </a:cubicBezTo>
                  <a:cubicBezTo>
                    <a:pt x="399695" y="1521485"/>
                    <a:pt x="494810" y="1706610"/>
                    <a:pt x="420130" y="1557247"/>
                  </a:cubicBezTo>
                  <a:cubicBezTo>
                    <a:pt x="402664" y="1469919"/>
                    <a:pt x="414415" y="1515388"/>
                    <a:pt x="383060" y="1421323"/>
                  </a:cubicBezTo>
                  <a:lnTo>
                    <a:pt x="383060" y="1421323"/>
                  </a:lnTo>
                  <a:cubicBezTo>
                    <a:pt x="374822" y="1388371"/>
                    <a:pt x="369087" y="1354691"/>
                    <a:pt x="358346" y="1322468"/>
                  </a:cubicBezTo>
                  <a:cubicBezTo>
                    <a:pt x="354227" y="1310111"/>
                    <a:pt x="349567" y="1297922"/>
                    <a:pt x="345989" y="1285398"/>
                  </a:cubicBezTo>
                  <a:cubicBezTo>
                    <a:pt x="341324" y="1269069"/>
                    <a:pt x="338513" y="1252237"/>
                    <a:pt x="333633" y="1235971"/>
                  </a:cubicBezTo>
                  <a:cubicBezTo>
                    <a:pt x="326148" y="1211019"/>
                    <a:pt x="317157" y="1186544"/>
                    <a:pt x="308919" y="1161831"/>
                  </a:cubicBezTo>
                  <a:cubicBezTo>
                    <a:pt x="304800" y="1149474"/>
                    <a:pt x="303787" y="1135598"/>
                    <a:pt x="296562" y="1124760"/>
                  </a:cubicBezTo>
                  <a:cubicBezTo>
                    <a:pt x="225738" y="1018523"/>
                    <a:pt x="310651" y="1152937"/>
                    <a:pt x="259492" y="1050620"/>
                  </a:cubicBezTo>
                  <a:cubicBezTo>
                    <a:pt x="252851" y="1037337"/>
                    <a:pt x="241420" y="1026833"/>
                    <a:pt x="234779" y="1013550"/>
                  </a:cubicBezTo>
                  <a:cubicBezTo>
                    <a:pt x="183625" y="911240"/>
                    <a:pt x="268528" y="1045636"/>
                    <a:pt x="197708" y="939409"/>
                  </a:cubicBezTo>
                  <a:cubicBezTo>
                    <a:pt x="193589" y="918814"/>
                    <a:pt x="192891" y="897228"/>
                    <a:pt x="185352" y="877625"/>
                  </a:cubicBezTo>
                  <a:cubicBezTo>
                    <a:pt x="172127" y="843240"/>
                    <a:pt x="147575" y="813721"/>
                    <a:pt x="135925" y="778771"/>
                  </a:cubicBezTo>
                  <a:cubicBezTo>
                    <a:pt x="106946" y="691835"/>
                    <a:pt x="144663" y="799158"/>
                    <a:pt x="98854" y="692274"/>
                  </a:cubicBezTo>
                  <a:cubicBezTo>
                    <a:pt x="71109" y="627538"/>
                    <a:pt x="103154" y="680458"/>
                    <a:pt x="74141" y="593420"/>
                  </a:cubicBezTo>
                  <a:cubicBezTo>
                    <a:pt x="68316" y="575945"/>
                    <a:pt x="56683" y="560924"/>
                    <a:pt x="49427" y="543993"/>
                  </a:cubicBezTo>
                  <a:cubicBezTo>
                    <a:pt x="35581" y="511686"/>
                    <a:pt x="35168" y="492342"/>
                    <a:pt x="24714" y="457495"/>
                  </a:cubicBezTo>
                  <a:cubicBezTo>
                    <a:pt x="17229" y="432543"/>
                    <a:pt x="0" y="383355"/>
                    <a:pt x="0" y="383355"/>
                  </a:cubicBezTo>
                  <a:cubicBezTo>
                    <a:pt x="4119" y="342166"/>
                    <a:pt x="3049" y="300122"/>
                    <a:pt x="12357" y="259787"/>
                  </a:cubicBezTo>
                  <a:cubicBezTo>
                    <a:pt x="18387" y="233659"/>
                    <a:pt x="94895" y="164232"/>
                    <a:pt x="98854" y="160933"/>
                  </a:cubicBezTo>
                  <a:cubicBezTo>
                    <a:pt x="126074" y="138250"/>
                    <a:pt x="157929" y="121587"/>
                    <a:pt x="185352" y="99150"/>
                  </a:cubicBezTo>
                  <a:cubicBezTo>
                    <a:pt x="203385" y="84396"/>
                    <a:pt x="215021" y="62072"/>
                    <a:pt x="234779" y="49723"/>
                  </a:cubicBezTo>
                  <a:cubicBezTo>
                    <a:pt x="242991" y="44591"/>
                    <a:pt x="343720" y="25463"/>
                    <a:pt x="345989" y="25009"/>
                  </a:cubicBezTo>
                  <a:cubicBezTo>
                    <a:pt x="358346" y="16771"/>
                    <a:pt x="368497" y="-2618"/>
                    <a:pt x="383060" y="295"/>
                  </a:cubicBezTo>
                  <a:cubicBezTo>
                    <a:pt x="427973" y="9278"/>
                    <a:pt x="401089" y="57417"/>
                    <a:pt x="395416" y="74436"/>
                  </a:cubicBezTo>
                  <a:cubicBezTo>
                    <a:pt x="403654" y="107387"/>
                    <a:pt x="409389" y="141068"/>
                    <a:pt x="420130" y="173290"/>
                  </a:cubicBezTo>
                  <a:cubicBezTo>
                    <a:pt x="424249" y="185647"/>
                    <a:pt x="426662" y="198710"/>
                    <a:pt x="432487" y="210360"/>
                  </a:cubicBezTo>
                  <a:cubicBezTo>
                    <a:pt x="439129" y="223643"/>
                    <a:pt x="450558" y="234148"/>
                    <a:pt x="457200" y="247431"/>
                  </a:cubicBezTo>
                  <a:cubicBezTo>
                    <a:pt x="463025" y="259081"/>
                    <a:pt x="463231" y="273115"/>
                    <a:pt x="469557" y="284501"/>
                  </a:cubicBezTo>
                  <a:cubicBezTo>
                    <a:pt x="483982" y="310465"/>
                    <a:pt x="518984" y="358641"/>
                    <a:pt x="518984" y="358641"/>
                  </a:cubicBezTo>
                  <a:lnTo>
                    <a:pt x="543697" y="432782"/>
                  </a:lnTo>
                  <a:cubicBezTo>
                    <a:pt x="557357" y="473761"/>
                    <a:pt x="556054" y="456826"/>
                    <a:pt x="556054" y="482209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자유형 135"/>
            <p:cNvSpPr/>
            <p:nvPr/>
          </p:nvSpPr>
          <p:spPr>
            <a:xfrm>
              <a:off x="2693773" y="1952368"/>
              <a:ext cx="1445741" cy="4497859"/>
            </a:xfrm>
            <a:custGeom>
              <a:avLst/>
              <a:gdLst>
                <a:gd name="connsiteX0" fmla="*/ 1445741 w 1445741"/>
                <a:gd name="connsiteY0" fmla="*/ 4497859 h 4497859"/>
                <a:gd name="connsiteX1" fmla="*/ 1408670 w 1445741"/>
                <a:gd name="connsiteY1" fmla="*/ 4386648 h 4497859"/>
                <a:gd name="connsiteX2" fmla="*/ 1383957 w 1445741"/>
                <a:gd name="connsiteY2" fmla="*/ 4349578 h 4497859"/>
                <a:gd name="connsiteX3" fmla="*/ 1346886 w 1445741"/>
                <a:gd name="connsiteY3" fmla="*/ 4275437 h 4497859"/>
                <a:gd name="connsiteX4" fmla="*/ 1322173 w 1445741"/>
                <a:gd name="connsiteY4" fmla="*/ 4201297 h 4497859"/>
                <a:gd name="connsiteX5" fmla="*/ 1309816 w 1445741"/>
                <a:gd name="connsiteY5" fmla="*/ 4164227 h 4497859"/>
                <a:gd name="connsiteX6" fmla="*/ 1285103 w 1445741"/>
                <a:gd name="connsiteY6" fmla="*/ 4114800 h 4497859"/>
                <a:gd name="connsiteX7" fmla="*/ 1260389 w 1445741"/>
                <a:gd name="connsiteY7" fmla="*/ 4040659 h 4497859"/>
                <a:gd name="connsiteX8" fmla="*/ 1223319 w 1445741"/>
                <a:gd name="connsiteY8" fmla="*/ 3941805 h 4497859"/>
                <a:gd name="connsiteX9" fmla="*/ 1198605 w 1445741"/>
                <a:gd name="connsiteY9" fmla="*/ 3904735 h 4497859"/>
                <a:gd name="connsiteX10" fmla="*/ 1173892 w 1445741"/>
                <a:gd name="connsiteY10" fmla="*/ 3855308 h 4497859"/>
                <a:gd name="connsiteX11" fmla="*/ 1124465 w 1445741"/>
                <a:gd name="connsiteY11" fmla="*/ 3781167 h 4497859"/>
                <a:gd name="connsiteX12" fmla="*/ 1099751 w 1445741"/>
                <a:gd name="connsiteY12" fmla="*/ 3682313 h 4497859"/>
                <a:gd name="connsiteX13" fmla="*/ 1075038 w 1445741"/>
                <a:gd name="connsiteY13" fmla="*/ 3608173 h 4497859"/>
                <a:gd name="connsiteX14" fmla="*/ 1062681 w 1445741"/>
                <a:gd name="connsiteY14" fmla="*/ 3571102 h 4497859"/>
                <a:gd name="connsiteX15" fmla="*/ 1037968 w 1445741"/>
                <a:gd name="connsiteY15" fmla="*/ 3484605 h 4497859"/>
                <a:gd name="connsiteX16" fmla="*/ 1013254 w 1445741"/>
                <a:gd name="connsiteY16" fmla="*/ 3447535 h 4497859"/>
                <a:gd name="connsiteX17" fmla="*/ 963827 w 1445741"/>
                <a:gd name="connsiteY17" fmla="*/ 3336324 h 4497859"/>
                <a:gd name="connsiteX18" fmla="*/ 939113 w 1445741"/>
                <a:gd name="connsiteY18" fmla="*/ 3249827 h 4497859"/>
                <a:gd name="connsiteX19" fmla="*/ 889686 w 1445741"/>
                <a:gd name="connsiteY19" fmla="*/ 3126259 h 4497859"/>
                <a:gd name="connsiteX20" fmla="*/ 864973 w 1445741"/>
                <a:gd name="connsiteY20" fmla="*/ 3052118 h 4497859"/>
                <a:gd name="connsiteX21" fmla="*/ 852616 w 1445741"/>
                <a:gd name="connsiteY21" fmla="*/ 3015048 h 4497859"/>
                <a:gd name="connsiteX22" fmla="*/ 840259 w 1445741"/>
                <a:gd name="connsiteY22" fmla="*/ 2977978 h 4497859"/>
                <a:gd name="connsiteX23" fmla="*/ 815546 w 1445741"/>
                <a:gd name="connsiteY23" fmla="*/ 2940908 h 4497859"/>
                <a:gd name="connsiteX24" fmla="*/ 803189 w 1445741"/>
                <a:gd name="connsiteY24" fmla="*/ 2903837 h 4497859"/>
                <a:gd name="connsiteX25" fmla="*/ 753762 w 1445741"/>
                <a:gd name="connsiteY25" fmla="*/ 2829697 h 4497859"/>
                <a:gd name="connsiteX26" fmla="*/ 741405 w 1445741"/>
                <a:gd name="connsiteY26" fmla="*/ 2792627 h 4497859"/>
                <a:gd name="connsiteX27" fmla="*/ 716692 w 1445741"/>
                <a:gd name="connsiteY27" fmla="*/ 2755556 h 4497859"/>
                <a:gd name="connsiteX28" fmla="*/ 691978 w 1445741"/>
                <a:gd name="connsiteY28" fmla="*/ 2681416 h 4497859"/>
                <a:gd name="connsiteX29" fmla="*/ 654908 w 1445741"/>
                <a:gd name="connsiteY29" fmla="*/ 2607275 h 4497859"/>
                <a:gd name="connsiteX30" fmla="*/ 630195 w 1445741"/>
                <a:gd name="connsiteY30" fmla="*/ 2570205 h 4497859"/>
                <a:gd name="connsiteX31" fmla="*/ 617838 w 1445741"/>
                <a:gd name="connsiteY31" fmla="*/ 2533135 h 4497859"/>
                <a:gd name="connsiteX32" fmla="*/ 593124 w 1445741"/>
                <a:gd name="connsiteY32" fmla="*/ 2496064 h 4497859"/>
                <a:gd name="connsiteX33" fmla="*/ 568411 w 1445741"/>
                <a:gd name="connsiteY33" fmla="*/ 2446637 h 4497859"/>
                <a:gd name="connsiteX34" fmla="*/ 543697 w 1445741"/>
                <a:gd name="connsiteY34" fmla="*/ 2384854 h 4497859"/>
                <a:gd name="connsiteX35" fmla="*/ 518984 w 1445741"/>
                <a:gd name="connsiteY35" fmla="*/ 2347783 h 4497859"/>
                <a:gd name="connsiteX36" fmla="*/ 481913 w 1445741"/>
                <a:gd name="connsiteY36" fmla="*/ 2273643 h 4497859"/>
                <a:gd name="connsiteX37" fmla="*/ 444843 w 1445741"/>
                <a:gd name="connsiteY37" fmla="*/ 2162432 h 4497859"/>
                <a:gd name="connsiteX38" fmla="*/ 432486 w 1445741"/>
                <a:gd name="connsiteY38" fmla="*/ 2125362 h 4497859"/>
                <a:gd name="connsiteX39" fmla="*/ 407773 w 1445741"/>
                <a:gd name="connsiteY39" fmla="*/ 2001794 h 4497859"/>
                <a:gd name="connsiteX40" fmla="*/ 395416 w 1445741"/>
                <a:gd name="connsiteY40" fmla="*/ 1618735 h 4497859"/>
                <a:gd name="connsiteX41" fmla="*/ 383059 w 1445741"/>
                <a:gd name="connsiteY41" fmla="*/ 1569308 h 4497859"/>
                <a:gd name="connsiteX42" fmla="*/ 358346 w 1445741"/>
                <a:gd name="connsiteY42" fmla="*/ 1458097 h 4497859"/>
                <a:gd name="connsiteX43" fmla="*/ 345989 w 1445741"/>
                <a:gd name="connsiteY43" fmla="*/ 1421027 h 4497859"/>
                <a:gd name="connsiteX44" fmla="*/ 333632 w 1445741"/>
                <a:gd name="connsiteY44" fmla="*/ 1371600 h 4497859"/>
                <a:gd name="connsiteX45" fmla="*/ 308919 w 1445741"/>
                <a:gd name="connsiteY45" fmla="*/ 1334529 h 4497859"/>
                <a:gd name="connsiteX46" fmla="*/ 284205 w 1445741"/>
                <a:gd name="connsiteY46" fmla="*/ 1285102 h 4497859"/>
                <a:gd name="connsiteX47" fmla="*/ 247135 w 1445741"/>
                <a:gd name="connsiteY47" fmla="*/ 1235675 h 4497859"/>
                <a:gd name="connsiteX48" fmla="*/ 172995 w 1445741"/>
                <a:gd name="connsiteY48" fmla="*/ 1124464 h 4497859"/>
                <a:gd name="connsiteX49" fmla="*/ 135924 w 1445741"/>
                <a:gd name="connsiteY49" fmla="*/ 1050324 h 4497859"/>
                <a:gd name="connsiteX50" fmla="*/ 111211 w 1445741"/>
                <a:gd name="connsiteY50" fmla="*/ 1013254 h 4497859"/>
                <a:gd name="connsiteX51" fmla="*/ 98854 w 1445741"/>
                <a:gd name="connsiteY51" fmla="*/ 976183 h 4497859"/>
                <a:gd name="connsiteX52" fmla="*/ 61784 w 1445741"/>
                <a:gd name="connsiteY52" fmla="*/ 951470 h 4497859"/>
                <a:gd name="connsiteX53" fmla="*/ 49427 w 1445741"/>
                <a:gd name="connsiteY53" fmla="*/ 914400 h 4497859"/>
                <a:gd name="connsiteX54" fmla="*/ 0 w 1445741"/>
                <a:gd name="connsiteY54" fmla="*/ 840259 h 4497859"/>
                <a:gd name="connsiteX55" fmla="*/ 61784 w 1445741"/>
                <a:gd name="connsiteY55" fmla="*/ 679621 h 4497859"/>
                <a:gd name="connsiteX56" fmla="*/ 98854 w 1445741"/>
                <a:gd name="connsiteY56" fmla="*/ 667264 h 4497859"/>
                <a:gd name="connsiteX57" fmla="*/ 197708 w 1445741"/>
                <a:gd name="connsiteY57" fmla="*/ 580767 h 4497859"/>
                <a:gd name="connsiteX58" fmla="*/ 234778 w 1445741"/>
                <a:gd name="connsiteY58" fmla="*/ 556054 h 4497859"/>
                <a:gd name="connsiteX59" fmla="*/ 271849 w 1445741"/>
                <a:gd name="connsiteY59" fmla="*/ 531340 h 4497859"/>
                <a:gd name="connsiteX60" fmla="*/ 345989 w 1445741"/>
                <a:gd name="connsiteY60" fmla="*/ 506627 h 4497859"/>
                <a:gd name="connsiteX61" fmla="*/ 383059 w 1445741"/>
                <a:gd name="connsiteY61" fmla="*/ 494270 h 4497859"/>
                <a:gd name="connsiteX62" fmla="*/ 432486 w 1445741"/>
                <a:gd name="connsiteY62" fmla="*/ 481913 h 4497859"/>
                <a:gd name="connsiteX63" fmla="*/ 580768 w 1445741"/>
                <a:gd name="connsiteY63" fmla="*/ 358346 h 4497859"/>
                <a:gd name="connsiteX64" fmla="*/ 617838 w 1445741"/>
                <a:gd name="connsiteY64" fmla="*/ 321275 h 4497859"/>
                <a:gd name="connsiteX65" fmla="*/ 704335 w 1445741"/>
                <a:gd name="connsiteY65" fmla="*/ 197708 h 4497859"/>
                <a:gd name="connsiteX66" fmla="*/ 729049 w 1445741"/>
                <a:gd name="connsiteY66" fmla="*/ 160637 h 4497859"/>
                <a:gd name="connsiteX67" fmla="*/ 766119 w 1445741"/>
                <a:gd name="connsiteY67" fmla="*/ 123567 h 4497859"/>
                <a:gd name="connsiteX68" fmla="*/ 790832 w 1445741"/>
                <a:gd name="connsiteY68" fmla="*/ 86497 h 4497859"/>
                <a:gd name="connsiteX69" fmla="*/ 827903 w 1445741"/>
                <a:gd name="connsiteY69" fmla="*/ 0 h 449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45741" h="4497859">
                  <a:moveTo>
                    <a:pt x="1445741" y="4497859"/>
                  </a:moveTo>
                  <a:cubicBezTo>
                    <a:pt x="1433384" y="4460789"/>
                    <a:pt x="1430345" y="4419161"/>
                    <a:pt x="1408670" y="4386648"/>
                  </a:cubicBezTo>
                  <a:cubicBezTo>
                    <a:pt x="1400432" y="4374291"/>
                    <a:pt x="1390598" y="4362861"/>
                    <a:pt x="1383957" y="4349578"/>
                  </a:cubicBezTo>
                  <a:cubicBezTo>
                    <a:pt x="1332799" y="4247263"/>
                    <a:pt x="1417711" y="4381674"/>
                    <a:pt x="1346886" y="4275437"/>
                  </a:cubicBezTo>
                  <a:lnTo>
                    <a:pt x="1322173" y="4201297"/>
                  </a:lnTo>
                  <a:cubicBezTo>
                    <a:pt x="1318054" y="4188940"/>
                    <a:pt x="1315641" y="4175877"/>
                    <a:pt x="1309816" y="4164227"/>
                  </a:cubicBezTo>
                  <a:cubicBezTo>
                    <a:pt x="1301578" y="4147751"/>
                    <a:pt x="1291944" y="4131903"/>
                    <a:pt x="1285103" y="4114800"/>
                  </a:cubicBezTo>
                  <a:cubicBezTo>
                    <a:pt x="1275428" y="4090613"/>
                    <a:pt x="1268627" y="4065373"/>
                    <a:pt x="1260389" y="4040659"/>
                  </a:cubicBezTo>
                  <a:cubicBezTo>
                    <a:pt x="1249696" y="4008580"/>
                    <a:pt x="1238091" y="3971348"/>
                    <a:pt x="1223319" y="3941805"/>
                  </a:cubicBezTo>
                  <a:cubicBezTo>
                    <a:pt x="1216677" y="3928522"/>
                    <a:pt x="1205973" y="3917629"/>
                    <a:pt x="1198605" y="3904735"/>
                  </a:cubicBezTo>
                  <a:cubicBezTo>
                    <a:pt x="1189466" y="3888742"/>
                    <a:pt x="1183369" y="3871103"/>
                    <a:pt x="1173892" y="3855308"/>
                  </a:cubicBezTo>
                  <a:cubicBezTo>
                    <a:pt x="1158611" y="3829839"/>
                    <a:pt x="1124465" y="3781167"/>
                    <a:pt x="1124465" y="3781167"/>
                  </a:cubicBezTo>
                  <a:cubicBezTo>
                    <a:pt x="1116227" y="3748216"/>
                    <a:pt x="1110492" y="3714536"/>
                    <a:pt x="1099751" y="3682313"/>
                  </a:cubicBezTo>
                  <a:lnTo>
                    <a:pt x="1075038" y="3608173"/>
                  </a:lnTo>
                  <a:cubicBezTo>
                    <a:pt x="1070919" y="3595816"/>
                    <a:pt x="1065840" y="3583739"/>
                    <a:pt x="1062681" y="3571102"/>
                  </a:cubicBezTo>
                  <a:cubicBezTo>
                    <a:pt x="1058723" y="3555272"/>
                    <a:pt x="1046829" y="3502328"/>
                    <a:pt x="1037968" y="3484605"/>
                  </a:cubicBezTo>
                  <a:cubicBezTo>
                    <a:pt x="1031326" y="3471322"/>
                    <a:pt x="1021492" y="3459892"/>
                    <a:pt x="1013254" y="3447535"/>
                  </a:cubicBezTo>
                  <a:cubicBezTo>
                    <a:pt x="949501" y="3256270"/>
                    <a:pt x="1022570" y="3453808"/>
                    <a:pt x="963827" y="3336324"/>
                  </a:cubicBezTo>
                  <a:cubicBezTo>
                    <a:pt x="953445" y="3315561"/>
                    <a:pt x="945051" y="3269622"/>
                    <a:pt x="939113" y="3249827"/>
                  </a:cubicBezTo>
                  <a:cubicBezTo>
                    <a:pt x="889930" y="3085882"/>
                    <a:pt x="939234" y="3250131"/>
                    <a:pt x="889686" y="3126259"/>
                  </a:cubicBezTo>
                  <a:cubicBezTo>
                    <a:pt x="880011" y="3102072"/>
                    <a:pt x="873211" y="3076832"/>
                    <a:pt x="864973" y="3052118"/>
                  </a:cubicBezTo>
                  <a:lnTo>
                    <a:pt x="852616" y="3015048"/>
                  </a:lnTo>
                  <a:cubicBezTo>
                    <a:pt x="848497" y="3002691"/>
                    <a:pt x="847484" y="2988816"/>
                    <a:pt x="840259" y="2977978"/>
                  </a:cubicBezTo>
                  <a:cubicBezTo>
                    <a:pt x="832021" y="2965621"/>
                    <a:pt x="822187" y="2954191"/>
                    <a:pt x="815546" y="2940908"/>
                  </a:cubicBezTo>
                  <a:cubicBezTo>
                    <a:pt x="809721" y="2929258"/>
                    <a:pt x="809515" y="2915223"/>
                    <a:pt x="803189" y="2903837"/>
                  </a:cubicBezTo>
                  <a:cubicBezTo>
                    <a:pt x="788765" y="2877873"/>
                    <a:pt x="763155" y="2857875"/>
                    <a:pt x="753762" y="2829697"/>
                  </a:cubicBezTo>
                  <a:cubicBezTo>
                    <a:pt x="749643" y="2817340"/>
                    <a:pt x="747230" y="2804277"/>
                    <a:pt x="741405" y="2792627"/>
                  </a:cubicBezTo>
                  <a:cubicBezTo>
                    <a:pt x="734763" y="2779344"/>
                    <a:pt x="722724" y="2769127"/>
                    <a:pt x="716692" y="2755556"/>
                  </a:cubicBezTo>
                  <a:cubicBezTo>
                    <a:pt x="706112" y="2731751"/>
                    <a:pt x="706428" y="2703091"/>
                    <a:pt x="691978" y="2681416"/>
                  </a:cubicBezTo>
                  <a:cubicBezTo>
                    <a:pt x="621155" y="2575180"/>
                    <a:pt x="706066" y="2709593"/>
                    <a:pt x="654908" y="2607275"/>
                  </a:cubicBezTo>
                  <a:cubicBezTo>
                    <a:pt x="648267" y="2593992"/>
                    <a:pt x="636836" y="2583488"/>
                    <a:pt x="630195" y="2570205"/>
                  </a:cubicBezTo>
                  <a:cubicBezTo>
                    <a:pt x="624370" y="2558555"/>
                    <a:pt x="623663" y="2544785"/>
                    <a:pt x="617838" y="2533135"/>
                  </a:cubicBezTo>
                  <a:cubicBezTo>
                    <a:pt x="611196" y="2519852"/>
                    <a:pt x="600492" y="2508959"/>
                    <a:pt x="593124" y="2496064"/>
                  </a:cubicBezTo>
                  <a:cubicBezTo>
                    <a:pt x="583985" y="2480071"/>
                    <a:pt x="575892" y="2463470"/>
                    <a:pt x="568411" y="2446637"/>
                  </a:cubicBezTo>
                  <a:cubicBezTo>
                    <a:pt x="559402" y="2426368"/>
                    <a:pt x="553617" y="2404693"/>
                    <a:pt x="543697" y="2384854"/>
                  </a:cubicBezTo>
                  <a:cubicBezTo>
                    <a:pt x="537055" y="2371571"/>
                    <a:pt x="525626" y="2361066"/>
                    <a:pt x="518984" y="2347783"/>
                  </a:cubicBezTo>
                  <a:cubicBezTo>
                    <a:pt x="467832" y="2245478"/>
                    <a:pt x="552731" y="2379867"/>
                    <a:pt x="481913" y="2273643"/>
                  </a:cubicBezTo>
                  <a:lnTo>
                    <a:pt x="444843" y="2162432"/>
                  </a:lnTo>
                  <a:cubicBezTo>
                    <a:pt x="440724" y="2150075"/>
                    <a:pt x="435645" y="2137998"/>
                    <a:pt x="432486" y="2125362"/>
                  </a:cubicBezTo>
                  <a:cubicBezTo>
                    <a:pt x="414054" y="2051628"/>
                    <a:pt x="422922" y="2092687"/>
                    <a:pt x="407773" y="2001794"/>
                  </a:cubicBezTo>
                  <a:cubicBezTo>
                    <a:pt x="403654" y="1874108"/>
                    <a:pt x="402704" y="1746280"/>
                    <a:pt x="395416" y="1618735"/>
                  </a:cubicBezTo>
                  <a:cubicBezTo>
                    <a:pt x="394447" y="1601780"/>
                    <a:pt x="386743" y="1585886"/>
                    <a:pt x="383059" y="1569308"/>
                  </a:cubicBezTo>
                  <a:cubicBezTo>
                    <a:pt x="370316" y="1511964"/>
                    <a:pt x="373417" y="1510844"/>
                    <a:pt x="358346" y="1458097"/>
                  </a:cubicBezTo>
                  <a:cubicBezTo>
                    <a:pt x="354768" y="1445573"/>
                    <a:pt x="349567" y="1433551"/>
                    <a:pt x="345989" y="1421027"/>
                  </a:cubicBezTo>
                  <a:cubicBezTo>
                    <a:pt x="341323" y="1404698"/>
                    <a:pt x="340322" y="1387210"/>
                    <a:pt x="333632" y="1371600"/>
                  </a:cubicBezTo>
                  <a:cubicBezTo>
                    <a:pt x="327782" y="1357950"/>
                    <a:pt x="316287" y="1347423"/>
                    <a:pt x="308919" y="1334529"/>
                  </a:cubicBezTo>
                  <a:cubicBezTo>
                    <a:pt x="299780" y="1318536"/>
                    <a:pt x="293968" y="1300722"/>
                    <a:pt x="284205" y="1285102"/>
                  </a:cubicBezTo>
                  <a:cubicBezTo>
                    <a:pt x="273290" y="1267638"/>
                    <a:pt x="258945" y="1252547"/>
                    <a:pt x="247135" y="1235675"/>
                  </a:cubicBezTo>
                  <a:cubicBezTo>
                    <a:pt x="247060" y="1235568"/>
                    <a:pt x="185388" y="1143053"/>
                    <a:pt x="172995" y="1124464"/>
                  </a:cubicBezTo>
                  <a:cubicBezTo>
                    <a:pt x="102167" y="1018221"/>
                    <a:pt x="187085" y="1152646"/>
                    <a:pt x="135924" y="1050324"/>
                  </a:cubicBezTo>
                  <a:cubicBezTo>
                    <a:pt x="129283" y="1037041"/>
                    <a:pt x="117852" y="1026537"/>
                    <a:pt x="111211" y="1013254"/>
                  </a:cubicBezTo>
                  <a:cubicBezTo>
                    <a:pt x="105386" y="1001604"/>
                    <a:pt x="106991" y="986354"/>
                    <a:pt x="98854" y="976183"/>
                  </a:cubicBezTo>
                  <a:cubicBezTo>
                    <a:pt x="89577" y="964586"/>
                    <a:pt x="74141" y="959708"/>
                    <a:pt x="61784" y="951470"/>
                  </a:cubicBezTo>
                  <a:cubicBezTo>
                    <a:pt x="57665" y="939113"/>
                    <a:pt x="55753" y="925786"/>
                    <a:pt x="49427" y="914400"/>
                  </a:cubicBezTo>
                  <a:cubicBezTo>
                    <a:pt x="35002" y="888436"/>
                    <a:pt x="0" y="840259"/>
                    <a:pt x="0" y="840259"/>
                  </a:cubicBezTo>
                  <a:cubicBezTo>
                    <a:pt x="15795" y="761283"/>
                    <a:pt x="146" y="720712"/>
                    <a:pt x="61784" y="679621"/>
                  </a:cubicBezTo>
                  <a:cubicBezTo>
                    <a:pt x="72622" y="672396"/>
                    <a:pt x="86497" y="671383"/>
                    <a:pt x="98854" y="667264"/>
                  </a:cubicBezTo>
                  <a:cubicBezTo>
                    <a:pt x="140044" y="605481"/>
                    <a:pt x="111212" y="638431"/>
                    <a:pt x="197708" y="580767"/>
                  </a:cubicBezTo>
                  <a:lnTo>
                    <a:pt x="234778" y="556054"/>
                  </a:lnTo>
                  <a:cubicBezTo>
                    <a:pt x="247135" y="547816"/>
                    <a:pt x="257760" y="536036"/>
                    <a:pt x="271849" y="531340"/>
                  </a:cubicBezTo>
                  <a:lnTo>
                    <a:pt x="345989" y="506627"/>
                  </a:lnTo>
                  <a:cubicBezTo>
                    <a:pt x="358346" y="502508"/>
                    <a:pt x="370423" y="497429"/>
                    <a:pt x="383059" y="494270"/>
                  </a:cubicBezTo>
                  <a:lnTo>
                    <a:pt x="432486" y="481913"/>
                  </a:lnTo>
                  <a:cubicBezTo>
                    <a:pt x="535704" y="413101"/>
                    <a:pt x="485628" y="453486"/>
                    <a:pt x="580768" y="358346"/>
                  </a:cubicBezTo>
                  <a:cubicBezTo>
                    <a:pt x="593125" y="345989"/>
                    <a:pt x="607353" y="335255"/>
                    <a:pt x="617838" y="321275"/>
                  </a:cubicBezTo>
                  <a:cubicBezTo>
                    <a:pt x="672728" y="248088"/>
                    <a:pt x="643485" y="288982"/>
                    <a:pt x="704335" y="197708"/>
                  </a:cubicBezTo>
                  <a:cubicBezTo>
                    <a:pt x="712573" y="185351"/>
                    <a:pt x="718548" y="171138"/>
                    <a:pt x="729049" y="160637"/>
                  </a:cubicBezTo>
                  <a:cubicBezTo>
                    <a:pt x="741406" y="148280"/>
                    <a:pt x="754932" y="136992"/>
                    <a:pt x="766119" y="123567"/>
                  </a:cubicBezTo>
                  <a:cubicBezTo>
                    <a:pt x="775626" y="112158"/>
                    <a:pt x="784801" y="100068"/>
                    <a:pt x="790832" y="86497"/>
                  </a:cubicBezTo>
                  <a:cubicBezTo>
                    <a:pt x="833320" y="-9100"/>
                    <a:pt x="793562" y="34338"/>
                    <a:pt x="827903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그림 136"/>
            <p:cNvPicPr>
              <a:picLocks noChangeAspect="1"/>
            </p:cNvPicPr>
            <p:nvPr>
              <p:custDataLst>
                <p:custData r:id="rId45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733" y="2047037"/>
              <a:ext cx="268037" cy="268037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>
              <p:custDataLst>
                <p:custData r:id="rId46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311" y="2855669"/>
              <a:ext cx="268037" cy="268037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>
              <p:custDataLst>
                <p:custData r:id="rId47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977" y="3993137"/>
              <a:ext cx="268037" cy="268037"/>
            </a:xfrm>
            <a:prstGeom prst="rect">
              <a:avLst/>
            </a:prstGeom>
          </p:spPr>
        </p:pic>
      </p:grpSp>
      <p:pic>
        <p:nvPicPr>
          <p:cNvPr id="140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 rotWithShape="1"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2003143" y="1470898"/>
            <a:ext cx="278588" cy="2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그룹 140"/>
          <p:cNvGrpSpPr/>
          <p:nvPr/>
        </p:nvGrpSpPr>
        <p:grpSpPr>
          <a:xfrm>
            <a:off x="222459" y="4114138"/>
            <a:ext cx="2859117" cy="2382716"/>
            <a:chOff x="3188825" y="4108699"/>
            <a:chExt cx="2859117" cy="2382716"/>
          </a:xfrm>
        </p:grpSpPr>
        <p:grpSp>
          <p:nvGrpSpPr>
            <p:cNvPr id="142" name="그룹 141"/>
            <p:cNvGrpSpPr/>
            <p:nvPr/>
          </p:nvGrpSpPr>
          <p:grpSpPr>
            <a:xfrm>
              <a:off x="3188825" y="6003226"/>
              <a:ext cx="2859117" cy="488189"/>
              <a:chOff x="1331187" y="5986753"/>
              <a:chExt cx="2859117" cy="488189"/>
            </a:xfrm>
          </p:grpSpPr>
          <p:sp>
            <p:nvSpPr>
              <p:cNvPr id="212" name="Content"/>
              <p:cNvSpPr/>
              <p:nvPr>
                <p:custDataLst>
                  <p:custData r:id="rId41"/>
                </p:custDataLst>
              </p:nvPr>
            </p:nvSpPr>
            <p:spPr>
              <a:xfrm>
                <a:off x="1335496" y="5993028"/>
                <a:ext cx="2854808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rPr>
                  <a:t> </a:t>
                </a: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삭제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3" name="Content"/>
              <p:cNvSpPr/>
              <p:nvPr>
                <p:custDataLst>
                  <p:custData r:id="rId42"/>
                </p:custDataLst>
              </p:nvPr>
            </p:nvSpPr>
            <p:spPr>
              <a:xfrm>
                <a:off x="1331187" y="5986753"/>
                <a:ext cx="946106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삽입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6" name="Content"/>
              <p:cNvSpPr/>
              <p:nvPr>
                <p:custDataLst>
                  <p:custData r:id="rId43"/>
                </p:custDataLst>
              </p:nvPr>
            </p:nvSpPr>
            <p:spPr>
              <a:xfrm>
                <a:off x="3223150" y="5988903"/>
                <a:ext cx="967154" cy="4819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수정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3188825" y="4108699"/>
              <a:ext cx="2859116" cy="1900802"/>
              <a:chOff x="4839623" y="4226020"/>
              <a:chExt cx="2859116" cy="2047175"/>
            </a:xfrm>
          </p:grpSpPr>
          <p:grpSp>
            <p:nvGrpSpPr>
              <p:cNvPr id="144" name="TabGroup"/>
              <p:cNvGrpSpPr/>
              <p:nvPr>
                <p:custDataLst>
                  <p:custData r:id="rId38"/>
                </p:custDataLst>
              </p:nvPr>
            </p:nvGrpSpPr>
            <p:grpSpPr>
              <a:xfrm>
                <a:off x="4839623" y="4255801"/>
                <a:ext cx="2859116" cy="2017394"/>
                <a:chOff x="3138993" y="2600325"/>
                <a:chExt cx="3513043" cy="2017394"/>
              </a:xfrm>
            </p:grpSpPr>
            <p:sp>
              <p:nvSpPr>
                <p:cNvPr id="165" name="Container"/>
                <p:cNvSpPr/>
                <p:nvPr/>
              </p:nvSpPr>
              <p:spPr>
                <a:xfrm>
                  <a:off x="3138993" y="2846816"/>
                  <a:ext cx="3513043" cy="17709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Tab3"/>
                <p:cNvSpPr txBox="1">
                  <a:spLocks/>
                </p:cNvSpPr>
                <p:nvPr/>
              </p:nvSpPr>
              <p:spPr>
                <a:xfrm>
                  <a:off x="4329140" y="2636505"/>
                  <a:ext cx="991818" cy="2103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txBody>
                <a:bodyPr vertOverflow="ellipsis" lIns="0" tIns="9144" rIns="45720" rtlCol="0">
                  <a:noAutofit/>
                </a:bodyPr>
                <a:lstStyle/>
                <a:p>
                  <a:pPr algn="ctr"/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67" name="Group 5"/>
                <p:cNvGrpSpPr/>
                <p:nvPr/>
              </p:nvGrpSpPr>
              <p:grpSpPr>
                <a:xfrm>
                  <a:off x="3207495" y="2600325"/>
                  <a:ext cx="1106461" cy="246492"/>
                  <a:chOff x="3481844" y="2698418"/>
                  <a:chExt cx="716167" cy="210312"/>
                </a:xfrm>
              </p:grpSpPr>
              <p:sp>
                <p:nvSpPr>
                  <p:cNvPr id="210" name="ActiveTab"/>
                  <p:cNvSpPr txBox="1">
                    <a:spLocks/>
                  </p:cNvSpPr>
                  <p:nvPr/>
                </p:nvSpPr>
                <p:spPr>
                  <a:xfrm>
                    <a:off x="3481844" y="2698418"/>
                    <a:ext cx="716167" cy="2103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solidFill>
                      <a:srgbClr val="FFFFFF">
                        <a:lumMod val="50000"/>
                      </a:srgbClr>
                    </a:solidFill>
                  </a:ln>
                </p:spPr>
                <p:txBody>
                  <a:bodyPr vertOverflow="ellipsis" lIns="0" tIns="18288" rIns="45720" rtlCol="0">
                    <a:noAutofit/>
                  </a:bodyPr>
                  <a:lstStyle/>
                  <a:p>
                    <a:pPr algn="ctr"/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11" name="TabLine"/>
                  <p:cNvSpPr>
                    <a:spLocks/>
                  </p:cNvSpPr>
                  <p:nvPr/>
                </p:nvSpPr>
                <p:spPr>
                  <a:xfrm>
                    <a:off x="3489517" y="2908730"/>
                    <a:ext cx="700820" cy="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145" name="그림 144"/>
              <p:cNvPicPr>
                <a:picLocks noChangeAspect="1"/>
              </p:cNvPicPr>
              <p:nvPr>
                <p:custDataLst>
                  <p:custData r:id="rId39"/>
                </p:custDataLst>
              </p:nvPr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8955" y="4226020"/>
                <a:ext cx="268037" cy="268037"/>
              </a:xfrm>
              <a:prstGeom prst="rect">
                <a:avLst/>
              </a:prstGeom>
            </p:spPr>
          </p:pic>
          <p:pic>
            <p:nvPicPr>
              <p:cNvPr id="146" name="Picture 1"/>
              <p:cNvPicPr preferRelativeResize="0">
                <a:picLocks/>
              </p:cNvPicPr>
              <p:nvPr>
                <p:custDataLst>
                  <p:custData r:id="rId40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5951" y="4328876"/>
                <a:ext cx="213843" cy="185950"/>
              </a:xfrm>
              <a:prstGeom prst="rect">
                <a:avLst/>
              </a:prstGeom>
            </p:spPr>
          </p:pic>
        </p:grpSp>
      </p:grpSp>
      <p:sp>
        <p:nvSpPr>
          <p:cNvPr id="217" name="Tab3"/>
          <p:cNvSpPr txBox="1">
            <a:spLocks/>
          </p:cNvSpPr>
          <p:nvPr/>
        </p:nvSpPr>
        <p:spPr>
          <a:xfrm>
            <a:off x="1995647" y="4153952"/>
            <a:ext cx="1079234" cy="2253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2796699" y="4162708"/>
            <a:ext cx="232930" cy="232930"/>
            <a:chOff x="6656299" y="6037381"/>
            <a:chExt cx="337500" cy="337500"/>
          </a:xfrm>
        </p:grpSpPr>
        <p:pic>
          <p:nvPicPr>
            <p:cNvPr id="231" name="Picture 1"/>
            <p:cNvPicPr preferRelativeResize="0">
              <a:picLocks/>
            </p:cNvPicPr>
            <p:nvPr>
              <p:custDataLst>
                <p:custData r:id="rId36"/>
              </p:custDataLst>
            </p:nvPr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  <p:pic>
          <p:nvPicPr>
            <p:cNvPr id="232" name="Picture 1"/>
            <p:cNvPicPr preferRelativeResize="0">
              <a:picLocks/>
            </p:cNvPicPr>
            <p:nvPr>
              <p:custDataLst>
                <p:custData r:id="rId37"/>
              </p:custDataLst>
            </p:nvPr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</p:grpSp>
      <p:sp>
        <p:nvSpPr>
          <p:cNvPr id="233" name="Tab3"/>
          <p:cNvSpPr txBox="1">
            <a:spLocks/>
          </p:cNvSpPr>
          <p:nvPr/>
        </p:nvSpPr>
        <p:spPr>
          <a:xfrm>
            <a:off x="10894347" y="4176586"/>
            <a:ext cx="862223" cy="149620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11545138" y="4190146"/>
            <a:ext cx="149346" cy="159528"/>
            <a:chOff x="6656299" y="6037381"/>
            <a:chExt cx="337500" cy="337500"/>
          </a:xfrm>
        </p:grpSpPr>
        <p:pic>
          <p:nvPicPr>
            <p:cNvPr id="235" name="Picture 1"/>
            <p:cNvPicPr preferRelativeResize="0">
              <a:picLocks/>
            </p:cNvPicPr>
            <p:nvPr>
              <p:custDataLst>
                <p:custData r:id="rId34"/>
              </p:custDataLst>
            </p:nvPr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  <p:pic>
          <p:nvPicPr>
            <p:cNvPr id="236" name="Picture 1"/>
            <p:cNvPicPr preferRelativeResize="0">
              <a:picLocks/>
            </p:cNvPicPr>
            <p:nvPr>
              <p:custDataLst>
                <p:custData r:id="rId35"/>
              </p:custDataLst>
            </p:nvPr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299" y="6037381"/>
              <a:ext cx="337500" cy="337500"/>
            </a:xfrm>
            <a:prstGeom prst="rect">
              <a:avLst/>
            </a:prstGeom>
          </p:spPr>
        </p:pic>
      </p:grpSp>
      <p:sp>
        <p:nvSpPr>
          <p:cNvPr id="237" name="Content"/>
          <p:cNvSpPr/>
          <p:nvPr>
            <p:custDataLst>
              <p:custData r:id="rId20"/>
            </p:custDataLst>
          </p:nvPr>
        </p:nvSpPr>
        <p:spPr>
          <a:xfrm>
            <a:off x="953762" y="4508750"/>
            <a:ext cx="940640" cy="41886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 INFO 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12152" y="4508835"/>
            <a:ext cx="1022130" cy="41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위도</a:t>
            </a:r>
            <a:endParaRPr lang="ko-KR" altLang="en-US" dirty="0"/>
          </a:p>
        </p:txBody>
      </p:sp>
      <p:sp>
        <p:nvSpPr>
          <p:cNvPr id="240" name="TextBox 239"/>
          <p:cNvSpPr txBox="1"/>
          <p:nvPr/>
        </p:nvSpPr>
        <p:spPr>
          <a:xfrm>
            <a:off x="302958" y="5101643"/>
            <a:ext cx="1022130" cy="41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경도</a:t>
            </a:r>
            <a:endParaRPr lang="ko-KR" altLang="en-US" dirty="0"/>
          </a:p>
        </p:txBody>
      </p:sp>
      <p:pic>
        <p:nvPicPr>
          <p:cNvPr id="24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56816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Content"/>
          <p:cNvSpPr txBox="1"/>
          <p:nvPr>
            <p:custDataLst>
              <p:custData r:id="rId22"/>
            </p:custDataLst>
          </p:nvPr>
        </p:nvSpPr>
        <p:spPr>
          <a:xfrm>
            <a:off x="2310511" y="5664672"/>
            <a:ext cx="55322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NEXT</a:t>
            </a:r>
          </a:p>
        </p:txBody>
      </p:sp>
      <p:grpSp>
        <p:nvGrpSpPr>
          <p:cNvPr id="244" name="MapMarker"/>
          <p:cNvGrpSpPr>
            <a:grpSpLocks noChangeAspect="1"/>
          </p:cNvGrpSpPr>
          <p:nvPr>
            <p:custDataLst>
              <p:custData r:id="rId23"/>
            </p:custDataLst>
          </p:nvPr>
        </p:nvGrpSpPr>
        <p:grpSpPr>
          <a:xfrm>
            <a:off x="1019195" y="3290297"/>
            <a:ext cx="283262" cy="283262"/>
            <a:chOff x="3669395" y="3536182"/>
            <a:chExt cx="287705" cy="287705"/>
          </a:xfrm>
        </p:grpSpPr>
        <p:sp>
          <p:nvSpPr>
            <p:cNvPr id="245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248" name="구부러진 연결선 247"/>
          <p:cNvCxnSpPr>
            <a:endCxn id="245" idx="6"/>
          </p:cNvCxnSpPr>
          <p:nvPr/>
        </p:nvCxnSpPr>
        <p:spPr>
          <a:xfrm rot="16200000" flipV="1">
            <a:off x="1162799" y="3630252"/>
            <a:ext cx="593791" cy="39744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/>
          <p:cNvSpPr/>
          <p:nvPr/>
        </p:nvSpPr>
        <p:spPr>
          <a:xfrm>
            <a:off x="1367915" y="4060748"/>
            <a:ext cx="384821" cy="40088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Content"/>
          <p:cNvSpPr/>
          <p:nvPr>
            <p:custDataLst>
              <p:custData r:id="rId24"/>
            </p:custDataLst>
          </p:nvPr>
        </p:nvSpPr>
        <p:spPr>
          <a:xfrm>
            <a:off x="2023726" y="4513746"/>
            <a:ext cx="944456" cy="41886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 INFO 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1" name="Content"/>
          <p:cNvSpPr/>
          <p:nvPr>
            <p:custDataLst>
              <p:custData r:id="rId25"/>
            </p:custDataLst>
          </p:nvPr>
        </p:nvSpPr>
        <p:spPr>
          <a:xfrm>
            <a:off x="942943" y="5101642"/>
            <a:ext cx="940640" cy="41886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 INFO 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2" name="Content"/>
          <p:cNvSpPr/>
          <p:nvPr>
            <p:custDataLst>
              <p:custData r:id="rId26"/>
            </p:custDataLst>
          </p:nvPr>
        </p:nvSpPr>
        <p:spPr>
          <a:xfrm>
            <a:off x="2012907" y="5106638"/>
            <a:ext cx="944456" cy="41886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 INFO 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3" name="Content"/>
          <p:cNvSpPr/>
          <p:nvPr>
            <p:custDataLst>
              <p:custData r:id="rId27"/>
            </p:custDataLst>
          </p:nvPr>
        </p:nvSpPr>
        <p:spPr>
          <a:xfrm>
            <a:off x="3950572" y="4549842"/>
            <a:ext cx="1919736" cy="34668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 INFO 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4" name="Content"/>
          <p:cNvSpPr/>
          <p:nvPr>
            <p:custDataLst>
              <p:custData r:id="rId28"/>
            </p:custDataLst>
          </p:nvPr>
        </p:nvSpPr>
        <p:spPr>
          <a:xfrm>
            <a:off x="3953549" y="5110071"/>
            <a:ext cx="1919736" cy="34668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 INFO 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320530" y="4492946"/>
            <a:ext cx="12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3149982" y="5101032"/>
            <a:ext cx="12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난이도</a:t>
            </a:r>
            <a:endParaRPr lang="ko-KR" altLang="en-US" dirty="0"/>
          </a:p>
        </p:txBody>
      </p:sp>
      <p:sp>
        <p:nvSpPr>
          <p:cNvPr id="257" name="Content"/>
          <p:cNvSpPr txBox="1"/>
          <p:nvPr>
            <p:custDataLst>
              <p:custData r:id="rId29"/>
            </p:custDataLst>
          </p:nvPr>
        </p:nvSpPr>
        <p:spPr>
          <a:xfrm>
            <a:off x="4834051" y="5670300"/>
            <a:ext cx="9267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COMPLETE</a:t>
            </a:r>
          </a:p>
        </p:txBody>
      </p:sp>
      <p:pic>
        <p:nvPicPr>
          <p:cNvPr id="258" name="Picture 2" descr="C:\Users\t-dantay\Documents\First24\checkcircle1.png"/>
          <p:cNvPicPr>
            <a:picLocks noChangeAspect="1" noChangeArrowheads="1"/>
          </p:cNvPicPr>
          <p:nvPr>
            <p:custDataLst>
              <p:custData r:id="rId30"/>
            </p:custDataLst>
          </p:nvPr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56499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3373" y="5664672"/>
            <a:ext cx="237868" cy="2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Callout"/>
          <p:cNvGrpSpPr/>
          <p:nvPr>
            <p:custDataLst>
              <p:custData r:id="rId32"/>
            </p:custDataLst>
          </p:nvPr>
        </p:nvGrpSpPr>
        <p:grpSpPr>
          <a:xfrm>
            <a:off x="1052817" y="4212082"/>
            <a:ext cx="307129" cy="301855"/>
            <a:chOff x="4283962" y="3136216"/>
            <a:chExt cx="320451" cy="319476"/>
          </a:xfrm>
        </p:grpSpPr>
        <p:sp>
          <p:nvSpPr>
            <p:cNvPr id="261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2" y="3136216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Content"/>
            <p:cNvSpPr txBox="1">
              <a:spLocks/>
            </p:cNvSpPr>
            <p:nvPr/>
          </p:nvSpPr>
          <p:spPr>
            <a:xfrm flipH="1">
              <a:off x="4303940" y="3149369"/>
              <a:ext cx="280496" cy="29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5842000" y="900706"/>
          <a:ext cx="3430954" cy="4665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801"/>
                <a:gridCol w="3049153"/>
              </a:tblGrid>
              <a:tr h="358226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21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 noChangeAspect="1"/>
          </p:cNvGraphicFramePr>
          <p:nvPr>
            <p:extLst/>
          </p:nvPr>
        </p:nvGraphicFramePr>
        <p:xfrm>
          <a:off x="146309" y="129172"/>
          <a:ext cx="118305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초기 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세션 없을 시 로그인 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0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피드백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5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0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00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01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02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03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0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5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0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0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8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0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1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10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1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12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1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14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15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16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1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20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2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24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25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2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27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2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2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3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3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32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3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35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36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3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41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42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4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4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47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48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49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5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5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5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52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5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54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5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56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5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58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59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60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6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6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6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6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6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7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7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7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73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74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75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76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7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9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8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8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81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8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8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86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87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8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8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9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90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91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9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3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94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19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9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9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9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0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200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0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0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3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0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0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0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0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08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0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10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21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12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1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1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15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1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17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1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1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2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23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2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25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2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29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3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3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3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33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34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3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36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3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38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39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4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40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41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4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4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4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6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4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8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4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5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5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5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5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5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8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59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60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61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27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9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3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0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31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3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6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37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38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9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0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4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2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43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44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45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4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3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5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6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57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5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6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62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63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64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65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66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6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8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69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72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7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74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7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2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83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84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85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86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87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88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8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9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90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9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92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93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96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97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98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99.xml><?xml version="1.0" encoding="utf-8"?>
<Control xmlns="http://schemas.microsoft.com/VisualStudio/2011/storyboarding/control">
  <Id Name="560e00ca-5142-4a00-9299-3ec8c21187d5" Revision="1" Stencil="System.MyShapes" StencilVersion="1.0"/>
</Control>
</file>

<file path=customXml/itemProps1.xml><?xml version="1.0" encoding="utf-8"?>
<ds:datastoreItem xmlns:ds="http://schemas.openxmlformats.org/officeDocument/2006/customXml" ds:itemID="{1C465DFC-5E95-4609-996E-BFACDF77AD9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C1C228F-D77F-4FF1-8C9D-3CE2A9F5CE3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4B9C0E6-5AF0-4177-BD94-E6B634C11E6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7F885AE-2AEC-435D-88B4-265AEA553AB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7DA2727-89AD-4589-A078-BD0637248DC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CD13F51-3FD8-4562-A81A-DCB20D3D0B1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C51B8A8-F53C-46DE-887E-078286E2FC6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CE1C574-0C9D-4F24-AB22-373738283A4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97491EA-F10C-4764-A04A-BCDD44233B5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69EA148-AEAF-4F90-97CE-82037658ED4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45D088C9-D018-4856-9715-E2B776CB3E9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DC2829C-5C4A-43F9-8694-5D3B515BEE0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9955831-8776-4EC3-828C-290A12C9C97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E83BB43-94D5-4836-BC48-3F2C9D936D7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2E62456-6864-4D77-BC9D-EBE96FC91EF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1EA64A4-5996-47A8-A7A1-A1CD8A743B7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89D52C8-3FA0-4865-A08C-C4F1A2D6D83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3C0742A-C503-49B5-815A-6A339C2DE29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0C65EDC-D69C-4BEB-907F-4CF01B7CE88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6FF6F4E-5CC0-4D50-BBEF-D96D1842599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F9E8DDD-AF18-4BB2-9DF8-8B482FECD7E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4E49D46-1E2E-475E-AACD-3A9A35181E4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F33577F-2E28-43DE-BF68-12984266DDD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987FB96-E8BF-4FCB-B412-05A83501A7A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8AF2185-D988-49A4-A7CD-0C51631CFB50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068A72EF-C61B-4F5C-B996-31B63E82CD7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3A7C1AF-72DD-4414-BB6E-6BDE1143B92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2905605-8456-41EC-A708-CC70E8809DF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DA8BF7D-3514-4CF7-84FF-05614CFE14D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E17ED0A-16E7-4F05-89BC-54D2A752CB5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B41F3F7-39F9-477F-A33C-E9539A006D92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E7E986F-BA9A-4C1A-BE26-9446BB531B8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FEAE75B-2E7C-419D-B62D-38D78E04F60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1E4D3F0E-D3F8-41DE-AEBE-B03CAD03555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E467FA8-C09D-404B-BEFA-A1413CCE8BE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F1991FCB-0D98-4F9C-BDCB-54EC3E3CC52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233C910-9640-4CB0-A9F7-1E6F957B960D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9F5E3AF-6A44-41CD-BE99-5932B380FA1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C74F99B-5895-4C4F-96F7-35C7E15D50D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BAEC9AD-A5A2-4B31-BD63-AB45C4D5994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EEAB60D-9726-4D35-BFD6-282614535D4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0D225D5-7904-4E70-9428-43BC35A7661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54A735A-1E4E-4687-B811-24560A8C5E0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EF20E9E-9D70-4885-9308-A1CD3D26919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2C824C8-EDC5-4777-9F28-A1D9AE7B089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59E90E5-BB0C-4F04-A5B7-783BEFD7091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AA327B6-A159-489F-8AE4-83D58ECA87D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57BA573-4CF7-42B5-9C48-9ECCED61A39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294D630E-BCA4-4E73-AA4A-9B9A754C249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17E35A5-F514-4A41-83BD-4D2BF568375F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432EC087-2749-4E8D-9384-88FA86CF391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2F58A91-3216-44D3-B27D-5B97D86D1297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ADF603C-EDB7-403E-8FD5-1BB07E9DACF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757574D-731A-4C0D-95E2-8F0222B59FD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A157031-B109-46AD-A3F8-D77543123E9B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F0E9952A-64B6-4D2C-A05B-26D5AF4C686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FA8E159-C5FC-436C-965D-55FC06E1CFB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81BE33A-6E2F-44D8-8CA7-2F9536C5DED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C0125CA-F0CE-4FCC-961C-EA0FC5E3190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0ACDE77-0420-4ED6-A670-DF6A4FE65B65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DB1C539-3C3E-4CD7-9414-2C605383FEE2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CE444EA-60AD-4BD4-8882-F679AD5C71A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AA972E5B-D3C7-4EC1-A17A-ADABD6D4C54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A9A8FA35-9695-4075-BA53-8FA7424D0D12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31ECBFF1-7B6E-483A-BF61-3E46321C8CA9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EA983EF7-658B-4626-82EB-11A8BA9FB10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982365BD-3496-4A73-95B4-643A1B74F29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1EFF676-A892-4D7D-87D2-A26AABD5D816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DFAA7ED-3A8A-4A1B-9D08-3D8A6B5C00F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1D15192-8112-4836-8F63-27C7CEB9578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36E8570-6D6D-42CF-9CF1-84DB49BA1C9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87F31D42-BF10-4825-A7C8-6AB72B19285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3068CF63-ED24-42EB-B041-3875126D5803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00F4FD3-B735-4EBD-ACEF-47A6EBDB63ED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EEA9F3E-A937-4C52-BB8B-0BA2DAD3B3F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CC2DE53-B66F-4100-91BB-E23CA91F495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2F57E2F1-486D-490D-82C4-5572EF7AAABC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5EDFF7B-DB3F-46A9-8724-614EF0AF94B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1553C9D-0A01-4313-BACE-37209D59832B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27F6AE83-8AC7-4058-8151-23807EF005F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66B327F-083E-4C8B-9BB8-43C5A8568E3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EFCE2AF2-E3AA-480B-8C61-6EC254E00EFF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60F3899B-EC62-48A3-B76D-08C259ABC05D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FBFA615-2172-42E9-A793-B3210A68DF9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D50625F-4E3D-4D50-805E-F3E0C3793AB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FEF9FB93-5843-4211-AF2B-1C7096AC2EBF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D5B8D2AF-224E-4170-9F8B-EDDE9C6042DB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31BCDFD-2381-4E4B-8D23-3724684A93B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DCA0D93-CC4A-486A-B862-9E9720FCC29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D150CC9-57DE-4051-B9D9-0505770FB325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8CD0829-EE6B-472E-AA33-A72507F49ED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5E2DC150-3861-4ED6-94FB-89060BA2F39A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3777F32C-AD87-4175-BA9C-52075B91181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AD21A19E-3EEE-4C72-97F2-B2EC9819E9F6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A2C05FFD-89A8-468B-BC64-56D8BF2BD08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F5938581-B552-410D-895C-00E4F0CFE3B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7230052C-9F51-40A0-9EFF-A830F7D84C61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13F3787-B2FA-4492-986C-23C9854D81CC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6ADA5D55-DAD6-4831-884F-7454E7A415C6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161C270-BFBE-4FF7-9ACA-AE05C5B4CAE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9392581-4262-4C8D-8CCC-0E2330317346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C6D98A2-1E11-474F-80E4-1A1D74A6FF3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09E355C2-099E-458C-B327-6C7DAC54E9A6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6118D655-7D9B-46F3-87B1-334436E24E9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9202736-F708-4A94-AC2C-5C84CFC9584C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B0C2113-2050-4800-A607-EF42B0555B3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3987F8C-0EF4-486F-A88A-6FAE5152BF86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94F130E-C5D2-452B-A526-9B9DCB09F51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3670A078-71E1-4DD9-B3FD-55EB7BF7F130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D966FFF0-0B90-404B-B72A-2B91863AB18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86EB182-A15B-4115-A0C5-447B58B4B5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6886B31-AB61-456D-AF8B-468466F9A12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84198CC-F348-4EA2-B766-E65E525639C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655869A0-A39A-4E50-A706-C02AE8397CB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EBC18A2-41E5-4690-8EC7-ADA1E594F2BD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E855B743-D7C6-4047-B365-BA7314681EF7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8956FDFA-C856-4F01-8C3B-29FFD20C4A85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9160F00F-431F-4D69-A25A-64969A35C996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F806D18-E263-4978-8311-DA041FE7D772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3C625F4D-29B2-4069-9B6B-44567D53909F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BE4CE222-465A-4BC1-B467-2FAD631296D1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FA78F7C-2C97-44AA-8E26-BED2B9E443C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6ACFFCD-55A3-4E4A-B075-37E8B478AFC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8B61D28-0956-4201-A060-E750B9A24F3D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28AB510-F154-45EC-90B3-58C4BD4AD42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483C1C60-3761-4A41-8DF1-7D6887456E6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B598D67-F5EC-4549-A7DB-0CFD1815546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BFDCDE5-C8C3-4C4F-816F-918DD836B96F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24507CFD-412E-4296-94A5-E13AC0F48799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FE16DCF2-ABB2-41CA-BE52-F4DB0844B927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77549FB1-9A8E-437D-B968-03D7AC59D0B6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BADCEA12-FD9A-4009-A844-AC379F61359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CE6F26A6-3B5C-4717-BF19-9BBB0C76C5BD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C72F81DC-E0C6-4510-BD1A-47D4AACA6EE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03DCB3E-C555-4535-8684-AF0D461194E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726860C-24D1-445B-A49E-C553B5A5399E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B143597F-1F9A-4C9D-BA9E-721033E31E41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6ACD498B-F83E-4E33-B4B6-60B45DC5F273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5163950B-2A50-4AA0-BB52-507863316B39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77ABDE50-8C45-417C-9AB2-F22107A19D3D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893130A-752B-4352-8A91-5274DA890FE1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ADFF2A39-5540-428B-BB82-02FD2C3EE11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BEB7D246-CAA6-49D1-8FD2-B903A59BA7E3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931B72C1-723D-4417-BB6F-52A293D21FD1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90E63A69-E881-4962-8821-F1738562F1B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F037158-9C8B-4DCB-A15A-50BD0454FA1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7DC199D-8018-4BDB-9027-BDA3F7C0CF9E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8A731CF0-4D8F-4614-BF50-7608076D6EFE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3DE1DD88-34BC-4EB2-BA9C-01650EF0136C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DDED56A-DAA5-4783-BF5B-0D52223C2F4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26B53095-C87F-4D1C-9CF6-1C729A0FB48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96D47608-B647-428D-AB8C-B5A780339CA2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183B3980-D777-41AA-A330-D9FD82166B9F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BCD7DB77-CA18-4E1D-B031-C3227E2A753E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CD168CF-A1F8-4057-9412-8898A7FA975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D652477C-FE76-4CAC-A9F0-648CFEC8245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66E2EFC-CCAD-4CAC-9283-7A2881B2E617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E985A017-D8F5-414E-A5DE-C55D815BBD7E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E240C266-38C7-4EC5-990E-F5A32BFC42F3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B8555BC4-FFC5-4687-9113-CCAB42D91ADF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13BF6A3D-64C5-479C-8127-EEF735F5CF68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6BCADF9-6102-470E-9EE4-54CA027CA898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4C0F279A-BA99-409B-938B-4330145D8DFA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14AAE0EF-7679-4791-884B-B77DFFE5163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655ED0FC-BEBA-4BEF-B422-9DD64DB54D98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A6A97F9B-56B9-424E-B3F8-276DCD9807F4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AD5E6084-62ED-4BCF-810E-AC429326B24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749231B-2CFD-4E8D-91A6-551A86127BD7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316252A9-14D5-4B16-BE03-6C9D01C30273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16C14899-0759-4E10-8252-D79E1851433F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B8DC0C19-6234-4262-8AE6-82118687B77E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13AEA94-EA8C-4247-B282-E1715753F28A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0E5845EF-7F8C-436E-9EF2-2CEDB9B36A1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BEA59BA4-1D5D-4FB6-AE41-900F31735ED5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A4C0BCB-04A9-40CB-B846-F34AD6352479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839D8826-DC7D-4E8B-AD1C-FE04E83B6987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ED9F3BF8-0735-4A2F-A757-B0BA641CB4C0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CD5EEC42-515E-4F45-B293-AA5EF82A17E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FBF0645-1EE7-43E8-8F99-1652BD1766BC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B465AEF6-2925-44DC-9B8C-73E4EDE30C98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D64C972-F2B0-49FD-B20C-0922ABC4DB4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1730DD9-7A23-43AB-A280-53339015446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7784A7C-5438-4DFB-BA22-6FAE2BE6030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3978CC0-7A76-49D5-869B-A25D9F3EEC8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D193197-925D-47B4-911F-407B2F483DF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610211B-F0E3-4DAF-B0F3-9DD7842A6EF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6366CC0-3828-4981-B6A0-E44A6E7049E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C468B77-9C7A-403D-BFC3-0F91579052E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FD263D8-6D54-4270-B038-8A31A180F64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501913D-1148-4D10-BFD9-8A943E1A54D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436C6ED-BE38-441C-827A-FFCCB17488E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5EE9DFC-A099-42CD-A170-5A5BD6A4465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EE9624B-CF3A-4473-A85B-D46C76773E5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E91DDDF-7E7D-41DD-BAA9-E06C58BB6E6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F6F6BFE-7319-4DA9-AD03-FACF8E8B907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EBE9D58-1C14-4562-937B-39BC84BC295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36B8658-B3D7-454D-99D5-591BDFBE12F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EFC72BA-C77D-4946-AE03-82D2B55EA6F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A86962B-9E6F-491A-9D5F-BCFB68C1919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7A7AA6B-6124-4892-9D56-D2B9B5999C7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5D712F1-A2E1-4A64-8DE3-E4FDD1CE554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AB3CAC9-7799-48AF-90AE-1BB1F503E11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1A2DFD3-97BA-459F-BA18-3A234CD34C3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B8DE5E4-DBBD-4F58-B90B-3AB7BFB273A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ED63022-9AA5-470B-A9BA-232E2F95B81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C8B3FE3-FDBB-4C08-8E10-92CD168D1E8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E3E5A6C-C48A-4A97-876D-F87040C2802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1121E05-B54E-4793-B6C7-6CEA43234F6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FEDA732-84AF-4EE5-9570-C19914C1FB0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431D3B5-55ED-4B6A-BFB3-C13A168DB8B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EA1F178-CCE8-495D-BAD0-59CF2084416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108C6A3-B173-4813-8EEB-BCB18A74263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B5A3A86-5DA5-4C0B-9B5E-A41D07832C9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391A3B6-AE67-4009-A3A5-474F16BA8E7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7965EC0-7E02-4964-8965-BE9D8311C32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C799A5F-BF68-4293-8883-426C9EC84C0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12AA4EC-250C-441F-89FC-C0E6714C9E4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6200499-BBD1-4445-8260-F7FB203BF1B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5D3EFB2-3CF0-4EBD-88B0-2F36B698E3F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1EF0EB7-BBA9-4F7B-96F9-633492D2CBE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04FFD75-1E97-45AB-A268-06BD03F64A1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100C949-CE1D-4F09-AB1D-9564957E2AA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8392B3F-7ABD-430F-8EE3-6574D16BD0C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779C1AE-75F1-4D93-BC37-68B2BDE07ED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09726A9-EE8A-439F-AE68-4EDB47F5578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C8529DC-505B-4865-9BCE-11490A24258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54F24AF-BB8C-4234-99F3-BD99D6B0BB0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A06AE60-ABB9-44FF-8E43-4CFB496682B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D394053-1721-4D3F-9CAB-41C040458DC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F247153-40D0-4246-9A52-64FE68088B4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F22DC3E-08E1-4AC9-B168-96EF547491F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F32AD1D-B8ED-4840-97FB-A256116914D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E3E0B48-5D41-4F88-BBC1-9C296888B68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C489851-62E5-42D8-BB30-8239147ED62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D0A7D42-075F-472A-A94B-7D3EB889F8A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AE14445-D380-4CA8-ACC3-1883465B955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E068F3F-C03D-4BF4-B5E9-949FA1CE643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175CB10-4C35-497B-9A99-1CAA9F8B91E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88E939F-0AB0-4080-ACAD-7E3F8DBC9BF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F7B2873-E780-45A9-B485-9AD5CE0DA35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99A689F-E872-41F7-A9E9-2CC6233D137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CE4CFA8-4CA4-46DE-8C9D-606A57F901B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7EBA00D-3A95-4BCB-928B-DC2168DC3506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8E6EA5BF-2693-4559-BD88-594C0E683F0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F94A78E-8736-4757-9D93-1CE9C2B8526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8058F8F-4C15-4644-8E02-674C5D53F91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26754CB-4F45-4222-92C7-FCBDDDCCC39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F72721C-87D3-4AFA-A994-9FB5BAB9977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28202A5-8A90-4515-99F3-E0E37FF8098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269DF3E-8573-4445-85F9-7F1088B81C9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3A7E35E-CC9D-4DC4-BBC4-5212FC5CAF2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0126637-BEC9-446A-84A4-AD2E3C3E9BE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A3EB37D-7AC9-4364-997A-3B15EB70F33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AF4A422-0A8A-46FB-A7F1-0C42EFF747A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A262CD0-7A88-450A-8171-E794B8455A60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A6DC565-6DED-4578-A076-D5E7966C431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CE89036-22E5-473C-BB38-F594CC774D2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726BFEA-8148-4466-BF11-C5BA0D5876D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A731674-E8FC-4262-B521-F8F4F000603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1F9ECAA-69D0-4227-BE96-BEAB596F510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6AC0778-5BE8-49F8-86C0-1A12B14C744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569</Words>
  <Application>Microsoft Office PowerPoint</Application>
  <PresentationFormat>와이드스크린</PresentationFormat>
  <Paragraphs>213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Segoe UI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피드백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Doona Lee</dc:creator>
  <cp:lastModifiedBy>Doona Lee</cp:lastModifiedBy>
  <cp:revision>31</cp:revision>
  <dcterms:created xsi:type="dcterms:W3CDTF">2015-11-16T13:47:00Z</dcterms:created>
  <dcterms:modified xsi:type="dcterms:W3CDTF">2015-11-16T18:31:32Z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