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gif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gif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gif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gi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gif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채팅 프로그램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이름</a:t>
            </a:r>
            <a:r>
              <a:rPr lang="en-US" altLang="ko-KR"/>
              <a:t>:</a:t>
            </a:r>
            <a:r>
              <a:rPr lang="ko-KR" altLang="en-US"/>
              <a:t> 이주훈</a:t>
            </a:r>
            <a:endParaRPr lang="ko-KR" altLang="en-US"/>
          </a:p>
          <a:p>
            <a:pPr>
              <a:defRPr/>
            </a:pPr>
            <a:r>
              <a:rPr lang="ko-KR" altLang="en-US"/>
              <a:t>날짜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2021.12.16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455" y="0"/>
            <a:ext cx="11159090" cy="6858000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1644317" y="6025817"/>
            <a:ext cx="9304423" cy="6397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채팅 예시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밑에 메세지를 입력하고 전송 버튼 클릭 또는 엔터키로 전송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455" y="0"/>
            <a:ext cx="11159090" cy="6858000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1112922" y="6025817"/>
            <a:ext cx="9304422" cy="6397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채팅방 퇴장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참여자 수가 감소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하고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6600"/>
                </a:solidFill>
                <a:latin typeface="Calibri"/>
                <a:ea typeface="맑은 고딕"/>
                <a:cs typeface="맑은 고딕"/>
              </a:rPr>
              <a:t>참여자 명이 리스트에서 제거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914399" y="2693987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Thank You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Q &amp; A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데이터베이스</a:t>
            </a:r>
            <a:r>
              <a:rPr lang="en-US" altLang="ko-KR"/>
              <a:t> </a:t>
            </a:r>
            <a:r>
              <a:rPr lang="ko-KR" altLang="en-US"/>
              <a:t>스키마</a:t>
            </a:r>
            <a:endParaRPr lang="ko-KR" altLang="en-US"/>
          </a:p>
          <a:p>
            <a:pPr>
              <a:defRPr/>
            </a:pPr>
            <a:r>
              <a:rPr lang="ko-KR" altLang="en-US"/>
              <a:t>채팅 프로그램 데모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데이터베이스 스키마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799263" y="2065822"/>
          <a:ext cx="2593473" cy="2726355"/>
        </p:xfrm>
        <a:graphic>
          <a:graphicData uri="http://schemas.openxmlformats.org/drawingml/2006/table">
            <a:tbl>
              <a:tblPr firstRow="1">
                <a:tableStyleId>{C241DA88-1426-460D-A704-38602BF70CBC}</a:tableStyleId>
              </a:tblPr>
              <a:tblGrid>
                <a:gridCol w="2593473"/>
              </a:tblGrid>
              <a:tr h="45439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유저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502962"/>
                    </a:solidFill>
                  </a:tcPr>
                </a:tc>
              </a:tr>
              <a:tr h="45439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u="sng"/>
                        <a:t>아이디</a:t>
                      </a:r>
                      <a:endParaRPr lang="ko-KR" altLang="en-US" u="sng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439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비밀번호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439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439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이메일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439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가입 날짜</a:t>
                      </a: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채팅프로그램 데모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76600" y="2270458"/>
            <a:ext cx="5638800" cy="398145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276600" y="1658269"/>
            <a:ext cx="2025316" cy="361632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Clr>
                <a:schemeClr val="tx1"/>
              </a:buClr>
              <a:buFont typeface="Wingdings"/>
              <a:buChar char="§"/>
              <a:defRPr/>
            </a:pPr>
            <a:r>
              <a:rPr lang="ko-KR" altLang="en-US"/>
              <a:t>서버 실행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8111523" y="896268"/>
            <a:ext cx="2025316" cy="3616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/>
              <a:t>로그인 실패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8319" y="0"/>
            <a:ext cx="4757680" cy="68580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47547" y="1280830"/>
            <a:ext cx="3353268" cy="404869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083342" y="130342"/>
            <a:ext cx="2025316" cy="3616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7479865" y="976479"/>
            <a:ext cx="2025316" cy="3616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/>
              <a:t>회원가입 실패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83342" y="130342"/>
            <a:ext cx="2025316" cy="3630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757680" cy="685800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42974" y="1534997"/>
            <a:ext cx="3353268" cy="404869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698364" y="1534997"/>
            <a:ext cx="3353268" cy="4048690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5606950" y="5583687"/>
            <a:ext cx="2025316" cy="3675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/>
              <a:t>존재하는 닉네임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9362340" y="5583687"/>
            <a:ext cx="2025316" cy="3675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/>
              <a:t>존재하는 아이디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8111523" y="896268"/>
            <a:ext cx="2025316" cy="36163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/>
              <a:t>아이디 찾기 실패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83342" y="130342"/>
            <a:ext cx="2025316" cy="3630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47546" y="1404655"/>
            <a:ext cx="3353268" cy="404869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475768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7840812" y="896268"/>
            <a:ext cx="2566738" cy="359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/>
              <a:t>비밀번호 변경 실패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5083342" y="130342"/>
            <a:ext cx="2025316" cy="3630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/>
              <a:t>비밀번호 변경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757680" cy="685800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47547" y="1404655"/>
            <a:ext cx="3353268" cy="4048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455" y="0"/>
            <a:ext cx="11159090" cy="68580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1112922" y="6025817"/>
            <a:ext cx="9304422" cy="6397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/>
              <a:t>채팅방 입장</a:t>
            </a:r>
            <a:endParaRPr lang="ko-KR" altLang="en-US"/>
          </a:p>
          <a:p>
            <a:pPr marL="0" indent="0" algn="ctr">
              <a:buClr>
                <a:schemeClr val="tx1"/>
              </a:buClr>
              <a:buFont typeface="Wingdings"/>
              <a:buNone/>
              <a:defRPr/>
            </a:pPr>
            <a:r>
              <a:rPr lang="ko-KR" altLang="en-US">
                <a:solidFill>
                  <a:srgbClr val="ff6600"/>
                </a:solidFill>
              </a:rPr>
              <a:t>참여자 수가 증가</a:t>
            </a:r>
            <a:r>
              <a:rPr lang="ko-KR" altLang="en-US"/>
              <a:t>하고 </a:t>
            </a:r>
            <a:r>
              <a:rPr lang="ko-KR" altLang="en-US">
                <a:solidFill>
                  <a:srgbClr val="ff6600"/>
                </a:solidFill>
              </a:rPr>
              <a:t>참여자 명이 리스트에 추가</a:t>
            </a:r>
            <a:r>
              <a:rPr lang="ko-KR" altLang="en-US"/>
              <a:t>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</ep:Words>
  <ep:PresentationFormat>화면 슬라이드 쇼(4:3)</ep:PresentationFormat>
  <ep:Paragraphs>27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채팅 프로그램</vt:lpstr>
      <vt:lpstr>목차</vt:lpstr>
      <vt:lpstr>데이터베이스 스키마</vt:lpstr>
      <vt:lpstr>채팅프로그램 데모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2021-12-16T05:15:04.687</dcterms:created>
  <dc:creator>user</dc:creator>
  <cp:lastModifiedBy>user</cp:lastModifiedBy>
  <dcterms:modified xsi:type="dcterms:W3CDTF">2021-12-16T05:35:10.055</dcterms:modified>
  <cp:revision>61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