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3B318-59ED-4322-9EB1-E902E31A5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282845-6A09-499D-9CF8-80BEF8414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84017F-AB89-4129-9AB0-73AD6F3E2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071-E0D3-4E61-AA2A-1B219F46B755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8BAA4-0ED8-4FBC-AD89-CF05BEB3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93EC9D-0B58-4902-8968-D71BF1CA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6EAF-B14E-47FD-8004-87960EC27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472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B0506-2106-4356-A636-55411BEE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EC114A-325D-461C-B851-2128CC71E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E1BE9-5DBE-4F02-B76A-83DA58E4D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071-E0D3-4E61-AA2A-1B219F46B755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DE8858-763A-4B22-AD18-6FA1D4A14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793482-EE42-4C4D-8BF5-33C8A3570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6EAF-B14E-47FD-8004-87960EC27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3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A557A3-46A2-42C9-919F-B28603EEB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A278EC-B49B-4253-B942-4E3D0A387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8AAA7-868E-408C-8F2E-1D6715BF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071-E0D3-4E61-AA2A-1B219F46B755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0058BB-8F20-4949-A6AD-FA6820A7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FF764-A029-44CD-90F0-94410837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6EAF-B14E-47FD-8004-87960EC27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74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935BE-587F-4563-AB09-DD97BDF9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3A592D-31B1-48F1-875D-F21A8F723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72E8A-22EB-4837-B00D-321F56C4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071-E0D3-4E61-AA2A-1B219F46B755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742A6-D163-4D2B-A630-FE263225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CA25C-B48F-4FD8-9389-6A51908B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6EAF-B14E-47FD-8004-87960EC27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6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DDB86-2719-4644-80F1-D37EA717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4E6CE-37EB-47EF-B5E8-DD016070D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80814-DD81-4B62-BB49-AE9CF878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071-E0D3-4E61-AA2A-1B219F46B755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2419A-C694-482D-9550-408F3823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AA294-F4BE-48E5-B2E2-9E6EA15A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6EAF-B14E-47FD-8004-87960EC27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7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F7D8B-01CA-4FFB-A8B9-F5478774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40357-B023-4FC7-A973-A0B2A1124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A1373-AB93-4B9F-8387-E60AC3439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D1A53D-E938-40D6-B400-403DCFCC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071-E0D3-4E61-AA2A-1B219F46B755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75C49-6ED8-4B65-A04A-6CBA7D44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28108C-C885-4447-BB42-5B41AD9F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6EAF-B14E-47FD-8004-87960EC27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88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371EF-3B89-4B3A-8D90-A7D1BBB02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C68007-DEFC-4DC6-B07E-86B3E8CB5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166D48-86D5-4A03-AE3E-3B9E54D02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6C61F9-4EFA-4673-860F-802908477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E9F994-CFEB-4CCE-AA90-22A33D511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20CA02-79BA-4994-A71D-41B53C92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071-E0D3-4E61-AA2A-1B219F46B755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3AFA0C-1615-4BE8-89F7-9B2910FE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2956C4-095D-4FE8-9E2B-509799BC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6EAF-B14E-47FD-8004-87960EC27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37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26384-879C-4A15-8322-46355427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AD7101-14EF-4FBA-9F36-778F205AD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071-E0D3-4E61-AA2A-1B219F46B755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2784D3-7C39-4E15-8E56-9A590B48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8CB682-4F84-40B8-B0F9-94460C05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6EAF-B14E-47FD-8004-87960EC27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98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2AA131-886B-4073-86F4-764A73CE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071-E0D3-4E61-AA2A-1B219F46B755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3C8FE3-A159-4FEE-8499-C782EC25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D78155-B3E1-45E7-88D0-44766144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6EAF-B14E-47FD-8004-87960EC27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63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23CD8-3865-49F3-8DAB-2E938E7A7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98DEC6-D8C1-480C-AF2E-C389F71BB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3B3277-F55C-49B8-ACBB-7159BC748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07587D-DBBC-4D2D-A3BC-1B7E48C0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071-E0D3-4E61-AA2A-1B219F46B755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A0B022-A805-47FA-B7E8-FA44C345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49D142-AB99-4EB1-81A5-E73EE8694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6EAF-B14E-47FD-8004-87960EC27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65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6E98A-460E-46B8-9428-EBFD16A7F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DC2F4A-7A7D-4172-AF60-2F824F242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DD5BDB-4FD0-4CE8-AACC-1A1F29C6A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8F16BD-742F-4E89-841C-B2D979D7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071-E0D3-4E61-AA2A-1B219F46B755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2701C-7133-44CA-A249-9B284FE2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D39A67-2661-4BC8-86D4-2FAD838B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56EAF-B14E-47FD-8004-87960EC27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03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A7940A-6E47-46AB-8C58-7C2299031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ED7E18-47EF-4EE6-8301-BADCCEBF9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EB9A9B-F64F-46FB-B612-8A0D71F92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9C071-E0D3-4E61-AA2A-1B219F46B755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21040-C2F6-4170-830A-75C407328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3B8297-9944-4679-9499-26DEFC154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56EAF-B14E-47FD-8004-87960EC27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77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05B4D7-C1C6-4240-AF5D-A3BA61360378}"/>
              </a:ext>
            </a:extLst>
          </p:cNvPr>
          <p:cNvSpPr txBox="1"/>
          <p:nvPr/>
        </p:nvSpPr>
        <p:spPr>
          <a:xfrm>
            <a:off x="1354876" y="3075057"/>
            <a:ext cx="94822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ko-KR" altLang="en-US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맞춤형 진로 및 취업프로그램 추천 시스템</a:t>
            </a:r>
          </a:p>
        </p:txBody>
      </p:sp>
    </p:spTree>
    <p:extLst>
      <p:ext uri="{BB962C8B-B14F-4D97-AF65-F5344CB8AC3E}">
        <p14:creationId xmlns:p14="http://schemas.microsoft.com/office/powerpoint/2010/main" val="198703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0836B20-CEF9-430E-A55C-F89162AA12BE}"/>
              </a:ext>
            </a:extLst>
          </p:cNvPr>
          <p:cNvGrpSpPr/>
          <p:nvPr/>
        </p:nvGrpSpPr>
        <p:grpSpPr>
          <a:xfrm>
            <a:off x="2989624" y="845576"/>
            <a:ext cx="4564865" cy="2104688"/>
            <a:chOff x="6142964" y="1251958"/>
            <a:chExt cx="4564865" cy="210468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A104E70-72A0-40F7-88D8-656954CE43B0}"/>
                </a:ext>
              </a:extLst>
            </p:cNvPr>
            <p:cNvGrpSpPr/>
            <p:nvPr/>
          </p:nvGrpSpPr>
          <p:grpSpPr>
            <a:xfrm>
              <a:off x="6142964" y="1251958"/>
              <a:ext cx="4564865" cy="523220"/>
              <a:chOff x="1103977" y="1981591"/>
              <a:chExt cx="4564865" cy="523220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4EE4C7F-6FBA-47B6-A2F2-563F03362AD6}"/>
                  </a:ext>
                </a:extLst>
              </p:cNvPr>
              <p:cNvSpPr/>
              <p:nvPr/>
            </p:nvSpPr>
            <p:spPr>
              <a:xfrm>
                <a:off x="1771621" y="2012369"/>
                <a:ext cx="38972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맑은 고딕" pitchFamily="50" charset="-127"/>
                    <a:ea typeface="맑은 고딕" pitchFamily="50" charset="-127"/>
                    <a:cs typeface="+mj-cs"/>
                  </a:rPr>
                  <a:t>프로젝트의 개요 및 필요성</a:t>
                </a:r>
                <a:endPara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itchFamily="50" charset="-127"/>
                  <a:ea typeface="맑은 고딕" pitchFamily="50" charset="-127"/>
                  <a:cs typeface="+mj-cs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B21A3BF-7371-4694-8D2A-783601B4DAD7}"/>
                  </a:ext>
                </a:extLst>
              </p:cNvPr>
              <p:cNvSpPr/>
              <p:nvPr/>
            </p:nvSpPr>
            <p:spPr>
              <a:xfrm>
                <a:off x="1103977" y="1981591"/>
                <a:ext cx="6014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맑은 고딕" pitchFamily="50" charset="-127"/>
                    <a:ea typeface="맑은 고딕" pitchFamily="50" charset="-127"/>
                    <a:cs typeface="+mj-cs"/>
                  </a:rPr>
                  <a:t>01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B109C62-6FDD-4881-96F4-C2E72F68E81F}"/>
                </a:ext>
              </a:extLst>
            </p:cNvPr>
            <p:cNvGrpSpPr/>
            <p:nvPr/>
          </p:nvGrpSpPr>
          <p:grpSpPr>
            <a:xfrm>
              <a:off x="6142964" y="2042692"/>
              <a:ext cx="4564865" cy="523220"/>
              <a:chOff x="1103977" y="2485430"/>
              <a:chExt cx="4564865" cy="52322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64F3C4C-ED07-4489-86BE-1A2E477FBD22}"/>
                  </a:ext>
                </a:extLst>
              </p:cNvPr>
              <p:cNvSpPr/>
              <p:nvPr/>
            </p:nvSpPr>
            <p:spPr>
              <a:xfrm>
                <a:off x="1771621" y="2516208"/>
                <a:ext cx="38972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맑은 고딕" pitchFamily="50" charset="-127"/>
                    <a:ea typeface="맑은 고딕" pitchFamily="50" charset="-127"/>
                    <a:cs typeface="+mj-cs"/>
                  </a:rPr>
                  <a:t>프로젝트의 개요 및 필요성</a:t>
                </a:r>
                <a:endPara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itchFamily="50" charset="-127"/>
                  <a:ea typeface="맑은 고딕" pitchFamily="50" charset="-127"/>
                  <a:cs typeface="+mj-cs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EDFCE57-0D92-4EAF-85C4-7497E096B6FD}"/>
                  </a:ext>
                </a:extLst>
              </p:cNvPr>
              <p:cNvSpPr/>
              <p:nvPr/>
            </p:nvSpPr>
            <p:spPr>
              <a:xfrm>
                <a:off x="1103977" y="2485430"/>
                <a:ext cx="6014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맑은 고딕" pitchFamily="50" charset="-127"/>
                    <a:ea typeface="맑은 고딕" pitchFamily="50" charset="-127"/>
                    <a:cs typeface="+mj-cs"/>
                  </a:rPr>
                  <a:t>02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CACE107-ECF4-46CD-93A2-C015D5AF41A0}"/>
                </a:ext>
              </a:extLst>
            </p:cNvPr>
            <p:cNvGrpSpPr/>
            <p:nvPr/>
          </p:nvGrpSpPr>
          <p:grpSpPr>
            <a:xfrm>
              <a:off x="6142964" y="2833426"/>
              <a:ext cx="2192420" cy="523220"/>
              <a:chOff x="6691964" y="1836241"/>
              <a:chExt cx="2192420" cy="52322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8C8E0A6-D5CF-4BFF-8906-A6CBEF3FC986}"/>
                  </a:ext>
                </a:extLst>
              </p:cNvPr>
              <p:cNvSpPr/>
              <p:nvPr/>
            </p:nvSpPr>
            <p:spPr>
              <a:xfrm>
                <a:off x="6691964" y="1836241"/>
                <a:ext cx="6014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맑은 고딕" pitchFamily="50" charset="-127"/>
                    <a:ea typeface="맑은 고딕" pitchFamily="50" charset="-127"/>
                    <a:cs typeface="+mj-cs"/>
                  </a:rPr>
                  <a:t>03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31D4EEE-A5FE-4903-84DB-C967E8339B32}"/>
                  </a:ext>
                </a:extLst>
              </p:cNvPr>
              <p:cNvSpPr/>
              <p:nvPr/>
            </p:nvSpPr>
            <p:spPr>
              <a:xfrm>
                <a:off x="7359608" y="1836241"/>
                <a:ext cx="15247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맑은 고딕" pitchFamily="50" charset="-127"/>
                    <a:ea typeface="맑은 고딕" pitchFamily="50" charset="-127"/>
                    <a:cs typeface="+mj-cs"/>
                  </a:rPr>
                  <a:t>개발 계획</a:t>
                </a:r>
                <a:endPara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itchFamily="50" charset="-127"/>
                  <a:ea typeface="맑은 고딕" pitchFamily="50" charset="-127"/>
                  <a:cs typeface="+mj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169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12롯데마트드림Bold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주훈</dc:creator>
  <cp:lastModifiedBy>이 주훈</cp:lastModifiedBy>
  <cp:revision>7</cp:revision>
  <dcterms:created xsi:type="dcterms:W3CDTF">2022-03-08T08:42:11Z</dcterms:created>
  <dcterms:modified xsi:type="dcterms:W3CDTF">2022-03-09T16:52:39Z</dcterms:modified>
</cp:coreProperties>
</file>