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/>
    <p:restoredTop sz="96275"/>
  </p:normalViewPr>
  <p:slideViewPr>
    <p:cSldViewPr snapToGrid="0" snapToObjects="1">
      <p:cViewPr varScale="1">
        <p:scale>
          <a:sx n="82" d="100"/>
          <a:sy n="82" d="100"/>
        </p:scale>
        <p:origin x="1037" y="6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각 삼각형 28"/>
          <p:cNvSpPr/>
          <p:nvPr/>
        </p:nvSpPr>
        <p:spPr>
          <a:xfrm flipV="1">
            <a:off x="0" y="0"/>
            <a:ext cx="6197599" cy="3582988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4" name="그룹 3"/>
          <p:cNvGrpSpPr/>
          <p:nvPr/>
        </p:nvGrpSpPr>
        <p:grpSpPr>
          <a:xfrm rot="20467452" flipV="1">
            <a:off x="1447940" y="26995"/>
            <a:ext cx="5786035" cy="5478937"/>
            <a:chOff x="1214414" y="0"/>
            <a:chExt cx="7289840" cy="6858000"/>
          </a:xfrm>
        </p:grpSpPr>
        <p:sp>
          <p:nvSpPr>
            <p:cNvPr id="31" name="타원 30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타원 31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타원 34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6" name="타원 35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7" name="타원 36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타원 37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9" name="타원 38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타원 41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타원 42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타원 43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타원 44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타원 45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타원 46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타원 47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타원 48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타원 49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타원 50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타원 51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타원 52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타원 53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타원 54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타원 55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타원 56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타원 57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타원 58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" y="3429000"/>
            <a:ext cx="9525066" cy="1074551"/>
          </a:xfrm>
        </p:spPr>
        <p:txBody>
          <a:bodyPr/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599" y="4500569"/>
            <a:ext cx="8534399" cy="587697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1" name="날짜 개체 틀 40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7C8F9AC-C743-4CF1-9CDC-5778D607EC85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61" name="바닥글 개체 틀 60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2" name="슬라이드 번호 개체 틀 61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>
            <a:off x="0" y="2743200"/>
            <a:ext cx="7117490" cy="41148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73" name="그룹 72"/>
          <p:cNvGrpSpPr/>
          <p:nvPr/>
        </p:nvGrpSpPr>
        <p:grpSpPr>
          <a:xfrm>
            <a:off x="2627756" y="32658"/>
            <a:ext cx="8611754" cy="6705600"/>
            <a:chOff x="2627756" y="32657"/>
            <a:chExt cx="8611754" cy="6705600"/>
          </a:xfrm>
        </p:grpSpPr>
        <p:grpSp>
          <p:nvGrpSpPr>
            <p:cNvPr id="72" name="그룹 71"/>
            <p:cNvGrpSpPr/>
            <p:nvPr/>
          </p:nvGrpSpPr>
          <p:grpSpPr>
            <a:xfrm>
              <a:off x="2627756" y="3734710"/>
              <a:ext cx="3410708" cy="3003547"/>
              <a:chOff x="2627756" y="3734710"/>
              <a:chExt cx="3410708" cy="3003547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3226777" y="4956309"/>
                <a:ext cx="1420760" cy="140634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885882" y="5131720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594205" y="4074646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545119" y="4503066"/>
                <a:ext cx="373218" cy="36943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5662112" y="3804560"/>
                <a:ext cx="376351" cy="372533"/>
              </a:xfrm>
              <a:prstGeom prst="ellipse">
                <a:avLst/>
              </a:prstGeom>
              <a:solidFill>
                <a:schemeClr val="accent2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4039084" y="4433215"/>
                <a:ext cx="508076" cy="502921"/>
              </a:xfrm>
              <a:prstGeom prst="ellipse">
                <a:avLst/>
              </a:prstGeom>
              <a:solidFill>
                <a:schemeClr val="accent2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4885882" y="3734710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5238714" y="4223664"/>
                <a:ext cx="668033" cy="661255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603616" y="4782468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533050" y="6109627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627756" y="4992019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698322" y="5900076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839455" y="6157728"/>
                <a:ext cx="586480" cy="58053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7778629" y="32657"/>
              <a:ext cx="3460881" cy="3934884"/>
              <a:chOff x="7778630" y="32657"/>
              <a:chExt cx="3460881" cy="393488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8349460" y="3068802"/>
                <a:ext cx="558233" cy="5525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9048826" y="2756803"/>
                <a:ext cx="1179251" cy="1167286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8413728" y="2128149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849196" y="2896504"/>
                <a:ext cx="247767" cy="245254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8837126" y="3595009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131462" y="3595009"/>
                <a:ext cx="376351" cy="37253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7778630" y="359500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9542790" y="1918597"/>
                <a:ext cx="668033" cy="661255"/>
              </a:xfrm>
              <a:prstGeom prst="ellipse">
                <a:avLst/>
              </a:prstGeom>
              <a:solidFill>
                <a:schemeClr val="accent2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0319022" y="1988448"/>
                <a:ext cx="247767" cy="2452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0036755" y="870840"/>
                <a:ext cx="423367" cy="419071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0389588" y="1010541"/>
                <a:ext cx="849922" cy="8412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0460155" y="731139"/>
                <a:ext cx="247767" cy="24525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10036756" y="32657"/>
                <a:ext cx="661687" cy="65497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0787897" y="79200"/>
                <a:ext cx="247767" cy="245254"/>
              </a:xfrm>
              <a:prstGeom prst="ellipse">
                <a:avLst/>
              </a:prstGeom>
              <a:solidFill>
                <a:schemeClr val="accent2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5331" y="2285992"/>
            <a:ext cx="11361335" cy="1470025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8" name="날짜 개체 틀 67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92ABC9BA-42AA-4685-93DD-7FD76BFF3AE1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69" name="바닥글 개체 틀 6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0" name="슬라이드 번호 개체 틀 69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2819400"/>
            <a:ext cx="6985686" cy="4038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4810895" y="0"/>
            <a:ext cx="7381102" cy="4267200"/>
          </a:xfrm>
          <a:prstGeom prst="rtTriangle">
            <a:avLst/>
          </a:prstGeom>
          <a:gradFill>
            <a:gsLst>
              <a:gs pos="74000">
                <a:schemeClr val="accent1">
                  <a:lumMod val="60000"/>
                  <a:lumOff val="40000"/>
                  <a:alpha val="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8" name="그룹 7"/>
          <p:cNvGrpSpPr/>
          <p:nvPr/>
        </p:nvGrpSpPr>
        <p:grpSpPr>
          <a:xfrm rot="20271788" flipH="1" flipV="1">
            <a:off x="7542619" y="674421"/>
            <a:ext cx="5045434" cy="4795550"/>
            <a:chOff x="1214414" y="0"/>
            <a:chExt cx="7289840" cy="6858000"/>
          </a:xfrm>
        </p:grpSpPr>
        <p:sp>
          <p:nvSpPr>
            <p:cNvPr id="9" name="타원 8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타원 9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타원 11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타원 18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0" name="타원 19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타원 20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타원 21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타원 22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타원 23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타원 24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타원 25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타원 26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타원 27"/>
            <p:cNvSpPr/>
            <p:nvPr/>
          </p:nvSpPr>
          <p:spPr>
            <a:xfrm>
              <a:off x="7286644" y="857232"/>
              <a:ext cx="428596" cy="428596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9" name="타원 28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0" name="타원 29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1" name="타원 30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2" name="타원 31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3" name="타원 32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5" name="타원 34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5999" y="914400"/>
            <a:ext cx="8229599" cy="112960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9" name="텍스트 개체 틀 38"/>
          <p:cNvSpPr>
            <a:spLocks noGrp="1"/>
          </p:cNvSpPr>
          <p:nvPr>
            <p:ph type="body" sz="quarter" idx="14"/>
          </p:nvPr>
        </p:nvSpPr>
        <p:spPr>
          <a:xfrm>
            <a:off x="1015999" y="2133600"/>
            <a:ext cx="8244417" cy="35702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A537D4F-2816-4191-B966-3AB5762B9300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8102456" y="2768620"/>
            <a:ext cx="6858000" cy="1320799"/>
            <a:chOff x="0" y="0"/>
            <a:chExt cx="9144000" cy="990600"/>
          </a:xfrm>
        </p:grpSpPr>
        <p:sp>
          <p:nvSpPr>
            <p:cNvPr id="8" name="자유형: 도형 7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0" name="그룹 9"/>
          <p:cNvGrpSpPr/>
          <p:nvPr/>
        </p:nvGrpSpPr>
        <p:grpSpPr>
          <a:xfrm rot="5400000">
            <a:off x="10440342" y="5411142"/>
            <a:ext cx="1080000" cy="1871315"/>
            <a:chOff x="8077200" y="152400"/>
            <a:chExt cx="928516" cy="1664292"/>
          </a:xfrm>
        </p:grpSpPr>
        <p:sp>
          <p:nvSpPr>
            <p:cNvPr id="11" name="타원 10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타원 11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043813" y="274638"/>
            <a:ext cx="116114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98582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9A09CFD-CD73-42CD-8107-FABA9430AA5B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8047A4E-B306-4D3E-8C4B-2AC13D241DAE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33474"/>
            <a:ext cx="10972799" cy="514299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60BDF17-240F-45C2-9667-5F01B32F94EA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475B81-6B56-4E14-881C-F068C03C5382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692937" y="151200"/>
            <a:ext cx="1368000" cy="2440800"/>
            <a:chOff x="8077200" y="152400"/>
            <a:chExt cx="928516" cy="1664292"/>
          </a:xfrm>
        </p:grpSpPr>
        <p:sp>
          <p:nvSpPr>
            <p:cNvPr id="6" name="타원 5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" name="타원 6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타원 7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타원 8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타원 9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 flipV="1">
            <a:off x="5865340" y="-1"/>
            <a:ext cx="6326658" cy="3657600"/>
          </a:xfrm>
          <a:prstGeom prst="rtTriangle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7800000" scaled="0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4624923"/>
            <a:ext cx="109727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4191000"/>
            <a:ext cx="10972799" cy="433923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날짜 개체 틀 38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FB287CB-68EA-421A-A4AD-33B9DC2E91B2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40" name="바닥글 개체 틀 39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1140000" flipH="1" flipV="1">
            <a:off x="5121617" y="-77708"/>
            <a:ext cx="5760000" cy="5457600"/>
            <a:chOff x="1214414" y="0"/>
            <a:chExt cx="7289840" cy="6858000"/>
          </a:xfrm>
        </p:grpSpPr>
        <p:sp>
          <p:nvSpPr>
            <p:cNvPr id="37" name="타원 36"/>
            <p:cNvSpPr/>
            <p:nvPr/>
          </p:nvSpPr>
          <p:spPr>
            <a:xfrm>
              <a:off x="1820834" y="5035552"/>
              <a:ext cx="1438308" cy="1438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8" name="타원 37"/>
            <p:cNvSpPr/>
            <p:nvPr/>
          </p:nvSpPr>
          <p:spPr>
            <a:xfrm>
              <a:off x="3500430" y="5214950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2" name="타원 41"/>
            <p:cNvSpPr/>
            <p:nvPr/>
          </p:nvSpPr>
          <p:spPr>
            <a:xfrm>
              <a:off x="3205150" y="4133852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3" name="타원 42"/>
            <p:cNvSpPr/>
            <p:nvPr/>
          </p:nvSpPr>
          <p:spPr>
            <a:xfrm>
              <a:off x="2143108" y="4572008"/>
              <a:ext cx="377828" cy="377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4" name="타원 43"/>
            <p:cNvSpPr/>
            <p:nvPr/>
          </p:nvSpPr>
          <p:spPr>
            <a:xfrm>
              <a:off x="4286248" y="3857628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5" name="타원 44"/>
            <p:cNvSpPr/>
            <p:nvPr/>
          </p:nvSpPr>
          <p:spPr>
            <a:xfrm>
              <a:off x="5578508" y="3105148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6" name="타원 45"/>
            <p:cNvSpPr/>
            <p:nvPr/>
          </p:nvSpPr>
          <p:spPr>
            <a:xfrm>
              <a:off x="2643174" y="4500570"/>
              <a:ext cx="514352" cy="514352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7" name="타원 46"/>
            <p:cNvSpPr/>
            <p:nvPr/>
          </p:nvSpPr>
          <p:spPr>
            <a:xfrm>
              <a:off x="3500430" y="378619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8" name="타원 47"/>
            <p:cNvSpPr/>
            <p:nvPr/>
          </p:nvSpPr>
          <p:spPr>
            <a:xfrm>
              <a:off x="6286512" y="2786058"/>
              <a:ext cx="1193816" cy="1193816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49" name="타원 48"/>
            <p:cNvSpPr/>
            <p:nvPr/>
          </p:nvSpPr>
          <p:spPr>
            <a:xfrm>
              <a:off x="5643570" y="2143116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0" name="타원 49"/>
            <p:cNvSpPr/>
            <p:nvPr/>
          </p:nvSpPr>
          <p:spPr>
            <a:xfrm>
              <a:off x="5072066" y="2928934"/>
              <a:ext cx="250828" cy="250828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1" name="타원 50"/>
            <p:cNvSpPr/>
            <p:nvPr/>
          </p:nvSpPr>
          <p:spPr>
            <a:xfrm>
              <a:off x="6072198" y="364331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2" name="타원 51"/>
            <p:cNvSpPr/>
            <p:nvPr/>
          </p:nvSpPr>
          <p:spPr>
            <a:xfrm>
              <a:off x="5357818" y="3643314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3" name="타원 52"/>
            <p:cNvSpPr/>
            <p:nvPr/>
          </p:nvSpPr>
          <p:spPr>
            <a:xfrm>
              <a:off x="5000628" y="364331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4" name="타원 53"/>
            <p:cNvSpPr/>
            <p:nvPr/>
          </p:nvSpPr>
          <p:spPr>
            <a:xfrm>
              <a:off x="3857620" y="4286256"/>
              <a:ext cx="676284" cy="676284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5" name="타원 54"/>
            <p:cNvSpPr/>
            <p:nvPr/>
          </p:nvSpPr>
          <p:spPr>
            <a:xfrm>
              <a:off x="3214678" y="4857760"/>
              <a:ext cx="250828" cy="25082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6" name="타원 55"/>
            <p:cNvSpPr/>
            <p:nvPr/>
          </p:nvSpPr>
          <p:spPr>
            <a:xfrm>
              <a:off x="3143240" y="6215082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7" name="타원 56"/>
            <p:cNvSpPr/>
            <p:nvPr/>
          </p:nvSpPr>
          <p:spPr>
            <a:xfrm>
              <a:off x="6786578" y="1928802"/>
              <a:ext cx="676284" cy="676284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8" name="타원 57"/>
            <p:cNvSpPr/>
            <p:nvPr/>
          </p:nvSpPr>
          <p:spPr>
            <a:xfrm>
              <a:off x="7572396" y="200024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타원 58"/>
            <p:cNvSpPr/>
            <p:nvPr/>
          </p:nvSpPr>
          <p:spPr>
            <a:xfrm>
              <a:off x="6935986" y="1216041"/>
              <a:ext cx="428596" cy="428597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0" name="타원 59"/>
            <p:cNvSpPr/>
            <p:nvPr/>
          </p:nvSpPr>
          <p:spPr>
            <a:xfrm>
              <a:off x="7643834" y="1000108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1" name="타원 60"/>
            <p:cNvSpPr/>
            <p:nvPr/>
          </p:nvSpPr>
          <p:spPr>
            <a:xfrm>
              <a:off x="7715272" y="714356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2" name="타원 61"/>
            <p:cNvSpPr/>
            <p:nvPr/>
          </p:nvSpPr>
          <p:spPr>
            <a:xfrm>
              <a:off x="7286644" y="0"/>
              <a:ext cx="669860" cy="6698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3" name="타원 62"/>
            <p:cNvSpPr/>
            <p:nvPr/>
          </p:nvSpPr>
          <p:spPr>
            <a:xfrm>
              <a:off x="1214414" y="5072074"/>
              <a:ext cx="565128" cy="5651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4" name="타원 63"/>
            <p:cNvSpPr/>
            <p:nvPr/>
          </p:nvSpPr>
          <p:spPr>
            <a:xfrm>
              <a:off x="1285852" y="6000768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5" name="타원 64"/>
            <p:cNvSpPr/>
            <p:nvPr/>
          </p:nvSpPr>
          <p:spPr>
            <a:xfrm>
              <a:off x="1428728" y="6264276"/>
              <a:ext cx="593724" cy="5937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47062" y="47600"/>
              <a:ext cx="250828" cy="250828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095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4"/>
          </p:nvPr>
        </p:nvSpPr>
        <p:spPr>
          <a:xfrm>
            <a:off x="6286499" y="1071563"/>
            <a:ext cx="5295899" cy="51435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264C91A-EF41-4988-8E36-6CAFB7D2E136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BE2AEF3-4D86-4CBE-9B32-DDE7C01B53B0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5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4680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E9D41CA-F875-454A-B646-AC4E6349A4E4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095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4"/>
          </p:nvPr>
        </p:nvSpPr>
        <p:spPr>
          <a:xfrm>
            <a:off x="6273799" y="1114425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5"/>
          </p:nvPr>
        </p:nvSpPr>
        <p:spPr>
          <a:xfrm>
            <a:off x="6095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20" name="내용 개체 틀 19"/>
          <p:cNvSpPr>
            <a:spLocks noGrp="1"/>
          </p:cNvSpPr>
          <p:nvPr>
            <p:ph sz="quarter" idx="16"/>
          </p:nvPr>
        </p:nvSpPr>
        <p:spPr>
          <a:xfrm>
            <a:off x="6273799" y="3748106"/>
            <a:ext cx="5308599" cy="250031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C519585-A1C3-4349-A2A9-E286BDE96C0E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1999" cy="990600"/>
            <a:chOff x="0" y="0"/>
            <a:chExt cx="9144000" cy="990600"/>
          </a:xfrm>
        </p:grpSpPr>
        <p:sp>
          <p:nvSpPr>
            <p:cNvPr id="9" name="자유형: 도형 8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764946" y="180000"/>
            <a:ext cx="1367999" cy="3268800"/>
            <a:chOff x="7681902" y="180972"/>
            <a:chExt cx="1328754" cy="3270256"/>
          </a:xfrm>
        </p:grpSpPr>
        <p:sp>
          <p:nvSpPr>
            <p:cNvPr id="12" name="타원 11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타원 18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20" name="그룹 19"/>
          <p:cNvGrpSpPr/>
          <p:nvPr/>
        </p:nvGrpSpPr>
        <p:grpSpPr>
          <a:xfrm flipH="1" flipV="1">
            <a:off x="35432" y="3277456"/>
            <a:ext cx="1367999" cy="3268800"/>
            <a:chOff x="7681902" y="180972"/>
            <a:chExt cx="1328754" cy="3270256"/>
          </a:xfrm>
        </p:grpSpPr>
        <p:sp>
          <p:nvSpPr>
            <p:cNvPr id="21" name="타원 20"/>
            <p:cNvSpPr/>
            <p:nvPr/>
          </p:nvSpPr>
          <p:spPr>
            <a:xfrm>
              <a:off x="7977182" y="2224094"/>
              <a:ext cx="860420" cy="8604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2" name="타원 21"/>
            <p:cNvSpPr/>
            <p:nvPr/>
          </p:nvSpPr>
          <p:spPr>
            <a:xfrm>
              <a:off x="7681902" y="1142996"/>
              <a:ext cx="593724" cy="5937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타원 22"/>
            <p:cNvSpPr/>
            <p:nvPr/>
          </p:nvSpPr>
          <p:spPr>
            <a:xfrm>
              <a:off x="8382000" y="762000"/>
              <a:ext cx="381000" cy="381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4" name="타원 23"/>
            <p:cNvSpPr/>
            <p:nvPr/>
          </p:nvSpPr>
          <p:spPr>
            <a:xfrm>
              <a:off x="7977182" y="795334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타원 24"/>
            <p:cNvSpPr/>
            <p:nvPr/>
          </p:nvSpPr>
          <p:spPr>
            <a:xfrm>
              <a:off x="8334372" y="1295400"/>
              <a:ext cx="676284" cy="676284"/>
            </a:xfrm>
            <a:prstGeom prst="ellipse">
              <a:avLst/>
            </a:prstGeom>
            <a:solidFill>
              <a:schemeClr val="accent2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타원 25"/>
            <p:cNvSpPr/>
            <p:nvPr/>
          </p:nvSpPr>
          <p:spPr>
            <a:xfrm>
              <a:off x="7691430" y="1866904"/>
              <a:ext cx="250828" cy="250828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타원 26"/>
            <p:cNvSpPr/>
            <p:nvPr/>
          </p:nvSpPr>
          <p:spPr>
            <a:xfrm>
              <a:off x="8610600" y="3200400"/>
              <a:ext cx="250828" cy="2508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62972" y="180972"/>
              <a:ext cx="428628" cy="42862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116585"/>
            <a:ext cx="7315199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1393371"/>
            <a:ext cx="7315199" cy="3334204"/>
          </a:xfrm>
          <a:solidFill>
            <a:schemeClr val="bg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4909457"/>
            <a:ext cx="7315199" cy="126274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18D79A8-719F-4115-92E5-24663253EB2B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8C3B62A-3DFE-4006-8418-4121DC00BB4B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물방울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1999" cy="990600"/>
            <a:chOff x="0" y="0"/>
            <a:chExt cx="9144000" cy="990600"/>
          </a:xfrm>
        </p:grpSpPr>
        <p:sp>
          <p:nvSpPr>
            <p:cNvPr id="10" name="자유형: 도형 9"/>
            <p:cNvSpPr/>
            <p:nvPr/>
          </p:nvSpPr>
          <p:spPr>
            <a:xfrm flipH="1">
              <a:off x="0" y="0"/>
              <a:ext cx="88392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8839200 w 8839200"/>
                <a:gd name="connsiteY0" fmla="*/ 0 h 990600"/>
                <a:gd name="connsiteX1" fmla="*/ 0 w 8839200"/>
                <a:gd name="connsiteY1" fmla="*/ 685800 h 990600"/>
                <a:gd name="connsiteX2" fmla="*/ 8839200 w 8839200"/>
                <a:gd name="connsiteY2" fmla="*/ 990600 h 990600"/>
                <a:gd name="connsiteX3" fmla="*/ 8839200 w 8839200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>
                <a:gd name="connsiteX0" fmla="*/ 0 w 7162800"/>
                <a:gd name="connsiteY0" fmla="*/ 1066800 h 1066800"/>
                <a:gd name="connsiteX1" fmla="*/ 3581400 w 7162800"/>
                <a:gd name="connsiteY1" fmla="*/ 0 h 1066800"/>
                <a:gd name="connsiteX2" fmla="*/ 7162800 w 7162800"/>
                <a:gd name="connsiteY2" fmla="*/ 1066800 h 1066800"/>
                <a:gd name="connsiteX3" fmla="*/ 0 w 7162800"/>
                <a:gd name="connsiteY3" fmla="*/ 1066800 h 1066800"/>
                <a:gd name="connsiteX0" fmla="*/ 457200 w 7620000"/>
                <a:gd name="connsiteY0" fmla="*/ 1524000 h 1524000"/>
                <a:gd name="connsiteX1" fmla="*/ 0 w 7620000"/>
                <a:gd name="connsiteY1" fmla="*/ 0 h 1524000"/>
                <a:gd name="connsiteX2" fmla="*/ 7620000 w 7620000"/>
                <a:gd name="connsiteY2" fmla="*/ 1524000 h 1524000"/>
                <a:gd name="connsiteX3" fmla="*/ 457200 w 7620000"/>
                <a:gd name="connsiteY3" fmla="*/ 1524000 h 1524000"/>
                <a:gd name="connsiteX0" fmla="*/ 9144000 w 9144000"/>
                <a:gd name="connsiteY0" fmla="*/ 0 h 1524000"/>
                <a:gd name="connsiteX1" fmla="*/ 0 w 9144000"/>
                <a:gd name="connsiteY1" fmla="*/ 0 h 1524000"/>
                <a:gd name="connsiteX2" fmla="*/ 7620000 w 9144000"/>
                <a:gd name="connsiteY2" fmla="*/ 1524000 h 1524000"/>
                <a:gd name="connsiteX3" fmla="*/ 9144000 w 9144000"/>
                <a:gd name="connsiteY3" fmla="*/ 0 h 15240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144000 w 9144000"/>
                <a:gd name="connsiteY2" fmla="*/ 990600 h 990600"/>
                <a:gd name="connsiteX3" fmla="*/ 9144000 w 9144000"/>
                <a:gd name="connsiteY3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466725 w 9144000"/>
                <a:gd name="connsiteY2" fmla="*/ 476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  <a:gd name="connsiteX0" fmla="*/ 9144000 w 9144000"/>
                <a:gd name="connsiteY0" fmla="*/ 0 h 990600"/>
                <a:gd name="connsiteX1" fmla="*/ 0 w 9144000"/>
                <a:gd name="connsiteY1" fmla="*/ 0 h 990600"/>
                <a:gd name="connsiteX2" fmla="*/ 9525 w 9144000"/>
                <a:gd name="connsiteY2" fmla="*/ 504825 h 990600"/>
                <a:gd name="connsiteX3" fmla="*/ 9144000 w 9144000"/>
                <a:gd name="connsiteY3" fmla="*/ 990600 h 990600"/>
                <a:gd name="connsiteX4" fmla="*/ 9144000 w 91440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124819" y="158400"/>
            <a:ext cx="972000" cy="1663200"/>
            <a:chOff x="8077200" y="152400"/>
            <a:chExt cx="928516" cy="1664292"/>
          </a:xfrm>
        </p:grpSpPr>
        <p:sp>
          <p:nvSpPr>
            <p:cNvPr id="12" name="타원 11"/>
            <p:cNvSpPr/>
            <p:nvPr/>
          </p:nvSpPr>
          <p:spPr>
            <a:xfrm>
              <a:off x="8381998" y="1676400"/>
              <a:ext cx="140292" cy="14029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타원 12"/>
            <p:cNvSpPr/>
            <p:nvPr/>
          </p:nvSpPr>
          <p:spPr>
            <a:xfrm>
              <a:off x="8077200" y="939502"/>
              <a:ext cx="393533" cy="393533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타원 13"/>
            <p:cNvSpPr/>
            <p:nvPr/>
          </p:nvSpPr>
          <p:spPr>
            <a:xfrm>
              <a:off x="8458197" y="1143000"/>
              <a:ext cx="512058" cy="5120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타원 14"/>
            <p:cNvSpPr/>
            <p:nvPr/>
          </p:nvSpPr>
          <p:spPr>
            <a:xfrm>
              <a:off x="8470762" y="808315"/>
              <a:ext cx="230308" cy="2303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타원 15"/>
            <p:cNvSpPr/>
            <p:nvPr/>
          </p:nvSpPr>
          <p:spPr>
            <a:xfrm>
              <a:off x="8077200" y="152400"/>
              <a:ext cx="615059" cy="6150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타원 16"/>
            <p:cNvSpPr/>
            <p:nvPr/>
          </p:nvSpPr>
          <p:spPr>
            <a:xfrm>
              <a:off x="8775408" y="196106"/>
              <a:ext cx="230308" cy="230308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76177"/>
            <a:ext cx="10972799" cy="868346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133476"/>
            <a:ext cx="10972799" cy="506635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4100758-C520-409D-A43F-1BA465BE9CC9}" type="datetime1">
              <a:rPr lang="ko-KR" altLang="en-US"/>
              <a:pPr>
                <a:defRPr lang="ko-KR" altLang="en-US"/>
              </a:pPr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SzPct val="80000"/>
        <a:buFont typeface="Wingdings"/>
        <a:buChar char="£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market.co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크롤링 계획서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건강기능식품 인증 마크 인식 모델 학습데이터 구축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크롤링 계획서 요약 정리</a:t>
            </a:r>
          </a:p>
          <a:p>
            <a:pPr>
              <a:defRPr/>
            </a:pPr>
            <a:r>
              <a:rPr lang="ko-KR" altLang="en-US"/>
              <a:t>키워드</a:t>
            </a:r>
            <a:r>
              <a:rPr lang="en-US" altLang="ko-KR"/>
              <a:t>(</a:t>
            </a:r>
            <a:r>
              <a:rPr lang="ko-KR" altLang="en-US"/>
              <a:t>검색어</a:t>
            </a:r>
            <a:r>
              <a:rPr lang="en-US" altLang="ko-KR"/>
              <a:t>),</a:t>
            </a:r>
            <a:r>
              <a:rPr lang="ko-KR" altLang="en-US"/>
              <a:t> 카테고리 선정 이유</a:t>
            </a:r>
          </a:p>
          <a:p>
            <a:pPr>
              <a:defRPr/>
            </a:pPr>
            <a:r>
              <a:rPr lang="ko-KR" altLang="en-US"/>
              <a:t>수집 대상 이미지</a:t>
            </a:r>
          </a:p>
          <a:p>
            <a:pPr>
              <a:defRPr/>
            </a:pPr>
            <a:r>
              <a:rPr lang="ko-KR" altLang="en-US"/>
              <a:t>수집 이미지 저장 폴더 구조</a:t>
            </a:r>
          </a:p>
          <a:p>
            <a:pPr>
              <a:defRPr/>
            </a:pPr>
            <a:r>
              <a:rPr lang="ko-KR" altLang="en-US"/>
              <a:t>역추적을 위한 자료 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크롤링 계획서 요약 정리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967154"/>
              </p:ext>
            </p:extLst>
          </p:nvPr>
        </p:nvGraphicFramePr>
        <p:xfrm>
          <a:off x="609600" y="1822898"/>
          <a:ext cx="10972798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7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수집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2021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07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06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Gmarket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 </a:t>
                      </a:r>
                      <a:r>
                        <a:rPr lang="en-US" altLang="ko-KR">
                          <a:hlinkClick r:id="rId2"/>
                        </a:rPr>
                        <a:t>https://www.gmarket.co.kr</a:t>
                      </a:r>
                      <a:r>
                        <a:rPr lang="en-US" altLang="ko-KR"/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영양제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키워드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페이지당 상품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수집할 페이지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 페이지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 총 </a:t>
                      </a:r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 페이지 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카테고리</a:t>
            </a:r>
            <a:r>
              <a:rPr lang="en-US" altLang="ko-KR"/>
              <a:t>,</a:t>
            </a:r>
            <a:r>
              <a:rPr lang="ko-KR" altLang="en-US"/>
              <a:t> 키워드 선정 이유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4165" y="2308390"/>
            <a:ext cx="3921135" cy="36845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6153" y="2308390"/>
            <a:ext cx="3713260" cy="36845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40077" y="5721200"/>
            <a:ext cx="1229313" cy="27170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42772" y="5704074"/>
            <a:ext cx="1229313" cy="27170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58196" y="2327120"/>
            <a:ext cx="896537" cy="27170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22129" y="3333153"/>
            <a:ext cx="896537" cy="38132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26103" y="6160761"/>
            <a:ext cx="39006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건강기능식품 키워드로 검색 한 결과</a:t>
            </a:r>
          </a:p>
          <a:p>
            <a:pPr algn="ctr">
              <a:defRPr/>
            </a:pPr>
            <a:r>
              <a:rPr lang="ko-KR" altLang="en-US" sz="1600" dirty="0"/>
              <a:t>상품 개수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2,903</a:t>
            </a:r>
            <a:r>
              <a:rPr lang="ko-KR" altLang="en-US" sz="1600" dirty="0"/>
              <a:t>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9854" y="6170184"/>
            <a:ext cx="3455148" cy="57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/>
              <a:t>영양제 카테고리로 검색 한 결과</a:t>
            </a:r>
          </a:p>
          <a:p>
            <a:pPr algn="ctr">
              <a:defRPr/>
            </a:pPr>
            <a:r>
              <a:rPr lang="ko-KR" altLang="en-US" sz="1600" dirty="0"/>
              <a:t>상품 개수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989,400</a:t>
            </a:r>
            <a:r>
              <a:rPr lang="ko-KR" altLang="en-US" sz="1600" dirty="0"/>
              <a:t>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6551" y="1407271"/>
            <a:ext cx="10384118" cy="638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rgbClr val="333333"/>
              </a:buClr>
              <a:buFont typeface="Arial"/>
              <a:buChar char="•"/>
              <a:defRPr/>
            </a:pPr>
            <a:r>
              <a:rPr lang="en-US" altLang="ko-KR"/>
              <a:t>‘</a:t>
            </a:r>
            <a:r>
              <a:rPr lang="ko-KR" altLang="en-US"/>
              <a:t>건강기능식품</a:t>
            </a:r>
            <a:r>
              <a:rPr lang="en-US" altLang="ko-KR"/>
              <a:t>’</a:t>
            </a:r>
            <a:r>
              <a:rPr lang="ko-KR" altLang="en-US"/>
              <a:t>으로 검색 했을 때의 상품 개수는 </a:t>
            </a:r>
            <a:r>
              <a:rPr lang="en-US" altLang="ko-KR"/>
              <a:t>2,903</a:t>
            </a:r>
            <a:r>
              <a:rPr lang="ko-KR" altLang="en-US"/>
              <a:t>개로 비교적 적은 수를 보임</a:t>
            </a:r>
          </a:p>
          <a:p>
            <a:pPr marL="257040" indent="-257040">
              <a:buClr>
                <a:srgbClr val="333333"/>
              </a:buClr>
              <a:buFont typeface="Arial"/>
              <a:buChar char="•"/>
              <a:defRPr/>
            </a:pPr>
            <a:r>
              <a:rPr lang="ko-KR" altLang="en-US"/>
              <a:t>카테고리를 영양제로 선택 시 </a:t>
            </a:r>
            <a:r>
              <a:rPr lang="en-US" altLang="ko-KR"/>
              <a:t>989,400</a:t>
            </a:r>
            <a:r>
              <a:rPr lang="ko-KR" altLang="en-US"/>
              <a:t>개로 매우 많은 개수의 상품을 검색 할 수 있음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수집 대상 이미지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550102"/>
            <a:ext cx="3609644" cy="3572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599" y="6180361"/>
            <a:ext cx="3455147" cy="3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상품 사이트 상단 대표 이미지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9787" y="2839587"/>
            <a:ext cx="6392611" cy="357262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89787" y="2839587"/>
            <a:ext cx="3196305" cy="2993651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9599" y="2550101"/>
            <a:ext cx="3609644" cy="357262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" name="직선 화살표 연결선 18"/>
          <p:cNvCxnSpPr>
            <a:stCxn id="16" idx="1"/>
            <a:endCxn id="17" idx="3"/>
          </p:cNvCxnSpPr>
          <p:nvPr/>
        </p:nvCxnSpPr>
        <p:spPr>
          <a:xfrm rot="10800000">
            <a:off x="4219244" y="4336413"/>
            <a:ext cx="970543" cy="0"/>
          </a:xfrm>
          <a:prstGeom prst="straightConnector1">
            <a:avLst/>
          </a:prstGeom>
          <a:ln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599" y="1519331"/>
            <a:ext cx="8469967" cy="364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rgbClr val="333333"/>
              </a:buClr>
              <a:buFont typeface="Wingdings"/>
              <a:buChar char="v"/>
              <a:defRPr/>
            </a:pPr>
            <a:r>
              <a:rPr lang="ko-KR" altLang="en-US"/>
              <a:t>상품 판매 사이트 상단 대표 이미지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62319" y="2550102"/>
            <a:ext cx="5184924" cy="678125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62319" y="4815727"/>
            <a:ext cx="5184921" cy="1306997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수집 대상 이미지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320" y="2550102"/>
            <a:ext cx="3738789" cy="3572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4141" y="6122724"/>
            <a:ext cx="3455147" cy="3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제품 상세 이미지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47243" y="2391785"/>
            <a:ext cx="1618166" cy="41218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47243" y="3228227"/>
            <a:ext cx="1618166" cy="1587500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2319" y="2550102"/>
            <a:ext cx="3738789" cy="3572622"/>
          </a:xfrm>
          <a:prstGeom prst="rect">
            <a:avLst/>
          </a:prstGeom>
          <a:noFill/>
          <a:ln w="254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10800000">
            <a:off x="4401109" y="2550102"/>
            <a:ext cx="3064300" cy="678127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0800000" flipV="1">
            <a:off x="4401109" y="4815732"/>
            <a:ext cx="3064304" cy="1306991"/>
          </a:xfrm>
          <a:prstGeom prst="line">
            <a:avLst/>
          </a:prstGeom>
          <a:ln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599" y="1594035"/>
            <a:ext cx="3791510" cy="36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rgbClr val="333333"/>
              </a:buClr>
              <a:buFont typeface="Wingdings"/>
              <a:buChar char="v"/>
              <a:defRPr/>
            </a:pPr>
            <a:r>
              <a:rPr lang="ko-KR" altLang="en-US"/>
              <a:t>제품 상세 설명 이미지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수집 이미지 저장 폴더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33474"/>
            <a:ext cx="4316964" cy="5648349"/>
          </a:xfrm>
        </p:spPr>
        <p:txBody>
          <a:bodyPr/>
          <a:lstStyle/>
          <a:p>
            <a:pPr>
              <a:defRPr/>
            </a:pPr>
            <a:r>
              <a:rPr lang="en-US" altLang="ko-KR" dirty="0" err="1"/>
              <a:t>Gmarket</a:t>
            </a:r>
            <a:r>
              <a:rPr lang="en-US" altLang="ko-KR" dirty="0"/>
              <a:t> 2107xx</a:t>
            </a:r>
          </a:p>
          <a:p>
            <a:pPr lvl="1">
              <a:defRPr/>
            </a:pPr>
            <a:r>
              <a:rPr lang="ko-KR" altLang="en-US" dirty="0"/>
              <a:t>상품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대표 이미지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_main_1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_main_2</a:t>
            </a:r>
          </a:p>
          <a:p>
            <a:pPr lvl="2">
              <a:defRPr/>
            </a:pPr>
            <a:r>
              <a:rPr lang="ko-KR" altLang="en-US" dirty="0"/>
              <a:t>상세 이미지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_detail_1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_detail_2</a:t>
            </a:r>
          </a:p>
          <a:p>
            <a:pPr lvl="1">
              <a:defRPr/>
            </a:pPr>
            <a:r>
              <a:rPr lang="ko-KR" altLang="en-US" dirty="0"/>
              <a:t>상품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ko-KR" altLang="en-US" dirty="0"/>
              <a:t>대표 이미지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 _main_ 1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 _main_ 2</a:t>
            </a:r>
          </a:p>
          <a:p>
            <a:pPr lvl="2">
              <a:defRPr/>
            </a:pPr>
            <a:r>
              <a:rPr lang="ko-KR" altLang="en-US" dirty="0"/>
              <a:t>상세 이미지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 _detail_ 1</a:t>
            </a:r>
          </a:p>
          <a:p>
            <a:pPr lvl="3">
              <a:defRPr/>
            </a:pPr>
            <a:r>
              <a:rPr lang="ko-KR" altLang="en-US" dirty="0"/>
              <a:t>이미지</a:t>
            </a:r>
            <a:r>
              <a:rPr lang="en-US" altLang="ko-KR" dirty="0"/>
              <a:t> _detail_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D2E2D-7B0F-459F-98E7-54CC2D59AE71}"/>
              </a:ext>
            </a:extLst>
          </p:cNvPr>
          <p:cNvSpPr txBox="1"/>
          <p:nvPr/>
        </p:nvSpPr>
        <p:spPr>
          <a:xfrm>
            <a:off x="4161453" y="122231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나중에 이미지를 합칠 때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파일 명이 중복 되는 것을 방지</a:t>
            </a:r>
            <a:r>
              <a:rPr lang="ko-KR" altLang="en-US" dirty="0"/>
              <a:t>하기 위해 대표 이미지명 뒤에 </a:t>
            </a:r>
            <a:r>
              <a:rPr lang="en-US" altLang="ko-KR" dirty="0"/>
              <a:t>_main_ </a:t>
            </a:r>
          </a:p>
          <a:p>
            <a:r>
              <a:rPr lang="ko-KR" altLang="en-US" dirty="0"/>
              <a:t>상세 이미지명 뒤에 </a:t>
            </a:r>
            <a:r>
              <a:rPr lang="en-US" altLang="ko-KR" dirty="0"/>
              <a:t>_detail_ </a:t>
            </a:r>
            <a:r>
              <a:rPr lang="ko-KR" altLang="en-US" dirty="0"/>
              <a:t>을 붙여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이미지명 마지막 숫자는 이미지의 개수를 의미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역추적을 위한 자료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역추적</a:t>
            </a:r>
            <a:r>
              <a:rPr lang="ko-KR" altLang="en-US" dirty="0"/>
              <a:t> 이유</a:t>
            </a:r>
          </a:p>
          <a:p>
            <a:pPr lvl="1">
              <a:defRPr/>
            </a:pPr>
            <a:r>
              <a:rPr lang="ko-KR" altLang="en-US" dirty="0" err="1"/>
              <a:t>크롤링이</a:t>
            </a:r>
            <a:r>
              <a:rPr lang="ko-KR" altLang="en-US" dirty="0"/>
              <a:t> 안된 이미지가 존재 할 시 해당 상품 사이트에서 직접 이미지를 저장 </a:t>
            </a:r>
          </a:p>
          <a:p>
            <a:pPr lvl="1">
              <a:defRPr/>
            </a:pPr>
            <a:r>
              <a:rPr lang="en-US" altLang="ko-KR" dirty="0"/>
              <a:t>(</a:t>
            </a:r>
            <a:r>
              <a:rPr lang="ko-KR" altLang="en-US" dirty="0"/>
              <a:t> 수집 된 데이터가 충분하지 않을 때 해당 </a:t>
            </a:r>
            <a:r>
              <a:rPr lang="en-US" altLang="ko-KR" dirty="0"/>
              <a:t>)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자료 정리 방법</a:t>
            </a:r>
          </a:p>
          <a:p>
            <a:pPr lvl="1">
              <a:defRPr/>
            </a:pPr>
            <a:r>
              <a:rPr lang="ko-KR" altLang="en-US" dirty="0"/>
              <a:t>상품 명</a:t>
            </a:r>
            <a:r>
              <a:rPr lang="en-US" altLang="ko-KR" dirty="0"/>
              <a:t>,</a:t>
            </a:r>
            <a:r>
              <a:rPr lang="ko-KR" altLang="en-US" dirty="0"/>
              <a:t> 재명 된 상품 명</a:t>
            </a:r>
            <a:r>
              <a:rPr lang="en-US" altLang="ko-KR" dirty="0"/>
              <a:t>,</a:t>
            </a:r>
            <a:r>
              <a:rPr lang="ko-KR" altLang="en-US" dirty="0"/>
              <a:t> 상품 사이트 주소</a:t>
            </a:r>
          </a:p>
          <a:p>
            <a:pPr lvl="1">
              <a:defRPr/>
            </a:pPr>
            <a:r>
              <a:rPr lang="ko-KR" altLang="en-US" dirty="0"/>
              <a:t>상품 명 재명 이유 </a:t>
            </a:r>
            <a:r>
              <a:rPr lang="en-US" altLang="ko-KR" dirty="0"/>
              <a:t>:</a:t>
            </a:r>
            <a:r>
              <a:rPr lang="ko-KR" altLang="en-US" dirty="0"/>
              <a:t> 특수문자는 파일명으로 지정 할 수 없어 파일 저장 시 오류 발생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상품 명 재명 방법 </a:t>
            </a:r>
            <a:r>
              <a:rPr lang="en-US" altLang="ko-KR" dirty="0"/>
              <a:t>:</a:t>
            </a:r>
            <a:r>
              <a:rPr lang="ko-KR" altLang="en-US" dirty="0"/>
              <a:t> 특수문자 제거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동일 상품 명 존재 할 시 뒤에 페이지 수와 상품 번호를 추가하여 저장</a:t>
            </a:r>
          </a:p>
          <a:p>
            <a:pPr lvl="1">
              <a:defRPr/>
            </a:pPr>
            <a:r>
              <a:rPr lang="en-US" altLang="ko-KR" dirty="0"/>
              <a:t>ex) </a:t>
            </a:r>
            <a:r>
              <a:rPr lang="ko-KR" altLang="en-US" dirty="0"/>
              <a:t>변환 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루테인</a:t>
            </a:r>
            <a:r>
              <a:rPr lang="en-US" altLang="ko-KR" dirty="0"/>
              <a:t> </a:t>
            </a:r>
            <a:r>
              <a:rPr lang="en-US" altLang="ko-KR" dirty="0" err="1"/>
              <a:t>프리미엄</a:t>
            </a:r>
            <a:r>
              <a:rPr lang="en-US" altLang="ko-KR" dirty="0"/>
              <a:t> (6개월분) 눈 </a:t>
            </a:r>
            <a:r>
              <a:rPr lang="en-US" altLang="ko-KR" dirty="0" err="1"/>
              <a:t>건강</a:t>
            </a:r>
            <a:r>
              <a:rPr lang="en-US" altLang="ko-KR" dirty="0"/>
              <a:t> / </a:t>
            </a:r>
            <a:r>
              <a:rPr lang="en-US" altLang="ko-KR" dirty="0" err="1"/>
              <a:t>건강기능식품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ex) </a:t>
            </a:r>
            <a:r>
              <a:rPr lang="ko-KR" altLang="en-US" dirty="0"/>
              <a:t>변환 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루테인</a:t>
            </a:r>
            <a:r>
              <a:rPr lang="en-US" altLang="ko-KR" dirty="0"/>
              <a:t> </a:t>
            </a:r>
            <a:r>
              <a:rPr lang="en-US" altLang="ko-KR" dirty="0" err="1"/>
              <a:t>프리미엄</a:t>
            </a:r>
            <a:r>
              <a:rPr lang="en-US" altLang="ko-KR" dirty="0"/>
              <a:t> (6개월분) 눈 </a:t>
            </a:r>
            <a:r>
              <a:rPr lang="en-US" altLang="ko-KR" dirty="0" err="1"/>
              <a:t>건강</a:t>
            </a:r>
            <a:r>
              <a:rPr lang="en-US" altLang="ko-KR" dirty="0"/>
              <a:t>  </a:t>
            </a:r>
            <a:r>
              <a:rPr lang="en-US" altLang="ko-KR" dirty="0" err="1"/>
              <a:t>건강기능식품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ex) </a:t>
            </a:r>
            <a:r>
              <a:rPr lang="ko-KR" altLang="en-US" dirty="0"/>
              <a:t>비타민</a:t>
            </a:r>
            <a:r>
              <a:rPr lang="en-US" altLang="ko-KR" dirty="0"/>
              <a:t>D_5_74 (5</a:t>
            </a:r>
            <a:r>
              <a:rPr lang="ko-KR" altLang="en-US" dirty="0"/>
              <a:t>페이지 </a:t>
            </a:r>
            <a:r>
              <a:rPr lang="en-US" altLang="ko-KR" dirty="0"/>
              <a:t>74</a:t>
            </a:r>
            <a:r>
              <a:rPr lang="ko-KR" altLang="en-US" dirty="0"/>
              <a:t>번째 상품</a:t>
            </a:r>
            <a:r>
              <a:rPr lang="en-US" altLang="ko-KR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456" y="6005357"/>
            <a:ext cx="11725088" cy="388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8427" y="5788080"/>
            <a:ext cx="3455147" cy="334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/>
              <a:t>파일 형식 예시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물방울">
  <a:themeElements>
    <a:clrScheme name="물방울">
      <a:dk1>
        <a:srgbClr val="333333"/>
      </a:dk1>
      <a:lt1>
        <a:srgbClr val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물방울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물방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100000"/>
                <a:alpha val="100000"/>
                <a:hueMod val="600000"/>
                <a:satMod val="100000"/>
                <a:lumMod val="100000"/>
              </a:schemeClr>
            </a:gs>
            <a:gs pos="50000">
              <a:schemeClr val="phClr">
                <a:tint val="30000"/>
                <a:shade val="80000"/>
                <a:alpha val="100000"/>
                <a:hueMod val="100000"/>
                <a:satMod val="100000"/>
                <a:lum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200000"/>
                <a:lum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377</Words>
  <Application>Microsoft Office PowerPoint</Application>
  <PresentationFormat>와이드스크린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물방울</vt:lpstr>
      <vt:lpstr>크롤링 계획서</vt:lpstr>
      <vt:lpstr>목차</vt:lpstr>
      <vt:lpstr>크롤링 계획서 요약 정리</vt:lpstr>
      <vt:lpstr>카테고리, 키워드 선정 이유</vt:lpstr>
      <vt:lpstr>수집 대상 이미지</vt:lpstr>
      <vt:lpstr>수집 대상 이미지</vt:lpstr>
      <vt:lpstr>수집 이미지 저장 폴더 구조</vt:lpstr>
      <vt:lpstr>역추적을 위한 자료 정리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크롤링 계획서</dc:title>
  <dc:creator>USER</dc:creator>
  <cp:lastModifiedBy>이 주훈</cp:lastModifiedBy>
  <cp:revision>52</cp:revision>
  <dcterms:created xsi:type="dcterms:W3CDTF">2021-07-05T05:58:02Z</dcterms:created>
  <dcterms:modified xsi:type="dcterms:W3CDTF">2021-07-06T02:14:33Z</dcterms:modified>
  <cp:version>0906.0100.01</cp:version>
</cp:coreProperties>
</file>