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Lst>
  <p:sldSz type="screen16x9" cy="6858000" cx="12192000"/>
  <p:notesSz cx="12192000" cy="6858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39" autoAdjust="0"/>
    <p:restoredTop sz="94640" autoAdjust="0"/>
  </p:normalViewPr>
  <p:slideViewPr>
    <p:cSldViewPr>
      <p:cViewPr varScale="1">
        <p:scale>
          <a:sx n="74" d="100"/>
          <a:sy n="74" d="100"/>
        </p:scale>
        <p:origin x="-396" y="-96"/>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dmi\Desktop\NM%20project%20iii%20year\New%20folder\unm203bcm22114%20(1).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admi\Desktop\NM%20project%20iii%20year\New%20folder\unm203bcm22114%20(1).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admi\Desktop\NM%20project%20iii%20year\New%20folder\unm203bcm22114%20(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[unm203bcm22114 (1).xlsx]Sheet1!PivotTable1</c:name>
    <c:fmtId val="6"/>
  </c:pivotSource>
  <c:chart>
    <c:title>
      <c:tx>
        <c:rich>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r>
              <a:rPr lang="en-US"/>
              <a:t>EMPLOYEE</a:t>
            </a:r>
            <a:r>
              <a:rPr lang="en-US" baseline="0"/>
              <a:t> WISE SALARY ANALYSIS</a:t>
            </a:r>
            <a:endParaRPr lang="en-US"/>
          </a:p>
        </c:rich>
      </c:tx>
      <c:layout>
        <c:manualLayout>
          <c:xMode val="edge"/>
          <c:yMode val="edge"/>
          <c:x val="0.3146526684164482"/>
          <c:y val="0.08694225721784768"/>
        </c:manualLayout>
      </c:layout>
      <c:overlay val="0"/>
      <c:spPr>
        <a:noFill/>
        <a:ln>
          <a:noFill/>
        </a:ln>
        <a:effectLst/>
      </c:spPr>
    </c:title>
    <c:autoTitleDeleted val="0"/>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delete val="1"/>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delete val="1"/>
          <c:extLst>
            <c:ext xmlns:c15="http://schemas.microsoft.com/office/drawing/2012/chart" uri="{CE6537A1-D6FC-4f65-9D91-7224C49458BB}"/>
          </c:extLst>
        </c:dLbl>
      </c:pivotFmt>
      <c:pivotFmt>
        <c:idx val="2"/>
        <c:spPr>
          <a:ln w="28575" cap="rnd">
            <a:solidFill>
              <a:schemeClr val="accent1"/>
            </a:solidFill>
            <a:round/>
          </a:ln>
          <a:effectLst/>
        </c:spPr>
        <c:marker>
          <c:symbol val="circle"/>
          <c:size val="5"/>
          <c:spPr>
            <a:solidFill>
              <a:schemeClr val="accent1"/>
            </a:solidFill>
            <a:ln w="9525">
              <a:solidFill>
                <a:schemeClr val="accent1"/>
              </a:solidFill>
            </a:ln>
            <a:effectLst/>
          </c:spPr>
        </c:marker>
        <c:dLbl>
          <c:idx val="0"/>
          <c:delete val="1"/>
          <c:extLst>
            <c:ext xmlns:c15="http://schemas.microsoft.com/office/drawing/2012/chart" uri="{CE6537A1-D6FC-4f65-9D91-7224C49458BB}"/>
          </c:extLst>
        </c:dLbl>
      </c:pivotFmt>
      <c:pivotFmt>
        <c:idx val="3"/>
        <c:spPr>
          <a:ln w="28575" cap="rnd">
            <a:solidFill>
              <a:schemeClr val="accent1"/>
            </a:solidFill>
            <a:round/>
          </a:ln>
          <a:effectLst/>
        </c:spPr>
        <c:marker>
          <c:symbol val="circle"/>
          <c:size val="5"/>
          <c:spPr>
            <a:solidFill>
              <a:schemeClr val="accent1"/>
            </a:solidFill>
            <a:ln w="9525">
              <a:solidFill>
                <a:schemeClr val="accent1"/>
              </a:solidFill>
            </a:ln>
            <a:effectLst/>
          </c:spPr>
        </c:marker>
        <c:dLbl>
          <c:idx val="0"/>
          <c:delete val="1"/>
        </c:dLbl>
      </c:pivotFmt>
    </c:pivotFmts>
    <c:plotArea>
      <c:layout>
        <c:manualLayout>
          <c:layoutTarget val="inner"/>
          <c:xMode val="edge"/>
          <c:yMode val="edge"/>
          <c:x val="0.18245603674540703"/>
          <c:y val="0.26328484981044065"/>
          <c:w val="0.789766185476815"/>
          <c:h val="0.29149205307669884"/>
        </c:manualLayout>
      </c:layout>
      <c:lineChart>
        <c:grouping val="standard"/>
        <c:varyColors val="0"/>
        <c:ser>
          <c:idx val="0"/>
          <c:order val="0"/>
          <c:tx>
            <c:strRef>
              <c:f>Sheet1!$B$3</c:f>
              <c:strCache>
                <c:ptCount val="1"/>
                <c:pt idx="0">
                  <c:v>Total</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errBars>
            <c:errDir val="y"/>
            <c:errBarType val="both"/>
            <c:errValType val="stdErr"/>
            <c:noEndCap val="0"/>
            <c:spPr>
              <a:noFill/>
              <a:ln w="9525" cap="flat" cmpd="sng" algn="ctr">
                <a:solidFill>
                  <a:schemeClr val="tx1">
                    <a:lumMod val="65000"/>
                    <a:lumOff val="35000"/>
                  </a:schemeClr>
                </a:solidFill>
                <a:round/>
              </a:ln>
              <a:effectLst/>
            </c:spPr>
          </c:errBars>
          <c:cat>
            <c:strRef>
              <c:f>Sheet1!$A$4:$A$279</c:f>
              <c:strCache>
                <c:ptCount val="275"/>
                <c:pt idx="0">
                  <c:v>Ait Sidi, Karthikeyan   </c:v>
                </c:pt>
                <c:pt idx="1">
                  <c:v>Akinkuolie, Sarah</c:v>
                </c:pt>
                <c:pt idx="2">
                  <c:v>Alagbe,Trina</c:v>
                </c:pt>
                <c:pt idx="3">
                  <c:v>Anderson, Carol </c:v>
                </c:pt>
                <c:pt idx="4">
                  <c:v>Anderson, Linda  </c:v>
                </c:pt>
                <c:pt idx="5">
                  <c:v>Andreola, Colby</c:v>
                </c:pt>
                <c:pt idx="6">
                  <c:v>Athwal, Sam</c:v>
                </c:pt>
                <c:pt idx="7">
                  <c:v>Bacong, Alejandro </c:v>
                </c:pt>
                <c:pt idx="8">
                  <c:v>Barone, Francesco  A</c:v>
                </c:pt>
                <c:pt idx="9">
                  <c:v>Barton, Nader</c:v>
                </c:pt>
                <c:pt idx="10">
                  <c:v>Bates, Norman</c:v>
                </c:pt>
                <c:pt idx="11">
                  <c:v>Beak, Kimberly  </c:v>
                </c:pt>
                <c:pt idx="12">
                  <c:v>Beatrice, Courtney </c:v>
                </c:pt>
                <c:pt idx="13">
                  <c:v>Becker, Renee</c:v>
                </c:pt>
                <c:pt idx="14">
                  <c:v>Becker, Scott</c:v>
                </c:pt>
                <c:pt idx="15">
                  <c:v>Bernstein, Sean</c:v>
                </c:pt>
                <c:pt idx="16">
                  <c:v>Biden, Lowan  M</c:v>
                </c:pt>
                <c:pt idx="17">
                  <c:v>Billis, Helen</c:v>
                </c:pt>
                <c:pt idx="18">
                  <c:v>Blount, Dianna</c:v>
                </c:pt>
                <c:pt idx="19">
                  <c:v>Bondwell, Betsy</c:v>
                </c:pt>
                <c:pt idx="20">
                  <c:v>Booth, Frank</c:v>
                </c:pt>
                <c:pt idx="21">
                  <c:v>Bozzi, Charles</c:v>
                </c:pt>
                <c:pt idx="22">
                  <c:v>Brill, Donna</c:v>
                </c:pt>
                <c:pt idx="23">
                  <c:v>Buccheri, Joseph  </c:v>
                </c:pt>
                <c:pt idx="24">
                  <c:v>Bunbury, Jessica</c:v>
                </c:pt>
                <c:pt idx="25">
                  <c:v>Burke, Joelle</c:v>
                </c:pt>
                <c:pt idx="26">
                  <c:v>Burkett, Benjamin </c:v>
                </c:pt>
                <c:pt idx="27">
                  <c:v>Cady, Max </c:v>
                </c:pt>
                <c:pt idx="28">
                  <c:v>Candie, Calvin</c:v>
                </c:pt>
                <c:pt idx="29">
                  <c:v>Carabbio, Judith</c:v>
                </c:pt>
                <c:pt idx="30">
                  <c:v>Carey, Michael  </c:v>
                </c:pt>
                <c:pt idx="31">
                  <c:v>Carr, Claudia  N</c:v>
                </c:pt>
                <c:pt idx="32">
                  <c:v>Carter, Michelle </c:v>
                </c:pt>
                <c:pt idx="33">
                  <c:v>Carthy, B'rigit</c:v>
                </c:pt>
                <c:pt idx="34">
                  <c:v>Chace, Beatrice </c:v>
                </c:pt>
                <c:pt idx="35">
                  <c:v>Champaigne, Brian</c:v>
                </c:pt>
                <c:pt idx="36">
                  <c:v>Chan, Lin</c:v>
                </c:pt>
                <c:pt idx="37">
                  <c:v>Chang, Donovan  E</c:v>
                </c:pt>
                <c:pt idx="38">
                  <c:v>Chigurh, Anton</c:v>
                </c:pt>
                <c:pt idx="39">
                  <c:v>Chivukula, Enola</c:v>
                </c:pt>
                <c:pt idx="40">
                  <c:v>Cierpiszewski, Caroline  </c:v>
                </c:pt>
                <c:pt idx="41">
                  <c:v>Clayton, Rick</c:v>
                </c:pt>
                <c:pt idx="42">
                  <c:v>Cloninger, Jennifer</c:v>
                </c:pt>
                <c:pt idx="43">
                  <c:v>Close, Phil</c:v>
                </c:pt>
                <c:pt idx="44">
                  <c:v>Clukey, Elijian</c:v>
                </c:pt>
                <c:pt idx="45">
                  <c:v>Cockel, James</c:v>
                </c:pt>
                <c:pt idx="46">
                  <c:v>Cole, Spencer</c:v>
                </c:pt>
                <c:pt idx="47">
                  <c:v>Corleone, Michael</c:v>
                </c:pt>
                <c:pt idx="48">
                  <c:v>Corleone, Vito</c:v>
                </c:pt>
                <c:pt idx="49">
                  <c:v>Cornett, Lisa </c:v>
                </c:pt>
                <c:pt idx="50">
                  <c:v>Costello, Frank</c:v>
                </c:pt>
                <c:pt idx="51">
                  <c:v>Crimmings,   Jean</c:v>
                </c:pt>
                <c:pt idx="52">
                  <c:v>Cross, Noah</c:v>
                </c:pt>
                <c:pt idx="53">
                  <c:v>Daneault, Lynn</c:v>
                </c:pt>
                <c:pt idx="54">
                  <c:v>Daniele, Ann  </c:v>
                </c:pt>
                <c:pt idx="55">
                  <c:v>Darson, Jene'ya </c:v>
                </c:pt>
                <c:pt idx="56">
                  <c:v>Davis, Daniel</c:v>
                </c:pt>
                <c:pt idx="57">
                  <c:v>Dee, Randy</c:v>
                </c:pt>
                <c:pt idx="58">
                  <c:v>DeGweck,  James</c:v>
                </c:pt>
                <c:pt idx="59">
                  <c:v>Del Bosque, Keyla</c:v>
                </c:pt>
                <c:pt idx="60">
                  <c:v>Delarge, Alex</c:v>
                </c:pt>
                <c:pt idx="61">
                  <c:v>Demita, Carla</c:v>
                </c:pt>
                <c:pt idx="62">
                  <c:v>Desimone, Carl </c:v>
                </c:pt>
                <c:pt idx="63">
                  <c:v>DeVito, Tommy</c:v>
                </c:pt>
                <c:pt idx="64">
                  <c:v>Dickinson, Geoff </c:v>
                </c:pt>
                <c:pt idx="65">
                  <c:v>Dietrich, Jenna  </c:v>
                </c:pt>
                <c:pt idx="66">
                  <c:v>DiNocco, Lily </c:v>
                </c:pt>
                <c:pt idx="67">
                  <c:v>Dobrin, Denisa  S</c:v>
                </c:pt>
                <c:pt idx="68">
                  <c:v>Dolan, Linda</c:v>
                </c:pt>
                <c:pt idx="69">
                  <c:v>Dougall, Eric</c:v>
                </c:pt>
                <c:pt idx="70">
                  <c:v>Driver, Elle</c:v>
                </c:pt>
                <c:pt idx="71">
                  <c:v>Dunn, Amy  </c:v>
                </c:pt>
                <c:pt idx="72">
                  <c:v>Dunne, Amy</c:v>
                </c:pt>
                <c:pt idx="73">
                  <c:v>Eaton, Marianne</c:v>
                </c:pt>
                <c:pt idx="74">
                  <c:v>Engdahl, Jean</c:v>
                </c:pt>
                <c:pt idx="75">
                  <c:v>England, Rex</c:v>
                </c:pt>
                <c:pt idx="76">
                  <c:v>Erilus, Angela</c:v>
                </c:pt>
                <c:pt idx="77">
                  <c:v>Estremera, Miguel</c:v>
                </c:pt>
                <c:pt idx="78">
                  <c:v>Evensen, April</c:v>
                </c:pt>
                <c:pt idx="79">
                  <c:v>Exantus, Susan</c:v>
                </c:pt>
                <c:pt idx="80">
                  <c:v>Faller, Megan </c:v>
                </c:pt>
                <c:pt idx="81">
                  <c:v>Fancett, Nicole</c:v>
                </c:pt>
                <c:pt idx="82">
                  <c:v>Ferguson, Susan</c:v>
                </c:pt>
                <c:pt idx="83">
                  <c:v>Fernandes, Nilson  </c:v>
                </c:pt>
                <c:pt idx="84">
                  <c:v>Fett, Boba</c:v>
                </c:pt>
                <c:pt idx="85">
                  <c:v>Fidelia,  Libby</c:v>
                </c:pt>
                <c:pt idx="86">
                  <c:v>Fitzpatrick, Michael  J</c:v>
                </c:pt>
                <c:pt idx="87">
                  <c:v>Foreman, Tanya</c:v>
                </c:pt>
                <c:pt idx="88">
                  <c:v>Forrest, Alex</c:v>
                </c:pt>
                <c:pt idx="89">
                  <c:v>Foss, Jason</c:v>
                </c:pt>
                <c:pt idx="90">
                  <c:v>Fraval, Maruk </c:v>
                </c:pt>
                <c:pt idx="91">
                  <c:v>Galia, Lisa</c:v>
                </c:pt>
                <c:pt idx="92">
                  <c:v>Garcia, Raul</c:v>
                </c:pt>
                <c:pt idx="93">
                  <c:v>Gaul, Barbara</c:v>
                </c:pt>
                <c:pt idx="94">
                  <c:v>Gentry, Mildred</c:v>
                </c:pt>
                <c:pt idx="95">
                  <c:v>Gill, Whitney  </c:v>
                </c:pt>
                <c:pt idx="96">
                  <c:v>Girifalco, Evelyn</c:v>
                </c:pt>
                <c:pt idx="97">
                  <c:v>Givens, Myriam</c:v>
                </c:pt>
                <c:pt idx="98">
                  <c:v>Goble, Taisha</c:v>
                </c:pt>
                <c:pt idx="99">
                  <c:v>Goeth, Amon</c:v>
                </c:pt>
                <c:pt idx="100">
                  <c:v>Gold, Shenice  </c:v>
                </c:pt>
                <c:pt idx="101">
                  <c:v>Gonzalez, Maria</c:v>
                </c:pt>
                <c:pt idx="102">
                  <c:v>Good, Susan</c:v>
                </c:pt>
                <c:pt idx="103">
                  <c:v>Gordon, David</c:v>
                </c:pt>
                <c:pt idx="104">
                  <c:v>Gosciminski, Phylicia  </c:v>
                </c:pt>
                <c:pt idx="105">
                  <c:v>Goyal, Roxana</c:v>
                </c:pt>
                <c:pt idx="106">
                  <c:v>Gray, Elijiah  </c:v>
                </c:pt>
                <c:pt idx="107">
                  <c:v>Gross, Paula</c:v>
                </c:pt>
                <c:pt idx="108">
                  <c:v>Gruber, Hans</c:v>
                </c:pt>
                <c:pt idx="109">
                  <c:v>Guilianno, Mike</c:v>
                </c:pt>
                <c:pt idx="110">
                  <c:v>Handschiegl, Joanne</c:v>
                </c:pt>
                <c:pt idx="111">
                  <c:v>Hankard, Earnest</c:v>
                </c:pt>
                <c:pt idx="112">
                  <c:v>Harrington, Christie </c:v>
                </c:pt>
                <c:pt idx="113">
                  <c:v>Harrison, Kara</c:v>
                </c:pt>
                <c:pt idx="114">
                  <c:v>Heitzman, Anthony</c:v>
                </c:pt>
                <c:pt idx="115">
                  <c:v>Hendrickson, Trina</c:v>
                </c:pt>
                <c:pt idx="116">
                  <c:v>Hitchcock, Alfred</c:v>
                </c:pt>
                <c:pt idx="117">
                  <c:v>Homberger, Adrienne  J</c:v>
                </c:pt>
                <c:pt idx="118">
                  <c:v>Horton, Jayne</c:v>
                </c:pt>
                <c:pt idx="119">
                  <c:v>Houlihan, Debra</c:v>
                </c:pt>
                <c:pt idx="120">
                  <c:v>Hudson, Jane</c:v>
                </c:pt>
                <c:pt idx="121">
                  <c:v>Hunts, Julissa</c:v>
                </c:pt>
                <c:pt idx="122">
                  <c:v>Hutter, Rosalie</c:v>
                </c:pt>
                <c:pt idx="123">
                  <c:v>Huynh, Ming</c:v>
                </c:pt>
                <c:pt idx="124">
                  <c:v>Immediato, Walter</c:v>
                </c:pt>
                <c:pt idx="125">
                  <c:v>Ivey, Rose </c:v>
                </c:pt>
                <c:pt idx="126">
                  <c:v>Jackson, Maryellen</c:v>
                </c:pt>
                <c:pt idx="127">
                  <c:v>Jacobi, Hannah  </c:v>
                </c:pt>
                <c:pt idx="128">
                  <c:v>Jeannite, Tayana</c:v>
                </c:pt>
                <c:pt idx="129">
                  <c:v>Jhaveri, Sneha  </c:v>
                </c:pt>
                <c:pt idx="130">
                  <c:v>Johnson, George</c:v>
                </c:pt>
                <c:pt idx="131">
                  <c:v>Johnson, Noelle </c:v>
                </c:pt>
                <c:pt idx="132">
                  <c:v>Johnston, Yen</c:v>
                </c:pt>
                <c:pt idx="133">
                  <c:v>Jung, Judy  </c:v>
                </c:pt>
                <c:pt idx="134">
                  <c:v>Kampew, Donysha</c:v>
                </c:pt>
                <c:pt idx="135">
                  <c:v>Keatts, Kramer </c:v>
                </c:pt>
                <c:pt idx="136">
                  <c:v>Khemmich, Bartholemew</c:v>
                </c:pt>
                <c:pt idx="137">
                  <c:v>King, Janet</c:v>
                </c:pt>
                <c:pt idx="138">
                  <c:v>Kinsella, Kathleen  </c:v>
                </c:pt>
                <c:pt idx="139">
                  <c:v>Kirill, Alexandra  </c:v>
                </c:pt>
                <c:pt idx="140">
                  <c:v>Knapp, Bradley  J</c:v>
                </c:pt>
                <c:pt idx="141">
                  <c:v>Kretschmer, John</c:v>
                </c:pt>
                <c:pt idx="142">
                  <c:v>Lajiri,  Jyoti</c:v>
                </c:pt>
                <c:pt idx="143">
                  <c:v>Landa, Hans</c:v>
                </c:pt>
                <c:pt idx="144">
                  <c:v>Langford, Lindsey</c:v>
                </c:pt>
                <c:pt idx="145">
                  <c:v>Langton, Enrico</c:v>
                </c:pt>
                <c:pt idx="146">
                  <c:v>Latif, Mohammed</c:v>
                </c:pt>
                <c:pt idx="147">
                  <c:v>Le, Binh</c:v>
                </c:pt>
                <c:pt idx="148">
                  <c:v>Leach, Dallas</c:v>
                </c:pt>
                <c:pt idx="149">
                  <c:v>Lecter, Hannibal</c:v>
                </c:pt>
                <c:pt idx="150">
                  <c:v>Leruth, Giovanni</c:v>
                </c:pt>
                <c:pt idx="151">
                  <c:v>Liebig, Ketsia</c:v>
                </c:pt>
                <c:pt idx="152">
                  <c:v>Linares, Marilyn </c:v>
                </c:pt>
                <c:pt idx="153">
                  <c:v>Linden, Mathew</c:v>
                </c:pt>
                <c:pt idx="154">
                  <c:v>Lundy, Susan</c:v>
                </c:pt>
                <c:pt idx="155">
                  <c:v>Lunquist, Lisa</c:v>
                </c:pt>
                <c:pt idx="156">
                  <c:v>Lydon, Allison</c:v>
                </c:pt>
                <c:pt idx="157">
                  <c:v>MacLennan, Samuel</c:v>
                </c:pt>
                <c:pt idx="158">
                  <c:v>Mahoney, Lauren  </c:v>
                </c:pt>
                <c:pt idx="159">
                  <c:v>Manchester, Robyn</c:v>
                </c:pt>
                <c:pt idx="160">
                  <c:v>Mancuso, Karen</c:v>
                </c:pt>
                <c:pt idx="161">
                  <c:v>Mangal, Debbie</c:v>
                </c:pt>
                <c:pt idx="162">
                  <c:v>Martin, Sandra</c:v>
                </c:pt>
                <c:pt idx="163">
                  <c:v>Maurice, Shana</c:v>
                </c:pt>
                <c:pt idx="164">
                  <c:v>Mckenna, Sandy</c:v>
                </c:pt>
                <c:pt idx="165">
                  <c:v>McKinzie, Jac</c:v>
                </c:pt>
                <c:pt idx="166">
                  <c:v>Medeiros, Jennifer</c:v>
                </c:pt>
                <c:pt idx="167">
                  <c:v>Miller, Brannon</c:v>
                </c:pt>
                <c:pt idx="168">
                  <c:v>Miller, Ned</c:v>
                </c:pt>
                <c:pt idx="169">
                  <c:v>Monkfish, Erasumus</c:v>
                </c:pt>
                <c:pt idx="170">
                  <c:v>Monterro, Luisa</c:v>
                </c:pt>
                <c:pt idx="171">
                  <c:v>Morway, Tanya</c:v>
                </c:pt>
                <c:pt idx="172">
                  <c:v>Motlagh,  Dawn</c:v>
                </c:pt>
                <c:pt idx="173">
                  <c:v>Moumanil, Maliki </c:v>
                </c:pt>
                <c:pt idx="174">
                  <c:v>Myers, Michael</c:v>
                </c:pt>
                <c:pt idx="175">
                  <c:v>Navathe, Kurt</c:v>
                </c:pt>
                <c:pt idx="176">
                  <c:v>Ndzi, Horia</c:v>
                </c:pt>
                <c:pt idx="177">
                  <c:v>Newman, Richard </c:v>
                </c:pt>
                <c:pt idx="178">
                  <c:v>Nguyen, Dheepa</c:v>
                </c:pt>
                <c:pt idx="179">
                  <c:v>Nguyen, Lei-Ming</c:v>
                </c:pt>
                <c:pt idx="180">
                  <c:v>Nowlan, Kristie</c:v>
                </c:pt>
                <c:pt idx="181">
                  <c:v>O'hare, Lynn</c:v>
                </c:pt>
                <c:pt idx="182">
                  <c:v>Oliver, Brooke </c:v>
                </c:pt>
                <c:pt idx="183">
                  <c:v>Onque, Jasmine</c:v>
                </c:pt>
                <c:pt idx="184">
                  <c:v>Osturnka, Adeel</c:v>
                </c:pt>
                <c:pt idx="185">
                  <c:v>Owad, Clinton</c:v>
                </c:pt>
                <c:pt idx="186">
                  <c:v>Ozark, Travis</c:v>
                </c:pt>
                <c:pt idx="187">
                  <c:v>Panjwani, Nina</c:v>
                </c:pt>
                <c:pt idx="188">
                  <c:v>Pearson, Randall</c:v>
                </c:pt>
                <c:pt idx="189">
                  <c:v>Pelletier, Ermine</c:v>
                </c:pt>
                <c:pt idx="190">
                  <c:v>Perry, Shakira</c:v>
                </c:pt>
                <c:pt idx="191">
                  <c:v>Peters, Lauren</c:v>
                </c:pt>
                <c:pt idx="192">
                  <c:v>Peterson, Ebonee  </c:v>
                </c:pt>
                <c:pt idx="193">
                  <c:v>Petingill, Shana  </c:v>
                </c:pt>
                <c:pt idx="194">
                  <c:v>Petrowsky, Thelma</c:v>
                </c:pt>
                <c:pt idx="195">
                  <c:v>Pham, Hong</c:v>
                </c:pt>
                <c:pt idx="196">
                  <c:v>Pitt, Brad </c:v>
                </c:pt>
                <c:pt idx="197">
                  <c:v>Potts, Xana</c:v>
                </c:pt>
                <c:pt idx="198">
                  <c:v>Power, Morissa</c:v>
                </c:pt>
                <c:pt idx="199">
                  <c:v>Punjabhi, Louis  </c:v>
                </c:pt>
                <c:pt idx="200">
                  <c:v>Purinton, Janine</c:v>
                </c:pt>
                <c:pt idx="201">
                  <c:v>Rachael, Maggie</c:v>
                </c:pt>
                <c:pt idx="202">
                  <c:v>Rarrick, Quinn</c:v>
                </c:pt>
                <c:pt idx="203">
                  <c:v>Ren, Kylo</c:v>
                </c:pt>
                <c:pt idx="204">
                  <c:v>Rhoads, Thomas</c:v>
                </c:pt>
                <c:pt idx="205">
                  <c:v>Rivera, Haley  </c:v>
                </c:pt>
                <c:pt idx="206">
                  <c:v>Roberson, May</c:v>
                </c:pt>
                <c:pt idx="207">
                  <c:v>Robertson, Peter</c:v>
                </c:pt>
                <c:pt idx="208">
                  <c:v>Robinson, Alain  </c:v>
                </c:pt>
                <c:pt idx="209">
                  <c:v>Robinson, Cherly</c:v>
                </c:pt>
                <c:pt idx="210">
                  <c:v>Robinson, Elias</c:v>
                </c:pt>
                <c:pt idx="211">
                  <c:v>Roby, Lori </c:v>
                </c:pt>
                <c:pt idx="212">
                  <c:v>Roehrich, Bianca</c:v>
                </c:pt>
                <c:pt idx="213">
                  <c:v>Roper, Katie</c:v>
                </c:pt>
                <c:pt idx="214">
                  <c:v>Rose, Ashley  </c:v>
                </c:pt>
                <c:pt idx="215">
                  <c:v>Rossetti, Bruno</c:v>
                </c:pt>
                <c:pt idx="216">
                  <c:v>Roup,Simon</c:v>
                </c:pt>
                <c:pt idx="217">
                  <c:v>Saada, Adell</c:v>
                </c:pt>
                <c:pt idx="218">
                  <c:v>Sadki, Nore  </c:v>
                </c:pt>
                <c:pt idx="219">
                  <c:v>Sahoo, Adil</c:v>
                </c:pt>
                <c:pt idx="220">
                  <c:v>Salter, Jason</c:v>
                </c:pt>
                <c:pt idx="221">
                  <c:v>Sander, Kamrin</c:v>
                </c:pt>
                <c:pt idx="222">
                  <c:v>Sewkumar, Nori</c:v>
                </c:pt>
                <c:pt idx="223">
                  <c:v>Shepard, Anita </c:v>
                </c:pt>
                <c:pt idx="224">
                  <c:v>Shields, Seffi</c:v>
                </c:pt>
                <c:pt idx="225">
                  <c:v>Simard, Kramer</c:v>
                </c:pt>
                <c:pt idx="226">
                  <c:v>Sloan, Constance</c:v>
                </c:pt>
                <c:pt idx="227">
                  <c:v>Smith, Joe</c:v>
                </c:pt>
                <c:pt idx="228">
                  <c:v>Smith, Martin</c:v>
                </c:pt>
                <c:pt idx="229">
                  <c:v>Smith, Sade</c:v>
                </c:pt>
                <c:pt idx="230">
                  <c:v>Soto, Julia </c:v>
                </c:pt>
                <c:pt idx="231">
                  <c:v>Soze, Keyser</c:v>
                </c:pt>
                <c:pt idx="232">
                  <c:v>Sparks, Taylor  </c:v>
                </c:pt>
                <c:pt idx="233">
                  <c:v>Spirea, Kelley</c:v>
                </c:pt>
                <c:pt idx="234">
                  <c:v>Squatrito, Kristen</c:v>
                </c:pt>
                <c:pt idx="235">
                  <c:v>Stanford,Barbara  M</c:v>
                </c:pt>
                <c:pt idx="236">
                  <c:v>Stansfield, Norman</c:v>
                </c:pt>
                <c:pt idx="237">
                  <c:v>Stoica, Rick</c:v>
                </c:pt>
                <c:pt idx="238">
                  <c:v>Strong, Caitrin</c:v>
                </c:pt>
                <c:pt idx="239">
                  <c:v>Sullivan, Kissy </c:v>
                </c:pt>
                <c:pt idx="240">
                  <c:v>Sullivan, Timothy</c:v>
                </c:pt>
                <c:pt idx="241">
                  <c:v>Sutwell, Barbara</c:v>
                </c:pt>
                <c:pt idx="242">
                  <c:v>Szabo, Andrew</c:v>
                </c:pt>
                <c:pt idx="243">
                  <c:v>Tannen, Biff</c:v>
                </c:pt>
                <c:pt idx="244">
                  <c:v>Tejeda, Lenora </c:v>
                </c:pt>
                <c:pt idx="245">
                  <c:v>Terry, Sharlene </c:v>
                </c:pt>
                <c:pt idx="246">
                  <c:v>Theamstern, Sophia</c:v>
                </c:pt>
                <c:pt idx="247">
                  <c:v>Thibaud, Kenneth</c:v>
                </c:pt>
                <c:pt idx="248">
                  <c:v>Tippett, Jeanette</c:v>
                </c:pt>
                <c:pt idx="249">
                  <c:v>Torrence, Jack</c:v>
                </c:pt>
                <c:pt idx="250">
                  <c:v>Trang, Mei</c:v>
                </c:pt>
                <c:pt idx="251">
                  <c:v>Tredinnick, Neville </c:v>
                </c:pt>
                <c:pt idx="252">
                  <c:v>Trzeciak, Cybil</c:v>
                </c:pt>
                <c:pt idx="253">
                  <c:v>Turpin, Jumil</c:v>
                </c:pt>
                <c:pt idx="254">
                  <c:v>Valentin,Jackie</c:v>
                </c:pt>
                <c:pt idx="255">
                  <c:v>Veera, Abdellah </c:v>
                </c:pt>
                <c:pt idx="256">
                  <c:v>Vega, Vincent</c:v>
                </c:pt>
                <c:pt idx="257">
                  <c:v>Villanueva, Noah</c:v>
                </c:pt>
                <c:pt idx="258">
                  <c:v>Voldemort, Lord</c:v>
                </c:pt>
                <c:pt idx="259">
                  <c:v>Volk, Colleen</c:v>
                </c:pt>
                <c:pt idx="260">
                  <c:v>Von Massenbach, Anna</c:v>
                </c:pt>
                <c:pt idx="261">
                  <c:v>Walker, Roger</c:v>
                </c:pt>
                <c:pt idx="262">
                  <c:v>Wallace, Theresa</c:v>
                </c:pt>
                <c:pt idx="263">
                  <c:v>Wang, Charlie</c:v>
                </c:pt>
                <c:pt idx="264">
                  <c:v>Warfield, Sarah</c:v>
                </c:pt>
                <c:pt idx="265">
                  <c:v>Whittier, Scott</c:v>
                </c:pt>
                <c:pt idx="266">
                  <c:v>Wilber, Barry</c:v>
                </c:pt>
                <c:pt idx="267">
                  <c:v>Wilkes, Annie</c:v>
                </c:pt>
                <c:pt idx="268">
                  <c:v>Winthrop, Jordan  </c:v>
                </c:pt>
                <c:pt idx="269">
                  <c:v>Wolk, Hang  T</c:v>
                </c:pt>
                <c:pt idx="270">
                  <c:v>Woodson, Jason</c:v>
                </c:pt>
                <c:pt idx="271">
                  <c:v>Ybarra, Catherine </c:v>
                </c:pt>
                <c:pt idx="272">
                  <c:v>Zamora, Jennifer</c:v>
                </c:pt>
                <c:pt idx="273">
                  <c:v>Zhou, Julia</c:v>
                </c:pt>
                <c:pt idx="274">
                  <c:v>Zima, Colleen</c:v>
                </c:pt>
              </c:strCache>
            </c:strRef>
          </c:cat>
          <c:val>
            <c:numRef>
              <c:f>Sheet1!$B$4:$B$279</c:f>
              <c:numCache>
                <c:formatCode>"₹"\ #,##0.00</c:formatCode>
                <c:ptCount val="275"/>
                <c:pt idx="0">
                  <c:v>104437.0</c:v>
                </c:pt>
                <c:pt idx="1">
                  <c:v>64955.0</c:v>
                </c:pt>
                <c:pt idx="2">
                  <c:v>64991.0</c:v>
                </c:pt>
                <c:pt idx="3">
                  <c:v>50825.0</c:v>
                </c:pt>
                <c:pt idx="4">
                  <c:v>57568.0</c:v>
                </c:pt>
                <c:pt idx="5">
                  <c:v>95660.0</c:v>
                </c:pt>
                <c:pt idx="6">
                  <c:v>59365.0</c:v>
                </c:pt>
                <c:pt idx="7">
                  <c:v>50178.0</c:v>
                </c:pt>
                <c:pt idx="8">
                  <c:v>58709.0</c:v>
                </c:pt>
                <c:pt idx="9">
                  <c:v>52505.0</c:v>
                </c:pt>
                <c:pt idx="10">
                  <c:v>57834.0</c:v>
                </c:pt>
                <c:pt idx="11">
                  <c:v>70131.0</c:v>
                </c:pt>
                <c:pt idx="12">
                  <c:v>59026.0</c:v>
                </c:pt>
                <c:pt idx="13">
                  <c:v>110000.0</c:v>
                </c:pt>
                <c:pt idx="14">
                  <c:v>53250.0</c:v>
                </c:pt>
                <c:pt idx="15">
                  <c:v>51044.0</c:v>
                </c:pt>
                <c:pt idx="16">
                  <c:v>64919.0</c:v>
                </c:pt>
                <c:pt idx="17">
                  <c:v>62910.0</c:v>
                </c:pt>
                <c:pt idx="18">
                  <c:v>66441.0</c:v>
                </c:pt>
                <c:pt idx="19">
                  <c:v>57815.0</c:v>
                </c:pt>
                <c:pt idx="20">
                  <c:v>103613.0</c:v>
                </c:pt>
                <c:pt idx="21">
                  <c:v>74312.0</c:v>
                </c:pt>
                <c:pt idx="22">
                  <c:v>53492.0</c:v>
                </c:pt>
                <c:pt idx="23">
                  <c:v>65288.0</c:v>
                </c:pt>
                <c:pt idx="24">
                  <c:v>74326.0</c:v>
                </c:pt>
                <c:pt idx="25">
                  <c:v>63763.0</c:v>
                </c:pt>
                <c:pt idx="26">
                  <c:v>62162.0</c:v>
                </c:pt>
                <c:pt idx="27">
                  <c:v>77692.0</c:v>
                </c:pt>
                <c:pt idx="28">
                  <c:v>72640.0</c:v>
                </c:pt>
                <c:pt idx="29">
                  <c:v>93396.0</c:v>
                </c:pt>
                <c:pt idx="30">
                  <c:v>52846.0</c:v>
                </c:pt>
                <c:pt idx="31">
                  <c:v>100031.0</c:v>
                </c:pt>
                <c:pt idx="32">
                  <c:v>71860.0</c:v>
                </c:pt>
                <c:pt idx="33">
                  <c:v>55315.0</c:v>
                </c:pt>
                <c:pt idx="34">
                  <c:v>61656.0</c:v>
                </c:pt>
                <c:pt idx="35">
                  <c:v>110929.0</c:v>
                </c:pt>
                <c:pt idx="36">
                  <c:v>54237.0</c:v>
                </c:pt>
                <c:pt idx="37">
                  <c:v>60380.0</c:v>
                </c:pt>
                <c:pt idx="38">
                  <c:v>66808.0</c:v>
                </c:pt>
                <c:pt idx="39">
                  <c:v>64786.0</c:v>
                </c:pt>
                <c:pt idx="40">
                  <c:v>64816.0</c:v>
                </c:pt>
                <c:pt idx="41">
                  <c:v>68678.0</c:v>
                </c:pt>
                <c:pt idx="42">
                  <c:v>64066.0</c:v>
                </c:pt>
                <c:pt idx="43">
                  <c:v>59369.0</c:v>
                </c:pt>
                <c:pt idx="44">
                  <c:v>50373.0</c:v>
                </c:pt>
                <c:pt idx="45">
                  <c:v>63108.0</c:v>
                </c:pt>
                <c:pt idx="46">
                  <c:v>59144.0</c:v>
                </c:pt>
                <c:pt idx="47">
                  <c:v>68051.0</c:v>
                </c:pt>
                <c:pt idx="48">
                  <c:v>170500.0</c:v>
                </c:pt>
                <c:pt idx="49">
                  <c:v>63381.0</c:v>
                </c:pt>
                <c:pt idx="50">
                  <c:v>83552.0</c:v>
                </c:pt>
                <c:pt idx="51">
                  <c:v>56149.0</c:v>
                </c:pt>
                <c:pt idx="52">
                  <c:v>92329.0</c:v>
                </c:pt>
                <c:pt idx="53">
                  <c:v>65729.0</c:v>
                </c:pt>
                <c:pt idx="54">
                  <c:v>85028.0</c:v>
                </c:pt>
                <c:pt idx="55">
                  <c:v>57583.0</c:v>
                </c:pt>
                <c:pt idx="56">
                  <c:v>56294.0</c:v>
                </c:pt>
                <c:pt idx="57">
                  <c:v>56991.0</c:v>
                </c:pt>
                <c:pt idx="58">
                  <c:v>55722.0</c:v>
                </c:pt>
                <c:pt idx="59">
                  <c:v>101199.0</c:v>
                </c:pt>
                <c:pt idx="60">
                  <c:v>61568.0</c:v>
                </c:pt>
                <c:pt idx="61">
                  <c:v>58275.0</c:v>
                </c:pt>
                <c:pt idx="62">
                  <c:v>53189.0</c:v>
                </c:pt>
                <c:pt idx="63">
                  <c:v>96820.0</c:v>
                </c:pt>
                <c:pt idx="64">
                  <c:v>51259.0</c:v>
                </c:pt>
                <c:pt idx="65">
                  <c:v>59231.0</c:v>
                </c:pt>
                <c:pt idx="66">
                  <c:v>61584.0</c:v>
                </c:pt>
                <c:pt idx="67">
                  <c:v>46335.0</c:v>
                </c:pt>
                <c:pt idx="68">
                  <c:v>70621.0</c:v>
                </c:pt>
                <c:pt idx="69">
                  <c:v>138888.0</c:v>
                </c:pt>
                <c:pt idx="70">
                  <c:v>74241.0</c:v>
                </c:pt>
                <c:pt idx="71">
                  <c:v>75188.0</c:v>
                </c:pt>
                <c:pt idx="72">
                  <c:v>62514.0</c:v>
                </c:pt>
                <c:pt idx="73">
                  <c:v>60070.0</c:v>
                </c:pt>
                <c:pt idx="74">
                  <c:v>48888.0</c:v>
                </c:pt>
                <c:pt idx="75">
                  <c:v>54285.0</c:v>
                </c:pt>
                <c:pt idx="76">
                  <c:v>56847.0</c:v>
                </c:pt>
                <c:pt idx="77">
                  <c:v>60340.0</c:v>
                </c:pt>
                <c:pt idx="78">
                  <c:v>59124.0</c:v>
                </c:pt>
                <c:pt idx="79">
                  <c:v>99280.0</c:v>
                </c:pt>
                <c:pt idx="80">
                  <c:v>71776.0</c:v>
                </c:pt>
                <c:pt idx="81">
                  <c:v>65902.0</c:v>
                </c:pt>
                <c:pt idx="82">
                  <c:v>57748.0</c:v>
                </c:pt>
                <c:pt idx="83">
                  <c:v>64057.0</c:v>
                </c:pt>
                <c:pt idx="84">
                  <c:v>53366.0</c:v>
                </c:pt>
                <c:pt idx="85">
                  <c:v>58530.0</c:v>
                </c:pt>
                <c:pt idx="86">
                  <c:v>72609.0</c:v>
                </c:pt>
                <c:pt idx="87">
                  <c:v>55965.0</c:v>
                </c:pt>
                <c:pt idx="88">
                  <c:v>70187.0</c:v>
                </c:pt>
                <c:pt idx="89">
                  <c:v>178000.0</c:v>
                </c:pt>
                <c:pt idx="90">
                  <c:v>67251.0</c:v>
                </c:pt>
                <c:pt idx="91">
                  <c:v>65707.0</c:v>
                </c:pt>
                <c:pt idx="92">
                  <c:v>52249.0</c:v>
                </c:pt>
                <c:pt idx="93">
                  <c:v>53171.0</c:v>
                </c:pt>
                <c:pt idx="94">
                  <c:v>51337.0</c:v>
                </c:pt>
                <c:pt idx="95">
                  <c:v>59370.0</c:v>
                </c:pt>
                <c:pt idx="96">
                  <c:v>57815.0</c:v>
                </c:pt>
                <c:pt idx="97">
                  <c:v>61555.0</c:v>
                </c:pt>
                <c:pt idx="98">
                  <c:v>114800.0</c:v>
                </c:pt>
                <c:pt idx="99">
                  <c:v>74679.0</c:v>
                </c:pt>
                <c:pt idx="100">
                  <c:v>53018.0</c:v>
                </c:pt>
                <c:pt idx="101">
                  <c:v>61242.0</c:v>
                </c:pt>
                <c:pt idx="102">
                  <c:v>66825.0</c:v>
                </c:pt>
                <c:pt idx="103">
                  <c:v>48285.0</c:v>
                </c:pt>
                <c:pt idx="104">
                  <c:v>66149.0</c:v>
                </c:pt>
                <c:pt idx="105">
                  <c:v>49256.0</c:v>
                </c:pt>
                <c:pt idx="106">
                  <c:v>62957.0</c:v>
                </c:pt>
                <c:pt idx="107">
                  <c:v>63813.0</c:v>
                </c:pt>
                <c:pt idx="108">
                  <c:v>99020.0</c:v>
                </c:pt>
                <c:pt idx="109">
                  <c:v>71707.0</c:v>
                </c:pt>
                <c:pt idx="110">
                  <c:v>54828.0</c:v>
                </c:pt>
                <c:pt idx="111">
                  <c:v>64246.0</c:v>
                </c:pt>
                <c:pt idx="112">
                  <c:v>52177.0</c:v>
                </c:pt>
                <c:pt idx="113">
                  <c:v>62065.0</c:v>
                </c:pt>
                <c:pt idx="114">
                  <c:v>46998.0</c:v>
                </c:pt>
                <c:pt idx="115">
                  <c:v>68099.0</c:v>
                </c:pt>
                <c:pt idx="116">
                  <c:v>70545.0</c:v>
                </c:pt>
                <c:pt idx="117">
                  <c:v>63478.0</c:v>
                </c:pt>
                <c:pt idx="118">
                  <c:v>97999.0</c:v>
                </c:pt>
                <c:pt idx="119">
                  <c:v>180000.0</c:v>
                </c:pt>
                <c:pt idx="120">
                  <c:v>55425.0</c:v>
                </c:pt>
                <c:pt idx="121">
                  <c:v>69340.0</c:v>
                </c:pt>
                <c:pt idx="122">
                  <c:v>64995.0</c:v>
                </c:pt>
                <c:pt idx="123">
                  <c:v>68182.0</c:v>
                </c:pt>
                <c:pt idx="124">
                  <c:v>83082.0</c:v>
                </c:pt>
                <c:pt idx="125">
                  <c:v>51908.0</c:v>
                </c:pt>
                <c:pt idx="126">
                  <c:v>61242.0</c:v>
                </c:pt>
                <c:pt idx="127">
                  <c:v>45069.0</c:v>
                </c:pt>
                <c:pt idx="128">
                  <c:v>60724.0</c:v>
                </c:pt>
                <c:pt idx="129">
                  <c:v>60436.0</c:v>
                </c:pt>
                <c:pt idx="130">
                  <c:v>46837.0</c:v>
                </c:pt>
                <c:pt idx="131">
                  <c:v>105700.0</c:v>
                </c:pt>
                <c:pt idx="132">
                  <c:v>63322.0</c:v>
                </c:pt>
                <c:pt idx="133">
                  <c:v>61154.0</c:v>
                </c:pt>
                <c:pt idx="134">
                  <c:v>68999.0</c:v>
                </c:pt>
                <c:pt idx="135">
                  <c:v>50482.0</c:v>
                </c:pt>
                <c:pt idx="136">
                  <c:v>65310.0</c:v>
                </c:pt>
                <c:pt idx="137">
                  <c:v>250000.0</c:v>
                </c:pt>
                <c:pt idx="138">
                  <c:v>54005.0</c:v>
                </c:pt>
                <c:pt idx="139">
                  <c:v>45433.0</c:v>
                </c:pt>
                <c:pt idx="140">
                  <c:v>46654.0</c:v>
                </c:pt>
                <c:pt idx="141">
                  <c:v>63973.0</c:v>
                </c:pt>
                <c:pt idx="142">
                  <c:v>93206.0</c:v>
                </c:pt>
                <c:pt idx="143">
                  <c:v>82758.0</c:v>
                </c:pt>
                <c:pt idx="144">
                  <c:v>66074.0</c:v>
                </c:pt>
                <c:pt idx="145">
                  <c:v>46120.0</c:v>
                </c:pt>
                <c:pt idx="146">
                  <c:v>61962.0</c:v>
                </c:pt>
                <c:pt idx="147">
                  <c:v>81584.0</c:v>
                </c:pt>
                <c:pt idx="148">
                  <c:v>63676.0</c:v>
                </c:pt>
                <c:pt idx="149">
                  <c:v>64738.0</c:v>
                </c:pt>
                <c:pt idx="150">
                  <c:v>70468.0</c:v>
                </c:pt>
                <c:pt idx="151">
                  <c:v>77915.0</c:v>
                </c:pt>
                <c:pt idx="152">
                  <c:v>52624.0</c:v>
                </c:pt>
                <c:pt idx="153">
                  <c:v>63450.0</c:v>
                </c:pt>
                <c:pt idx="154">
                  <c:v>67237.0</c:v>
                </c:pt>
                <c:pt idx="155">
                  <c:v>73330.0</c:v>
                </c:pt>
                <c:pt idx="156">
                  <c:v>52057.0</c:v>
                </c:pt>
                <c:pt idx="157">
                  <c:v>52788.0</c:v>
                </c:pt>
                <c:pt idx="158">
                  <c:v>45395.0</c:v>
                </c:pt>
                <c:pt idx="159">
                  <c:v>62385.0</c:v>
                </c:pt>
                <c:pt idx="160">
                  <c:v>68407.0</c:v>
                </c:pt>
                <c:pt idx="161">
                  <c:v>61349.0</c:v>
                </c:pt>
                <c:pt idx="162">
                  <c:v>105688.0</c:v>
                </c:pt>
                <c:pt idx="163">
                  <c:v>54132.0</c:v>
                </c:pt>
                <c:pt idx="164">
                  <c:v>62810.0</c:v>
                </c:pt>
                <c:pt idx="165">
                  <c:v>63291.0</c:v>
                </c:pt>
                <c:pt idx="166">
                  <c:v>55688.0</c:v>
                </c:pt>
                <c:pt idx="167">
                  <c:v>83667.0</c:v>
                </c:pt>
                <c:pt idx="168">
                  <c:v>55800.0</c:v>
                </c:pt>
                <c:pt idx="169">
                  <c:v>58207.0</c:v>
                </c:pt>
                <c:pt idx="170">
                  <c:v>72460.0</c:v>
                </c:pt>
                <c:pt idx="171">
                  <c:v>52599.0</c:v>
                </c:pt>
                <c:pt idx="172">
                  <c:v>63430.0</c:v>
                </c:pt>
                <c:pt idx="173">
                  <c:v>74417.0</c:v>
                </c:pt>
                <c:pt idx="174">
                  <c:v>57575.0</c:v>
                </c:pt>
                <c:pt idx="175">
                  <c:v>87921.0</c:v>
                </c:pt>
                <c:pt idx="176">
                  <c:v>46664.0</c:v>
                </c:pt>
                <c:pt idx="177">
                  <c:v>48495.0</c:v>
                </c:pt>
                <c:pt idx="178">
                  <c:v>63695.0</c:v>
                </c:pt>
                <c:pt idx="179">
                  <c:v>62061.0</c:v>
                </c:pt>
                <c:pt idx="180">
                  <c:v>66738.0</c:v>
                </c:pt>
                <c:pt idx="181">
                  <c:v>52674.0</c:v>
                </c:pt>
                <c:pt idx="182">
                  <c:v>71966.0</c:v>
                </c:pt>
                <c:pt idx="183">
                  <c:v>63051.0</c:v>
                </c:pt>
                <c:pt idx="184">
                  <c:v>47414.0</c:v>
                </c:pt>
                <c:pt idx="185">
                  <c:v>53060.0</c:v>
                </c:pt>
                <c:pt idx="186">
                  <c:v>68829.0</c:v>
                </c:pt>
                <c:pt idx="187">
                  <c:v>63515.0</c:v>
                </c:pt>
                <c:pt idx="188">
                  <c:v>93093.0</c:v>
                </c:pt>
                <c:pt idx="189">
                  <c:v>60270.0</c:v>
                </c:pt>
                <c:pt idx="190">
                  <c:v>45998.0</c:v>
                </c:pt>
                <c:pt idx="191">
                  <c:v>57954.0</c:v>
                </c:pt>
                <c:pt idx="192">
                  <c:v>74669.0</c:v>
                </c:pt>
                <c:pt idx="193">
                  <c:v>74226.0</c:v>
                </c:pt>
                <c:pt idx="194">
                  <c:v>93554.0</c:v>
                </c:pt>
                <c:pt idx="195">
                  <c:v>64724.0</c:v>
                </c:pt>
                <c:pt idx="196">
                  <c:v>47001.0</c:v>
                </c:pt>
                <c:pt idx="197">
                  <c:v>61844.0</c:v>
                </c:pt>
                <c:pt idx="198">
                  <c:v>46799.0</c:v>
                </c:pt>
                <c:pt idx="199">
                  <c:v>59472.0</c:v>
                </c:pt>
                <c:pt idx="200">
                  <c:v>46430.0</c:v>
                </c:pt>
                <c:pt idx="201">
                  <c:v>95920.0</c:v>
                </c:pt>
                <c:pt idx="202">
                  <c:v>61729.0</c:v>
                </c:pt>
                <c:pt idx="203">
                  <c:v>61809.0</c:v>
                </c:pt>
                <c:pt idx="204">
                  <c:v>45115.0</c:v>
                </c:pt>
                <c:pt idx="205">
                  <c:v>46738.0</c:v>
                </c:pt>
                <c:pt idx="206">
                  <c:v>64971.0</c:v>
                </c:pt>
                <c:pt idx="207">
                  <c:v>55578.0</c:v>
                </c:pt>
                <c:pt idx="208">
                  <c:v>50428.0</c:v>
                </c:pt>
                <c:pt idx="209">
                  <c:v>61422.0</c:v>
                </c:pt>
                <c:pt idx="210">
                  <c:v>63353.0</c:v>
                </c:pt>
                <c:pt idx="211">
                  <c:v>89883.0</c:v>
                </c:pt>
                <c:pt idx="212">
                  <c:v>120000.0</c:v>
                </c:pt>
                <c:pt idx="213">
                  <c:v>150290.0</c:v>
                </c:pt>
                <c:pt idx="214">
                  <c:v>60627.0</c:v>
                </c:pt>
                <c:pt idx="215">
                  <c:v>53180.0</c:v>
                </c:pt>
                <c:pt idx="216">
                  <c:v>140920.0</c:v>
                </c:pt>
                <c:pt idx="217">
                  <c:v>86214.0</c:v>
                </c:pt>
                <c:pt idx="218">
                  <c:v>46428.0</c:v>
                </c:pt>
                <c:pt idx="219">
                  <c:v>57975.0</c:v>
                </c:pt>
                <c:pt idx="220">
                  <c:v>88527.0</c:v>
                </c:pt>
                <c:pt idx="221">
                  <c:v>56147.0</c:v>
                </c:pt>
                <c:pt idx="222">
                  <c:v>50923.0</c:v>
                </c:pt>
                <c:pt idx="223">
                  <c:v>50750.0</c:v>
                </c:pt>
                <c:pt idx="224">
                  <c:v>52087.0</c:v>
                </c:pt>
                <c:pt idx="225">
                  <c:v>87826.0</c:v>
                </c:pt>
                <c:pt idx="226">
                  <c:v>63878.0</c:v>
                </c:pt>
                <c:pt idx="227">
                  <c:v>60656.0</c:v>
                </c:pt>
                <c:pt idx="228">
                  <c:v>53564.0</c:v>
                </c:pt>
                <c:pt idx="229">
                  <c:v>58939.0</c:v>
                </c:pt>
                <c:pt idx="230">
                  <c:v>66593.0</c:v>
                </c:pt>
                <c:pt idx="231">
                  <c:v>87565.0</c:v>
                </c:pt>
                <c:pt idx="232">
                  <c:v>64021.0</c:v>
                </c:pt>
                <c:pt idx="233">
                  <c:v>65714.0</c:v>
                </c:pt>
                <c:pt idx="234">
                  <c:v>62425.0</c:v>
                </c:pt>
                <c:pt idx="235">
                  <c:v>47961.0</c:v>
                </c:pt>
                <c:pt idx="236">
                  <c:v>58273.0</c:v>
                </c:pt>
                <c:pt idx="237">
                  <c:v>61355.0</c:v>
                </c:pt>
                <c:pt idx="238">
                  <c:v>60120.0</c:v>
                </c:pt>
                <c:pt idx="239">
                  <c:v>63682.0</c:v>
                </c:pt>
                <c:pt idx="240">
                  <c:v>63025.0</c:v>
                </c:pt>
                <c:pt idx="241">
                  <c:v>59238.0</c:v>
                </c:pt>
                <c:pt idx="242">
                  <c:v>92989.0</c:v>
                </c:pt>
                <c:pt idx="243">
                  <c:v>90100.0</c:v>
                </c:pt>
                <c:pt idx="244">
                  <c:v>72202.0</c:v>
                </c:pt>
                <c:pt idx="245">
                  <c:v>58370.0</c:v>
                </c:pt>
                <c:pt idx="246">
                  <c:v>48413.0</c:v>
                </c:pt>
                <c:pt idx="247">
                  <c:v>67176.0</c:v>
                </c:pt>
                <c:pt idx="248">
                  <c:v>56339.0</c:v>
                </c:pt>
                <c:pt idx="249">
                  <c:v>64397.0</c:v>
                </c:pt>
                <c:pt idx="250">
                  <c:v>63025.0</c:v>
                </c:pt>
                <c:pt idx="251">
                  <c:v>75281.0</c:v>
                </c:pt>
                <c:pt idx="252">
                  <c:v>74813.0</c:v>
                </c:pt>
                <c:pt idx="253">
                  <c:v>76029.0</c:v>
                </c:pt>
                <c:pt idx="254">
                  <c:v>57859.0</c:v>
                </c:pt>
                <c:pt idx="255">
                  <c:v>58523.0</c:v>
                </c:pt>
                <c:pt idx="256">
                  <c:v>88976.0</c:v>
                </c:pt>
                <c:pt idx="257">
                  <c:v>55875.0</c:v>
                </c:pt>
                <c:pt idx="258">
                  <c:v>113999.0</c:v>
                </c:pt>
                <c:pt idx="259">
                  <c:v>49773.0</c:v>
                </c:pt>
                <c:pt idx="260">
                  <c:v>62068.0</c:v>
                </c:pt>
                <c:pt idx="261">
                  <c:v>66541.0</c:v>
                </c:pt>
                <c:pt idx="262">
                  <c:v>50274.0</c:v>
                </c:pt>
                <c:pt idx="263">
                  <c:v>84903.0</c:v>
                </c:pt>
                <c:pt idx="264">
                  <c:v>107226.0</c:v>
                </c:pt>
                <c:pt idx="265">
                  <c:v>58371.0</c:v>
                </c:pt>
                <c:pt idx="266">
                  <c:v>55140.0</c:v>
                </c:pt>
                <c:pt idx="267">
                  <c:v>58062.0</c:v>
                </c:pt>
                <c:pt idx="268">
                  <c:v>70507.0</c:v>
                </c:pt>
                <c:pt idx="269">
                  <c:v>60446.0</c:v>
                </c:pt>
                <c:pt idx="270">
                  <c:v>65893.0</c:v>
                </c:pt>
                <c:pt idx="271">
                  <c:v>48513.0</c:v>
                </c:pt>
                <c:pt idx="272">
                  <c:v>220450.0</c:v>
                </c:pt>
                <c:pt idx="273">
                  <c:v>89292.0</c:v>
                </c:pt>
                <c:pt idx="274">
                  <c:v>45046.0</c:v>
                </c:pt>
              </c:numCache>
            </c:numRef>
          </c:val>
          <c:smooth val="0"/>
        </c:ser>
        <c:dLbls>
          <c:showLegendKey val="0"/>
          <c:showVal val="0"/>
          <c:showCatName val="0"/>
          <c:showSerName val="0"/>
          <c:showPercent val="0"/>
          <c:showBubbleSize val="0"/>
        </c:dLbls>
        <c:marker val="1"/>
        <c:smooth val="0"/>
        <c:axId val="110961024"/>
        <c:axId val="110962560"/>
      </c:lineChart>
      <c:catAx>
        <c:axId val="1109610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110962560"/>
        <c:crosses val="autoZero"/>
        <c:auto val="1"/>
        <c:lblAlgn val="ctr"/>
        <c:lblOffset val="100"/>
        <c:noMultiLvlLbl val="0"/>
      </c:catAx>
      <c:valAx>
        <c:axId val="110962560"/>
        <c:scaling>
          <c:orientation val="minMax"/>
        </c:scaling>
        <c:delete val="0"/>
        <c:axPos val="l"/>
        <c:numFmt formatCode="&quot;₹&quot;\ #,##0.00"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110961024"/>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[unm203bcm22114 (1).xlsx]Sheet3!PivotTable2</c:name>
    <c:fmtId val="6"/>
  </c:pivotSource>
  <c:chart>
    <c:title>
      <c:tx>
        <c:rich>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r>
              <a:rPr lang="en-IN"/>
              <a:t>DEPARTMENT</a:t>
            </a:r>
            <a:r>
              <a:rPr lang="en-IN" baseline="0"/>
              <a:t> WISE SALARY ANALYSIS</a:t>
            </a:r>
            <a:endParaRPr lang="en-IN"/>
          </a:p>
        </c:rich>
      </c:tx>
      <c:layout>
        <c:manualLayout>
          <c:xMode val="edge"/>
          <c:yMode val="edge"/>
          <c:x val="0.3341666666666671"/>
          <c:y val="0.036016331291921846"/>
        </c:manualLayout>
      </c:layout>
      <c:overlay val="0"/>
      <c:spPr>
        <a:noFill/>
        <a:ln>
          <a:noFill/>
        </a:ln>
        <a:effectLst/>
      </c:sp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Val val="1"/>
          <c:extLst>
            <c:ext xmlns:c15="http://schemas.microsoft.com/office/drawing/2012/chart" uri="{CE6537A1-D6FC-4f65-9D91-7224C49458BB}"/>
          </c:extLst>
        </c:dLbl>
      </c:pivotFmt>
      <c:pivotFmt>
        <c:idx val="1"/>
        <c:spPr>
          <a:solidFill>
            <a:schemeClr val="accent4"/>
          </a:solidFill>
          <a:ln w="19050">
            <a:solidFill>
              <a:schemeClr val="lt1"/>
            </a:solidFill>
          </a:ln>
          <a:effectLst/>
        </c:spPr>
        <c:dLbl>
          <c:idx val="0"/>
          <c:layout>
            <c:manualLayout>
              <c:x val="-0.123707895888014"/>
              <c:y val="-0.09405074365704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Val val="1"/>
          <c:extLst>
            <c:ext xmlns:c15="http://schemas.microsoft.com/office/drawing/2012/chart" uri="{CE6537A1-D6FC-4f65-9D91-7224C49458BB}"/>
          </c:extLst>
        </c:dLbl>
      </c:pivotFmt>
      <c:pivotFmt>
        <c:idx val="2"/>
        <c:spPr>
          <a:solidFill>
            <a:schemeClr val="accent3"/>
          </a:solidFill>
          <a:ln w="19050">
            <a:solidFill>
              <a:schemeClr val="lt1"/>
            </a:solidFill>
          </a:ln>
          <a:effectLst/>
        </c:spPr>
        <c:dLbl>
          <c:idx val="0"/>
          <c:layout>
            <c:manualLayout>
              <c:x val="0.03182010061242349"/>
              <c:y val="0.08668307086614166"/>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Val val="1"/>
          <c:extLst>
            <c:ext xmlns:c15="http://schemas.microsoft.com/office/drawing/2012/chart" uri="{CE6537A1-D6FC-4f65-9D91-7224C49458BB}"/>
          </c:extLst>
        </c:dLbl>
      </c:pivotFmt>
      <c:pivotFmt>
        <c:idx val="3"/>
        <c:spPr>
          <a:solidFill>
            <a:schemeClr val="accent2"/>
          </a:solidFill>
          <a:ln w="19050">
            <a:solidFill>
              <a:schemeClr val="lt1"/>
            </a:solidFill>
          </a:ln>
          <a:effectLst/>
        </c:spPr>
        <c:dLbl>
          <c:idx val="0"/>
          <c:layout>
            <c:manualLayout>
              <c:x val="0.08815671478565179"/>
              <c:y val="-0.023859725867599886"/>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Val val="1"/>
          <c:extLst>
            <c:ext xmlns:c15="http://schemas.microsoft.com/office/drawing/2012/chart" uri="{CE6537A1-D6FC-4f65-9D91-7224C49458BB}"/>
          </c:extLst>
        </c:dLbl>
      </c:pivotFmt>
      <c:pivotFmt>
        <c:idx val="4"/>
        <c:spPr>
          <a:solidFill>
            <a:schemeClr val="accent1"/>
          </a:solidFill>
          <a:ln w="19050">
            <a:solidFill>
              <a:schemeClr val="lt1"/>
            </a:solidFill>
          </a:ln>
          <a:effectLst/>
        </c:spPr>
        <c:dLbl>
          <c:idx val="0"/>
          <c:layout>
            <c:manualLayout>
              <c:x val="0.01698578302712161"/>
              <c:y val="-0.05335702828813068"/>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Val val="1"/>
          <c:extLst>
            <c:ext xmlns:c15="http://schemas.microsoft.com/office/drawing/2012/chart" uri="{CE6537A1-D6FC-4f65-9D91-7224C49458BB}"/>
          </c:extLst>
        </c:dLbl>
      </c:pivotFmt>
      <c:pivotFmt>
        <c:idx val="5"/>
        <c:spPr>
          <a:solidFill>
            <a:schemeClr val="accent6"/>
          </a:solidFill>
          <a:ln w="19050">
            <a:solidFill>
              <a:schemeClr val="lt1"/>
            </a:solidFill>
          </a:ln>
          <a:effectLst/>
        </c:spPr>
        <c:dLbl>
          <c:idx val="0"/>
          <c:layout>
            <c:manualLayout>
              <c:x val="-0.027166338582677196"/>
              <c:y val="-0.04976961213181694"/>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Val val="1"/>
          <c:extLst>
            <c:ext xmlns:c15="http://schemas.microsoft.com/office/drawing/2012/chart" uri="{CE6537A1-D6FC-4f65-9D91-7224C49458BB}"/>
          </c:extLst>
        </c:dLbl>
      </c:pivotFmt>
      <c:pivotFmt>
        <c:idx val="6"/>
        <c:spPr>
          <a:solidFill>
            <a:schemeClr val="accent5"/>
          </a:solidFill>
          <a:ln w="19050">
            <a:solidFill>
              <a:schemeClr val="lt1"/>
            </a:solidFill>
          </a:ln>
          <a:effectLst/>
        </c:spPr>
        <c:dLbl>
          <c:idx val="0"/>
          <c:layout>
            <c:manualLayout>
              <c:x val="-0.04820002187226596"/>
              <c:y val="-0.032302420530766984"/>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Val val="1"/>
          <c:extLst>
            <c:ext xmlns:c15="http://schemas.microsoft.com/office/drawing/2012/chart" uri="{CE6537A1-D6FC-4f65-9D91-7224C49458BB}"/>
          </c:extLst>
        </c:dLbl>
      </c:pivotFmt>
      <c:pivotFmt>
        <c:idx val="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Val val="1"/>
          <c:extLst>
            <c:ext xmlns:c15="http://schemas.microsoft.com/office/drawing/2012/chart" uri="{CE6537A1-D6FC-4f65-9D91-7224C49458BB}"/>
          </c:extLst>
        </c:dLbl>
      </c:pivotFmt>
      <c:pivotFmt>
        <c:idx val="8"/>
        <c:spPr>
          <a:solidFill>
            <a:schemeClr val="accent1"/>
          </a:solidFill>
          <a:ln w="19050">
            <a:solidFill>
              <a:schemeClr val="lt1"/>
            </a:solidFill>
          </a:ln>
          <a:effectLst/>
        </c:spPr>
        <c:dLbl>
          <c:idx val="0"/>
          <c:layout>
            <c:manualLayout>
              <c:x val="0.01698578302712161"/>
              <c:y val="-0.05335702828813068"/>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Val val="1"/>
          <c:extLst>
            <c:ext xmlns:c15="http://schemas.microsoft.com/office/drawing/2012/chart" uri="{CE6537A1-D6FC-4f65-9D91-7224C49458BB}"/>
          </c:extLst>
        </c:dLbl>
      </c:pivotFmt>
      <c:pivotFmt>
        <c:idx val="9"/>
        <c:spPr>
          <a:solidFill>
            <a:schemeClr val="accent1"/>
          </a:solidFill>
          <a:ln w="19050">
            <a:solidFill>
              <a:schemeClr val="lt1"/>
            </a:solidFill>
          </a:ln>
          <a:effectLst/>
        </c:spPr>
        <c:dLbl>
          <c:idx val="0"/>
          <c:layout>
            <c:manualLayout>
              <c:x val="0.08815671478565179"/>
              <c:y val="-0.023859725867599886"/>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Val val="1"/>
          <c:extLst>
            <c:ext xmlns:c15="http://schemas.microsoft.com/office/drawing/2012/chart" uri="{CE6537A1-D6FC-4f65-9D91-7224C49458BB}"/>
          </c:extLst>
        </c:dLbl>
      </c:pivotFmt>
      <c:pivotFmt>
        <c:idx val="10"/>
        <c:spPr>
          <a:solidFill>
            <a:schemeClr val="accent1"/>
          </a:solidFill>
          <a:ln w="19050">
            <a:solidFill>
              <a:schemeClr val="lt1"/>
            </a:solidFill>
          </a:ln>
          <a:effectLst/>
        </c:spPr>
        <c:dLbl>
          <c:idx val="0"/>
          <c:layout>
            <c:manualLayout>
              <c:x val="0.03182010061242349"/>
              <c:y val="0.08668307086614166"/>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Val val="1"/>
          <c:extLst>
            <c:ext xmlns:c15="http://schemas.microsoft.com/office/drawing/2012/chart" uri="{CE6537A1-D6FC-4f65-9D91-7224C49458BB}"/>
          </c:extLst>
        </c:dLbl>
      </c:pivotFmt>
      <c:pivotFmt>
        <c:idx val="11"/>
        <c:spPr>
          <a:solidFill>
            <a:schemeClr val="accent1"/>
          </a:solidFill>
          <a:ln w="19050">
            <a:solidFill>
              <a:schemeClr val="lt1"/>
            </a:solidFill>
          </a:ln>
          <a:effectLst/>
        </c:spPr>
        <c:dLbl>
          <c:idx val="0"/>
          <c:layout>
            <c:manualLayout>
              <c:x val="-0.123707895888014"/>
              <c:y val="-0.09405074365704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Val val="1"/>
          <c:extLst>
            <c:ext xmlns:c15="http://schemas.microsoft.com/office/drawing/2012/chart" uri="{CE6537A1-D6FC-4f65-9D91-7224C49458BB}"/>
          </c:extLst>
        </c:dLbl>
      </c:pivotFmt>
      <c:pivotFmt>
        <c:idx val="12"/>
        <c:spPr>
          <a:solidFill>
            <a:schemeClr val="accent1"/>
          </a:solidFill>
          <a:ln w="19050">
            <a:solidFill>
              <a:schemeClr val="lt1"/>
            </a:solidFill>
          </a:ln>
          <a:effectLst/>
        </c:spPr>
        <c:dLbl>
          <c:idx val="0"/>
          <c:layout>
            <c:manualLayout>
              <c:x val="-0.04820002187226596"/>
              <c:y val="-0.032302420530766984"/>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Val val="1"/>
          <c:extLst>
            <c:ext xmlns:c15="http://schemas.microsoft.com/office/drawing/2012/chart" uri="{CE6537A1-D6FC-4f65-9D91-7224C49458BB}"/>
          </c:extLst>
        </c:dLbl>
      </c:pivotFmt>
      <c:pivotFmt>
        <c:idx val="13"/>
        <c:spPr>
          <a:solidFill>
            <a:schemeClr val="accent1"/>
          </a:solidFill>
          <a:ln w="19050">
            <a:solidFill>
              <a:schemeClr val="lt1"/>
            </a:solidFill>
          </a:ln>
          <a:effectLst/>
        </c:spPr>
        <c:dLbl>
          <c:idx val="0"/>
          <c:layout>
            <c:manualLayout>
              <c:x val="-0.027166338582677196"/>
              <c:y val="-0.04976961213181694"/>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Val val="1"/>
          <c:extLst>
            <c:ext xmlns:c15="http://schemas.microsoft.com/office/drawing/2012/chart" uri="{CE6537A1-D6FC-4f65-9D91-7224C49458BB}"/>
          </c:extLst>
        </c:dLbl>
      </c:pivotFmt>
      <c:pivotFmt>
        <c:idx val="14"/>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dLblPos val="bestFit"/>
          <c:showVal val="1"/>
          <c:extLst>
            <c:ext xmlns:c15="http://schemas.microsoft.com/office/drawing/2012/chart" uri="{CE6537A1-D6FC-4f65-9D91-7224C49458BB}"/>
          </c:extLst>
        </c:dLbl>
      </c:pivotFmt>
      <c:pivotFmt>
        <c:idx val="15"/>
        <c:spPr>
          <a:solidFill>
            <a:schemeClr val="accent1"/>
          </a:solidFill>
          <a:ln w="19050">
            <a:solidFill>
              <a:schemeClr val="lt1"/>
            </a:solidFill>
          </a:ln>
          <a:effectLst/>
        </c:spPr>
        <c:dLbl>
          <c:idx val="0"/>
          <c:layout>
            <c:manualLayout>
              <c:x val="0.01698578302712161"/>
              <c:y val="-0.05335702828813068"/>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Val val="1"/>
          <c:extLst>
            <c:ext xmlns:c15="http://schemas.microsoft.com/office/drawing/2012/chart" uri="{CE6537A1-D6FC-4f65-9D91-7224C49458BB}"/>
          </c:extLst>
        </c:dLbl>
      </c:pivotFmt>
      <c:pivotFmt>
        <c:idx val="16"/>
        <c:spPr>
          <a:solidFill>
            <a:schemeClr val="accent1"/>
          </a:solidFill>
          <a:ln w="19050">
            <a:solidFill>
              <a:schemeClr val="lt1"/>
            </a:solidFill>
          </a:ln>
          <a:effectLst/>
        </c:spPr>
        <c:dLbl>
          <c:idx val="0"/>
          <c:layout>
            <c:manualLayout>
              <c:x val="0.08815671478565179"/>
              <c:y val="-0.023859725867599886"/>
            </c:manualLayout>
          </c:layout>
          <c:dLblPos val="bestFit"/>
          <c:showVal val="1"/>
          <c:extLst>
            <c:ext xmlns:c15="http://schemas.microsoft.com/office/drawing/2012/chart" uri="{CE6537A1-D6FC-4f65-9D91-7224C49458BB}"/>
          </c:extLst>
        </c:dLbl>
      </c:pivotFmt>
      <c:pivotFmt>
        <c:idx val="17"/>
        <c:spPr>
          <a:solidFill>
            <a:schemeClr val="accent2"/>
          </a:solidFill>
          <a:ln w="19050">
            <a:solidFill>
              <a:schemeClr val="lt1"/>
            </a:solidFill>
          </a:ln>
          <a:effectLst/>
        </c:spPr>
        <c:dLbl>
          <c:idx val="0"/>
          <c:layout>
            <c:manualLayout>
              <c:x val="0.06515354330708661"/>
              <c:y val="0.07334978127734033"/>
            </c:manualLayout>
          </c:layout>
          <c:dLblPos val="bestFit"/>
          <c:showVal val="1"/>
          <c:extLst>
            <c:ext xmlns:c15="http://schemas.microsoft.com/office/drawing/2012/chart" uri="{CE6537A1-D6FC-4f65-9D91-7224C49458BB}"/>
          </c:extLst>
        </c:dLbl>
      </c:pivotFmt>
      <c:pivotFmt>
        <c:idx val="18"/>
        <c:spPr>
          <a:solidFill>
            <a:schemeClr val="accent3"/>
          </a:solidFill>
          <a:ln w="19050">
            <a:solidFill>
              <a:schemeClr val="lt1"/>
            </a:solidFill>
          </a:ln>
          <a:effectLst/>
        </c:spPr>
        <c:dLbl>
          <c:idx val="0"/>
          <c:layout>
            <c:manualLayout>
              <c:x val="-0.123707895888014"/>
              <c:y val="-0.094050743657043"/>
            </c:manualLayout>
          </c:layout>
          <c:dLblPos val="bestFit"/>
          <c:showVal val="1"/>
          <c:extLst>
            <c:ext xmlns:c15="http://schemas.microsoft.com/office/drawing/2012/chart" uri="{CE6537A1-D6FC-4f65-9D91-7224C49458BB}"/>
          </c:extLst>
        </c:dLbl>
      </c:pivotFmt>
      <c:pivotFmt>
        <c:idx val="19"/>
        <c:spPr>
          <a:solidFill>
            <a:schemeClr val="accent4"/>
          </a:solidFill>
          <a:ln w="19050">
            <a:solidFill>
              <a:schemeClr val="lt1"/>
            </a:solidFill>
          </a:ln>
          <a:effectLst/>
        </c:spPr>
        <c:dLbl>
          <c:idx val="0"/>
          <c:layout>
            <c:manualLayout>
              <c:x val="-0.04820002187226596"/>
              <c:y val="-0.032302420530766984"/>
            </c:manualLayout>
          </c:layout>
          <c:dLblPos val="bestFit"/>
          <c:showVal val="1"/>
          <c:extLst>
            <c:ext xmlns:c15="http://schemas.microsoft.com/office/drawing/2012/chart" uri="{CE6537A1-D6FC-4f65-9D91-7224C49458BB}"/>
          </c:extLst>
        </c:dLbl>
      </c:pivotFmt>
      <c:pivotFmt>
        <c:idx val="20"/>
        <c:spPr>
          <a:solidFill>
            <a:schemeClr val="accent5"/>
          </a:solidFill>
          <a:ln w="19050">
            <a:solidFill>
              <a:schemeClr val="lt1"/>
            </a:solidFill>
          </a:ln>
          <a:effectLst/>
        </c:spPr>
        <c:dLbl>
          <c:idx val="0"/>
          <c:layout>
            <c:manualLayout>
              <c:x val="-0.027166338582677196"/>
              <c:y val="-0.04976961213181694"/>
            </c:manualLayout>
          </c:layout>
          <c:dLblPos val="bestFit"/>
          <c:showVal val="1"/>
          <c:extLst>
            <c:ext xmlns:c15="http://schemas.microsoft.com/office/drawing/2012/chart" uri="{CE6537A1-D6FC-4f65-9D91-7224C49458BB}"/>
          </c:extLst>
        </c:dLbl>
      </c:pivotFmt>
      <c:pivotFmt>
        <c:idx val="21"/>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dLblPos val="bestFit"/>
          <c:showVal val="1"/>
        </c:dLbl>
      </c:pivotFmt>
      <c:pivotFmt>
        <c:idx val="22"/>
        <c:spPr>
          <a:solidFill>
            <a:schemeClr val="accent1"/>
          </a:solidFill>
          <a:ln w="19050">
            <a:solidFill>
              <a:schemeClr val="lt1"/>
            </a:solidFill>
          </a:ln>
          <a:effectLst/>
        </c:spPr>
        <c:dLbl>
          <c:idx val="0"/>
          <c:layout>
            <c:manualLayout>
              <c:x val="0.08815671478565179"/>
              <c:y val="-0.023859725867599886"/>
            </c:manualLayout>
          </c:layout>
          <c:dLblPos val="bestFit"/>
          <c:showVal val="1"/>
          <c:extLst>
            <c:ext xmlns:c15="http://schemas.microsoft.com/office/drawing/2012/chart" uri="{CE6537A1-D6FC-4f65-9D91-7224C49458BB}"/>
          </c:extLst>
        </c:dLbl>
      </c:pivotFmt>
      <c:pivotFmt>
        <c:idx val="23"/>
        <c:spPr>
          <a:solidFill>
            <a:schemeClr val="accent2"/>
          </a:solidFill>
          <a:ln w="19050">
            <a:solidFill>
              <a:schemeClr val="lt1"/>
            </a:solidFill>
          </a:ln>
          <a:effectLst/>
        </c:spPr>
        <c:dLbl>
          <c:idx val="0"/>
          <c:layout>
            <c:manualLayout>
              <c:x val="0.06515354330708661"/>
              <c:y val="0.07334978127734033"/>
            </c:manualLayout>
          </c:layout>
          <c:dLblPos val="bestFit"/>
          <c:showVal val="1"/>
          <c:extLst>
            <c:ext xmlns:c15="http://schemas.microsoft.com/office/drawing/2012/chart" uri="{CE6537A1-D6FC-4f65-9D91-7224C49458BB}"/>
          </c:extLst>
        </c:dLbl>
      </c:pivotFmt>
      <c:pivotFmt>
        <c:idx val="24"/>
        <c:spPr>
          <a:solidFill>
            <a:schemeClr val="accent3"/>
          </a:solidFill>
          <a:ln w="19050">
            <a:solidFill>
              <a:schemeClr val="lt1"/>
            </a:solidFill>
          </a:ln>
          <a:effectLst/>
        </c:spPr>
        <c:dLbl>
          <c:idx val="0"/>
          <c:layout>
            <c:manualLayout>
              <c:x val="-0.123707895888014"/>
              <c:y val="-0.094050743657043"/>
            </c:manualLayout>
          </c:layout>
          <c:dLblPos val="bestFit"/>
          <c:showVal val="1"/>
          <c:extLst>
            <c:ext xmlns:c15="http://schemas.microsoft.com/office/drawing/2012/chart" uri="{CE6537A1-D6FC-4f65-9D91-7224C49458BB}"/>
          </c:extLst>
        </c:dLbl>
      </c:pivotFmt>
      <c:pivotFmt>
        <c:idx val="25"/>
        <c:spPr>
          <a:solidFill>
            <a:schemeClr val="accent4"/>
          </a:solidFill>
          <a:ln w="19050">
            <a:solidFill>
              <a:schemeClr val="lt1"/>
            </a:solidFill>
          </a:ln>
          <a:effectLst/>
        </c:spPr>
        <c:dLbl>
          <c:idx val="0"/>
          <c:layout>
            <c:manualLayout>
              <c:x val="-0.04820002187226596"/>
              <c:y val="-0.032302420530766984"/>
            </c:manualLayout>
          </c:layout>
          <c:dLblPos val="bestFit"/>
          <c:showVal val="1"/>
          <c:extLst>
            <c:ext xmlns:c15="http://schemas.microsoft.com/office/drawing/2012/chart" uri="{CE6537A1-D6FC-4f65-9D91-7224C49458BB}"/>
          </c:extLst>
        </c:dLbl>
      </c:pivotFmt>
      <c:pivotFmt>
        <c:idx val="26"/>
        <c:spPr>
          <a:solidFill>
            <a:schemeClr val="accent5"/>
          </a:solidFill>
          <a:ln w="19050">
            <a:solidFill>
              <a:schemeClr val="lt1"/>
            </a:solidFill>
          </a:ln>
          <a:effectLst/>
        </c:spPr>
        <c:dLbl>
          <c:idx val="0"/>
          <c:layout>
            <c:manualLayout>
              <c:x val="-0.027166338582677196"/>
              <c:y val="-0.04976961213181694"/>
            </c:manualLayout>
          </c:layout>
          <c:dLblPos val="bestFit"/>
          <c:showVal val="1"/>
          <c:extLst>
            <c:ext xmlns:c15="http://schemas.microsoft.com/office/drawing/2012/chart" uri="{CE6537A1-D6FC-4f65-9D91-7224C49458BB}"/>
          </c:extLst>
        </c:dLbl>
      </c:pivotFmt>
    </c:pivotFmts>
    <c:plotArea>
      <c:layout/>
      <c:pieChart>
        <c:varyColors val="1"/>
        <c:ser>
          <c:idx val="0"/>
          <c:order val="0"/>
          <c:tx>
            <c:strRef>
              <c:f>Sheet3!$B$3</c:f>
              <c:strCache>
                <c:ptCount val="1"/>
                <c:pt idx="0">
                  <c:v>Total</c:v>
                </c:pt>
              </c:strCache>
            </c:strRef>
          </c:tx>
          <c:dPt>
            <c:idx val="0"/>
            <c:spPr>
              <a:solidFill>
                <a:schemeClr val="accent1"/>
              </a:solidFill>
              <a:ln w="19050">
                <a:solidFill>
                  <a:schemeClr val="lt1"/>
                </a:solidFill>
              </a:ln>
              <a:effectLst/>
            </c:spPr>
          </c:dPt>
          <c:dPt>
            <c:idx val="1"/>
            <c:spPr>
              <a:solidFill>
                <a:schemeClr val="accent2"/>
              </a:solidFill>
              <a:ln w="19050">
                <a:solidFill>
                  <a:schemeClr val="lt1"/>
                </a:solidFill>
              </a:ln>
              <a:effectLst/>
            </c:spPr>
          </c:dPt>
          <c:dPt>
            <c:idx val="2"/>
            <c:spPr>
              <a:solidFill>
                <a:schemeClr val="accent3"/>
              </a:solidFill>
              <a:ln w="19050">
                <a:solidFill>
                  <a:schemeClr val="lt1"/>
                </a:solidFill>
              </a:ln>
              <a:effectLst/>
            </c:spPr>
          </c:dPt>
          <c:dPt>
            <c:idx val="3"/>
            <c:spPr>
              <a:solidFill>
                <a:schemeClr val="accent4"/>
              </a:solidFill>
              <a:ln w="19050">
                <a:solidFill>
                  <a:schemeClr val="lt1"/>
                </a:solidFill>
              </a:ln>
              <a:effectLst/>
            </c:spPr>
          </c:dPt>
          <c:dPt>
            <c:idx val="4"/>
            <c:spPr>
              <a:solidFill>
                <a:schemeClr val="accent5"/>
              </a:solidFill>
              <a:ln w="19050">
                <a:solidFill>
                  <a:schemeClr val="lt1"/>
                </a:solidFill>
              </a:ln>
              <a:effectLst/>
            </c:spPr>
          </c:dPt>
          <c:dLbls>
            <c:dLbl>
              <c:idx val="0"/>
              <c:layout>
                <c:manualLayout>
                  <c:x val="0.08815671478565179"/>
                  <c:y val="-0.023859725867599886"/>
                </c:manualLayout>
              </c:layout>
              <c:dLblPos val="bestFit"/>
              <c:showLegendKey val="0"/>
              <c:showVal val="1"/>
              <c:showCatName val="0"/>
              <c:showSerName val="0"/>
              <c:showPercent val="0"/>
              <c:showBubbleSize val="0"/>
              <c:extLst>
                <c:ext xmlns:c15="http://schemas.microsoft.com/office/drawing/2012/chart" uri="{CE6537A1-D6FC-4f65-9D91-7224C49458BB}"/>
              </c:extLst>
            </c:dLbl>
            <c:dLbl>
              <c:idx val="1"/>
              <c:layout>
                <c:manualLayout>
                  <c:x val="0.06515354330708661"/>
                  <c:y val="0.07334978127734033"/>
                </c:manualLayout>
              </c:layout>
              <c:dLblPos val="bestFit"/>
              <c:showLegendKey val="0"/>
              <c:showVal val="1"/>
              <c:showCatName val="0"/>
              <c:showSerName val="0"/>
              <c:showPercent val="0"/>
              <c:showBubbleSize val="0"/>
              <c:extLst>
                <c:ext xmlns:c15="http://schemas.microsoft.com/office/drawing/2012/chart" uri="{CE6537A1-D6FC-4f65-9D91-7224C49458BB}"/>
              </c:extLst>
            </c:dLbl>
            <c:dLbl>
              <c:idx val="2"/>
              <c:layout>
                <c:manualLayout>
                  <c:x val="-0.123707895888014"/>
                  <c:y val="-0.094050743657043"/>
                </c:manualLayout>
              </c:layout>
              <c:dLblPos val="bestFit"/>
              <c:showLegendKey val="0"/>
              <c:showVal val="1"/>
              <c:showCatName val="0"/>
              <c:showSerName val="0"/>
              <c:showPercent val="0"/>
              <c:showBubbleSize val="0"/>
              <c:extLst>
                <c:ext xmlns:c15="http://schemas.microsoft.com/office/drawing/2012/chart" uri="{CE6537A1-D6FC-4f65-9D91-7224C49458BB}"/>
              </c:extLst>
            </c:dLbl>
            <c:dLbl>
              <c:idx val="3"/>
              <c:layout>
                <c:manualLayout>
                  <c:x val="-0.04820002187226596"/>
                  <c:y val="-0.032302420530766984"/>
                </c:manualLayout>
              </c:layout>
              <c:dLblPos val="bestFit"/>
              <c:showLegendKey val="0"/>
              <c:showVal val="1"/>
              <c:showCatName val="0"/>
              <c:showSerName val="0"/>
              <c:showPercent val="0"/>
              <c:showBubbleSize val="0"/>
              <c:extLst>
                <c:ext xmlns:c15="http://schemas.microsoft.com/office/drawing/2012/chart" uri="{CE6537A1-D6FC-4f65-9D91-7224C49458BB}"/>
              </c:extLst>
            </c:dLbl>
            <c:dLbl>
              <c:idx val="4"/>
              <c:layout>
                <c:manualLayout>
                  <c:x val="-0.027166338582677196"/>
                  <c:y val="-0.04976961213181694"/>
                </c:manualLayout>
              </c:layout>
              <c:dLblPos val="bestFi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Sheet3!$A$4:$A$9</c:f>
              <c:strCache>
                <c:ptCount val="5"/>
                <c:pt idx="0">
                  <c:v>Executive Office</c:v>
                </c:pt>
                <c:pt idx="1">
                  <c:v>IT/IS</c:v>
                </c:pt>
                <c:pt idx="2">
                  <c:v>Production       </c:v>
                </c:pt>
                <c:pt idx="3">
                  <c:v>Sales</c:v>
                </c:pt>
                <c:pt idx="4">
                  <c:v>Software Engineering</c:v>
                </c:pt>
              </c:strCache>
            </c:strRef>
          </c:cat>
          <c:val>
            <c:numRef>
              <c:f>Sheet3!$B$4:$B$9</c:f>
              <c:numCache>
                <c:formatCode>General</c:formatCode>
                <c:ptCount val="5"/>
                <c:pt idx="0">
                  <c:v>250000.0</c:v>
                </c:pt>
                <c:pt idx="1">
                  <c:v>4403128.0</c:v>
                </c:pt>
                <c:pt idx="2">
                  <c:v>11484067</c:v>
                </c:pt>
                <c:pt idx="3">
                  <c:v>1996568.0</c:v>
                </c:pt>
                <c:pt idx="4">
                  <c:v>752118.0</c:v>
                </c:pt>
              </c:numCache>
            </c:numRef>
          </c:val>
        </c:ser>
        <c:dLbls>
          <c:showLegendKey val="0"/>
          <c:showVal val="1"/>
          <c:showCatName val="0"/>
          <c:showSerName val="0"/>
          <c:showPercent val="0"/>
          <c:showBubbleSize val="0"/>
          <c:showLeaderLines val="0"/>
        </c:dLbls>
        <c:firstSliceAng val="0"/>
      </c:pieChart>
      <c:spPr>
        <a:noFill/>
        <a:ln>
          <a:noFill/>
        </a:ln>
        <a:effectLst/>
      </c:spPr>
    </c:plotArea>
    <c:plotVisOnly val="1"/>
    <c:dispBlanksAs val="zero"/>
    <c:showDLblsOverMax val="0"/>
    <c:extLst>
      <c:ext xmlns:c16r3="http://schemas.microsoft.com/office/drawing/2017/03/chart" uri="{56B9EC1D-385E-4148-901F-78D8002777C0}">
        <c16r3:dataDisplayOptions16>
          <c16r3:dispNaAsBlank val="1"/>
        </c16r3:dataDisplayOptions16>
      </c:ext>
    </c:extLst>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[unm203bcm22114 (1).xlsx]Sheet4!PivotTable3</c:name>
    <c:fmtId val="8"/>
  </c:pivotSource>
  <c:chart>
    <c:title>
      <c:tx>
        <c:rich>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r>
              <a:rPr lang="en-IN"/>
              <a:t>RECRUITED</a:t>
            </a:r>
            <a:r>
              <a:rPr lang="en-IN" baseline="0"/>
              <a:t> WISE SALARY ANALYSIS</a:t>
            </a:r>
            <a:endParaRPr lang="en-IN"/>
          </a:p>
        </c:rich>
      </c:tx>
      <c:layout/>
      <c:overlay val="0"/>
      <c:spPr>
        <a:noFill/>
        <a:ln>
          <a:noFill/>
        </a:ln>
        <a:effectLst/>
      </c:spPr>
    </c:title>
    <c:autoTitleDeleted val="0"/>
    <c:pivotFmts>
      <c:pivotFmt>
        <c:idx val="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dLbl>
      </c:pivotFmt>
    </c:pivotFmts>
    <c:plotArea>
      <c:layout/>
      <c:barChart>
        <c:barDir val="bar"/>
        <c:grouping val="stacked"/>
        <c:varyColors val="0"/>
        <c:ser>
          <c:idx val="0"/>
          <c:order val="0"/>
          <c:tx>
            <c:strRef>
              <c:f>Sheet4!$B$3</c:f>
              <c:strCache>
                <c:ptCount val="1"/>
                <c:pt idx="0">
                  <c:v>Total</c:v>
                </c:pt>
              </c:strCache>
            </c:strRef>
          </c:tx>
          <c:spPr>
            <a:solidFill>
              <a:schemeClr val="accent1"/>
            </a:solidFill>
            <a:ln>
              <a:noFill/>
            </a:ln>
            <a:effectLst/>
          </c:spPr>
          <c:invertIfNegative val="0"/>
          <c:cat>
            <c:strRef>
              <c:f>Sheet4!$A$4:$A$12</c:f>
              <c:strCache>
                <c:ptCount val="8"/>
                <c:pt idx="0">
                  <c:v>CareerBuilder</c:v>
                </c:pt>
                <c:pt idx="1">
                  <c:v>Employee Referral</c:v>
                </c:pt>
                <c:pt idx="2">
                  <c:v>Google Search</c:v>
                </c:pt>
                <c:pt idx="3">
                  <c:v>Indeed</c:v>
                </c:pt>
                <c:pt idx="4">
                  <c:v>LinkedIn</c:v>
                </c:pt>
                <c:pt idx="5">
                  <c:v>On-line Web application</c:v>
                </c:pt>
                <c:pt idx="6">
                  <c:v>Other</c:v>
                </c:pt>
                <c:pt idx="7">
                  <c:v>Website</c:v>
                </c:pt>
              </c:strCache>
            </c:strRef>
          </c:cat>
          <c:val>
            <c:numRef>
              <c:f>Sheet4!$B$4:$B$12</c:f>
              <c:numCache>
                <c:formatCode>General</c:formatCode>
                <c:ptCount val="8"/>
                <c:pt idx="0">
                  <c:v>1367052.0</c:v>
                </c:pt>
                <c:pt idx="1">
                  <c:v>2413748.0</c:v>
                </c:pt>
                <c:pt idx="2">
                  <c:v>2976497.0</c:v>
                </c:pt>
                <c:pt idx="3">
                  <c:v>6455207.0</c:v>
                </c:pt>
                <c:pt idx="4">
                  <c:v>4870146.0</c:v>
                </c:pt>
                <c:pt idx="5">
                  <c:v>52505.0</c:v>
                </c:pt>
                <c:pt idx="6">
                  <c:v>67176.0</c:v>
                </c:pt>
                <c:pt idx="7">
                  <c:v>683550.0</c:v>
                </c:pt>
              </c:numCache>
            </c:numRef>
          </c:val>
        </c:ser>
        <c:dLbls>
          <c:showLegendKey val="0"/>
          <c:showVal val="0"/>
          <c:showCatName val="0"/>
          <c:showSerName val="0"/>
          <c:showPercent val="0"/>
          <c:showBubbleSize val="0"/>
        </c:dLbls>
        <c:gapWidth val="150"/>
        <c:overlap val="100"/>
        <c:axId val="60835712"/>
        <c:axId val="60837248"/>
      </c:barChart>
      <c:catAx>
        <c:axId val="6083571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60837248"/>
        <c:crosses val="autoZero"/>
        <c:auto val="1"/>
        <c:lblAlgn val="ctr"/>
        <c:lblOffset val="100"/>
        <c:noMultiLvlLbl val="0"/>
      </c:catAx>
      <c:valAx>
        <c:axId val="6083724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60835712"/>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6" name=""/>
        <p:cNvGrpSpPr/>
        <p:nvPr/>
      </p:nvGrpSpPr>
      <p:grpSpPr>
        <a:xfrm>
          <a:off x="0" y="0"/>
          <a:ext cx="0" cy="0"/>
          <a:chOff x="0" y="0"/>
          <a:chExt cx="0" cy="0"/>
        </a:xfrm>
      </p:grpSpPr>
      <p:sp>
        <p:nvSpPr>
          <p:cNvPr id="104871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29-08-2024</a:t>
            </a:fld>
            <a:endParaRPr lang="en-IN"/>
          </a:p>
        </p:txBody>
      </p:sp>
      <p:sp>
        <p:nvSpPr>
          <p:cNvPr id="104871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2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2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2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4" name="Slide Image Placeholder 1"/>
          <p:cNvSpPr>
            <a:spLocks noChangeAspect="1" noRot="1" noGrp="1"/>
          </p:cNvSpPr>
          <p:nvPr>
            <p:ph type="sldImg"/>
          </p:nvPr>
        </p:nvSpPr>
        <p:spPr>
          <a:xfrm>
            <a:off x="4038600" y="857250"/>
            <a:ext cx="4114800" cy="2314575"/>
          </a:xfrm>
        </p:spPr>
      </p:sp>
      <p:sp>
        <p:nvSpPr>
          <p:cNvPr id="1048595" name="Notes Placeholder 2"/>
          <p:cNvSpPr>
            <a:spLocks noGrp="1"/>
          </p:cNvSpPr>
          <p:nvPr>
            <p:ph type="body" idx="1"/>
          </p:nvPr>
        </p:nvSpPr>
        <p:spPr/>
        <p:txBody>
          <a:bodyPr/>
          <a:p>
            <a:endParaRPr dirty="0" lang="en-IN"/>
          </a:p>
        </p:txBody>
      </p:sp>
      <p:sp>
        <p:nvSpPr>
          <p:cNvPr id="1048596"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44" name=""/>
        <p:cNvGrpSpPr/>
        <p:nvPr/>
      </p:nvGrpSpPr>
      <p:grpSpPr>
        <a:xfrm>
          <a:off x="0" y="0"/>
          <a:ext cx="0" cy="0"/>
          <a:chOff x="0" y="0"/>
          <a:chExt cx="0" cy="0"/>
        </a:xfrm>
      </p:grpSpPr>
      <p:sp>
        <p:nvSpPr>
          <p:cNvPr id="1048652" name="Title 13"/>
          <p:cNvSpPr>
            <a:spLocks noGrp="1"/>
          </p:cNvSpPr>
          <p:nvPr>
            <p:ph type="ctrTitle"/>
          </p:nvPr>
        </p:nvSpPr>
        <p:spPr>
          <a:xfrm>
            <a:off x="1910080" y="359898"/>
            <a:ext cx="9875520" cy="1472184"/>
          </a:xfrm>
        </p:spPr>
        <p:txBody>
          <a:bodyPr anchor="b"/>
          <a:lstStyle>
            <a:lvl1pPr algn="l"/>
          </a:lstStyle>
          <a:p>
            <a:r>
              <a:rPr kumimoji="0" lang="en-US" smtClean="0"/>
              <a:t>Click to edit Master title style</a:t>
            </a:r>
            <a:endParaRPr kumimoji="0" lang="en-US"/>
          </a:p>
        </p:txBody>
      </p:sp>
      <p:sp>
        <p:nvSpPr>
          <p:cNvPr id="1048653" name="Subtitle 21"/>
          <p:cNvSpPr>
            <a:spLocks noGrp="1"/>
          </p:cNvSpPr>
          <p:nvPr>
            <p:ph type="subTitle" idx="1"/>
          </p:nvPr>
        </p:nvSpPr>
        <p:spPr>
          <a:xfrm>
            <a:off x="1910080" y="1850064"/>
            <a:ext cx="9875520" cy="1752600"/>
          </a:xfrm>
        </p:spPr>
        <p:txBody>
          <a:bodyPr tIns="0"/>
          <a:lstStyle>
            <a:lvl1pPr algn="l" indent="0" marL="27432">
              <a:buNone/>
              <a:defRPr sz="2600">
                <a:solidFill>
                  <a:schemeClr val="tx2">
                    <a:shade val="30000"/>
                    <a:satMod val="150000"/>
                  </a:schemeClr>
                </a:solidFill>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kumimoji="0" lang="en-US" smtClean="0"/>
              <a:t>Click to edit Master subtitle style</a:t>
            </a:r>
            <a:endParaRPr kumimoji="0" lang="en-US"/>
          </a:p>
        </p:txBody>
      </p:sp>
      <p:sp>
        <p:nvSpPr>
          <p:cNvPr id="1048654" name="Date Placeholder 6"/>
          <p:cNvSpPr>
            <a:spLocks noGrp="1"/>
          </p:cNvSpPr>
          <p:nvPr>
            <p:ph type="dt" sz="half" idx="10"/>
          </p:nvPr>
        </p:nvSpPr>
        <p:spPr/>
        <p:txBody>
          <a:bodyPr/>
          <a:p>
            <a:fld id="{1D8BD707-D9CF-40AE-B4C6-C98DA3205C09}" type="datetimeFigureOut">
              <a:rPr lang="en-US" smtClean="0"/>
              <a:t>8/29/2024</a:t>
            </a:fld>
            <a:endParaRPr lang="en-US"/>
          </a:p>
        </p:txBody>
      </p:sp>
      <p:sp>
        <p:nvSpPr>
          <p:cNvPr id="1048655" name="Footer Placeholder 19"/>
          <p:cNvSpPr>
            <a:spLocks noGrp="1"/>
          </p:cNvSpPr>
          <p:nvPr>
            <p:ph type="ftr" sz="quarter" idx="11"/>
          </p:nvPr>
        </p:nvSpPr>
        <p:spPr/>
        <p:txBody>
          <a:bodyPr/>
          <a:p>
            <a:endParaRPr lang="en-IN"/>
          </a:p>
        </p:txBody>
      </p:sp>
      <p:sp>
        <p:nvSpPr>
          <p:cNvPr id="1048656" name="Slide Number Placeholder 9"/>
          <p:cNvSpPr>
            <a:spLocks noGrp="1"/>
          </p:cNvSpPr>
          <p:nvPr>
            <p:ph type="sldNum" sz="quarter" idx="12"/>
          </p:nvPr>
        </p:nvSpPr>
        <p:spPr/>
        <p:txBody>
          <a:bodyPr/>
          <a:p>
            <a:pPr marL="38100">
              <a:lnSpc>
                <a:spcPct val="100000"/>
              </a:lnSpc>
              <a:spcBef>
                <a:spcPts val="55"/>
              </a:spcBef>
            </a:pPr>
            <a:fld id="{81D60167-4931-47E6-BA6A-407CBD079E47}" type="slidenum">
              <a:rPr lang="en-IN" spc="10" smtClean="0"/>
              <a:pPr marL="38100">
                <a:lnSpc>
                  <a:spcPct val="100000"/>
                </a:lnSpc>
                <a:spcBef>
                  <a:spcPts val="55"/>
                </a:spcBef>
              </a:pPr>
              <a:t>‹#›</a:t>
            </a:fld>
            <a:endParaRPr dirty="0" lang="en-IN" spc="10"/>
          </a:p>
        </p:txBody>
      </p:sp>
      <p:sp>
        <p:nvSpPr>
          <p:cNvPr id="1048657" name="Oval 7"/>
          <p:cNvSpPr/>
          <p:nvPr/>
        </p:nvSpPr>
        <p:spPr>
          <a:xfrm>
            <a:off x="1228577" y="1413802"/>
            <a:ext cx="280416" cy="210312"/>
          </a:xfrm>
          <a:prstGeom prst="ellipse"/>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p>
            <a:pPr algn="ctr" eaLnBrk="1" hangingPunct="1" latinLnBrk="0"/>
            <a:endParaRPr kumimoji="0" lang="en-US"/>
          </a:p>
        </p:txBody>
      </p:sp>
      <p:sp>
        <p:nvSpPr>
          <p:cNvPr id="1048658" name="Oval 8"/>
          <p:cNvSpPr/>
          <p:nvPr/>
        </p:nvSpPr>
        <p:spPr>
          <a:xfrm>
            <a:off x="1542901" y="1345016"/>
            <a:ext cx="85344" cy="64008"/>
          </a:xfrm>
          <a:prstGeom prst="ellipse"/>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p>
            <a:pPr algn="ctr" eaLnBrk="1" hangingPunct="1" latinLnBrk="0"/>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0" name=""/>
        <p:cNvGrpSpPr/>
        <p:nvPr/>
      </p:nvGrpSpPr>
      <p:grpSpPr>
        <a:xfrm>
          <a:off x="0" y="0"/>
          <a:ext cx="0" cy="0"/>
          <a:chOff x="0" y="0"/>
          <a:chExt cx="0" cy="0"/>
        </a:xfrm>
      </p:grpSpPr>
      <p:sp>
        <p:nvSpPr>
          <p:cNvPr id="1048678" name="Title 1"/>
          <p:cNvSpPr>
            <a:spLocks noGrp="1"/>
          </p:cNvSpPr>
          <p:nvPr>
            <p:ph type="title"/>
          </p:nvPr>
        </p:nvSpPr>
        <p:spPr/>
        <p:txBody>
          <a:bodyPr/>
          <a:p>
            <a:r>
              <a:rPr kumimoji="0" lang="en-US" smtClean="0"/>
              <a:t>Click to edit Master title style</a:t>
            </a:r>
            <a:endParaRPr kumimoji="0" lang="en-US"/>
          </a:p>
        </p:txBody>
      </p:sp>
      <p:sp>
        <p:nvSpPr>
          <p:cNvPr id="1048679" name="Vertical Text Placeholder 2"/>
          <p:cNvSpPr>
            <a:spLocks noGrp="1"/>
          </p:cNvSpPr>
          <p:nvPr>
            <p:ph type="body" orient="vert" idx="1"/>
          </p:nvPr>
        </p:nvSpPr>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80" name="Date Placeholder 3"/>
          <p:cNvSpPr>
            <a:spLocks noGrp="1"/>
          </p:cNvSpPr>
          <p:nvPr>
            <p:ph type="dt" sz="half" idx="10"/>
          </p:nvPr>
        </p:nvSpPr>
        <p:spPr/>
        <p:txBody>
          <a:bodyPr/>
          <a:p>
            <a:fld id="{1D8BD707-D9CF-40AE-B4C6-C98DA3205C09}" type="datetimeFigureOut">
              <a:rPr lang="en-US" smtClean="0"/>
              <a:t>8/29/2024</a:t>
            </a:fld>
            <a:endParaRPr lang="en-US"/>
          </a:p>
        </p:txBody>
      </p:sp>
      <p:sp>
        <p:nvSpPr>
          <p:cNvPr id="1048681" name="Footer Placeholder 4"/>
          <p:cNvSpPr>
            <a:spLocks noGrp="1"/>
          </p:cNvSpPr>
          <p:nvPr>
            <p:ph type="ftr" sz="quarter" idx="11"/>
          </p:nvPr>
        </p:nvSpPr>
        <p:spPr/>
        <p:txBody>
          <a:bodyPr/>
          <a:p>
            <a:endParaRPr lang="en-IN"/>
          </a:p>
        </p:txBody>
      </p:sp>
      <p:sp>
        <p:nvSpPr>
          <p:cNvPr id="1048682"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pPr marL="38100">
                <a:lnSpc>
                  <a:spcPct val="100000"/>
                </a:lnSpc>
                <a:spcBef>
                  <a:spcPts val="55"/>
                </a:spcBef>
              </a:pPr>
              <a:t>‹#›</a:t>
            </a:fld>
            <a:endParaRPr dirty="0" lang="en-IN" spc="1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8" name=""/>
        <p:cNvGrpSpPr/>
        <p:nvPr/>
      </p:nvGrpSpPr>
      <p:grpSpPr>
        <a:xfrm>
          <a:off x="0" y="0"/>
          <a:ext cx="0" cy="0"/>
          <a:chOff x="0" y="0"/>
          <a:chExt cx="0" cy="0"/>
        </a:xfrm>
      </p:grpSpPr>
      <p:sp>
        <p:nvSpPr>
          <p:cNvPr id="1048664" name="Vertical Title 1"/>
          <p:cNvSpPr>
            <a:spLocks noGrp="1"/>
          </p:cNvSpPr>
          <p:nvPr>
            <p:ph type="title" orient="vert"/>
          </p:nvPr>
        </p:nvSpPr>
        <p:spPr>
          <a:xfrm>
            <a:off x="9144000" y="274639"/>
            <a:ext cx="2438400" cy="5851525"/>
          </a:xfrm>
        </p:spPr>
        <p:txBody>
          <a:bodyPr vert="eaVert"/>
          <a:p>
            <a:r>
              <a:rPr kumimoji="0" lang="en-US" smtClean="0"/>
              <a:t>Click to edit Master title style</a:t>
            </a:r>
            <a:endParaRPr kumimoji="0" lang="en-US"/>
          </a:p>
        </p:txBody>
      </p:sp>
      <p:sp>
        <p:nvSpPr>
          <p:cNvPr id="1048665" name="Vertical Text Placeholder 2"/>
          <p:cNvSpPr>
            <a:spLocks noGrp="1"/>
          </p:cNvSpPr>
          <p:nvPr>
            <p:ph type="body" orient="vert" idx="1"/>
          </p:nvPr>
        </p:nvSpPr>
        <p:spPr>
          <a:xfrm>
            <a:off x="1524000" y="274640"/>
            <a:ext cx="7416800" cy="5851525"/>
          </a:xfrm>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66" name="Date Placeholder 3"/>
          <p:cNvSpPr>
            <a:spLocks noGrp="1"/>
          </p:cNvSpPr>
          <p:nvPr>
            <p:ph type="dt" sz="half" idx="10"/>
          </p:nvPr>
        </p:nvSpPr>
        <p:spPr/>
        <p:txBody>
          <a:bodyPr/>
          <a:p>
            <a:fld id="{1D8BD707-D9CF-40AE-B4C6-C98DA3205C09}" type="datetimeFigureOut">
              <a:rPr lang="en-US" smtClean="0"/>
              <a:t>8/29/2024</a:t>
            </a:fld>
            <a:endParaRPr lang="en-US"/>
          </a:p>
        </p:txBody>
      </p:sp>
      <p:sp>
        <p:nvSpPr>
          <p:cNvPr id="1048667" name="Footer Placeholder 4"/>
          <p:cNvSpPr>
            <a:spLocks noGrp="1"/>
          </p:cNvSpPr>
          <p:nvPr>
            <p:ph type="ftr" sz="quarter" idx="11"/>
          </p:nvPr>
        </p:nvSpPr>
        <p:spPr/>
        <p:txBody>
          <a:bodyPr/>
          <a:p>
            <a:endParaRPr lang="en-IN"/>
          </a:p>
        </p:txBody>
      </p:sp>
      <p:sp>
        <p:nvSpPr>
          <p:cNvPr id="1048668"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pPr marL="38100">
                <a:lnSpc>
                  <a:spcPct val="100000"/>
                </a:lnSpc>
                <a:spcBef>
                  <a:spcPts val="55"/>
                </a:spcBef>
              </a:pPr>
              <a:t>‹#›</a:t>
            </a:fld>
            <a:endParaRPr dirty="0" lang="en-IN"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4" name=""/>
        <p:cNvGrpSpPr/>
        <p:nvPr/>
      </p:nvGrpSpPr>
      <p:grpSpPr>
        <a:xfrm>
          <a:off x="0" y="0"/>
          <a:ext cx="0" cy="0"/>
          <a:chOff x="0" y="0"/>
          <a:chExt cx="0" cy="0"/>
        </a:xfrm>
      </p:grpSpPr>
      <p:sp>
        <p:nvSpPr>
          <p:cNvPr id="1048586" name="Title 1"/>
          <p:cNvSpPr>
            <a:spLocks noGrp="1"/>
          </p:cNvSpPr>
          <p:nvPr>
            <p:ph type="title"/>
          </p:nvPr>
        </p:nvSpPr>
        <p:spPr/>
        <p:txBody>
          <a:bodyPr/>
          <a:p>
            <a:r>
              <a:rPr kumimoji="0" lang="en-US" smtClean="0"/>
              <a:t>Click to edit Master title style</a:t>
            </a:r>
            <a:endParaRPr kumimoji="0" lang="en-US"/>
          </a:p>
        </p:txBody>
      </p:sp>
      <p:sp>
        <p:nvSpPr>
          <p:cNvPr id="1048587" name="Content Placeholder 2"/>
          <p:cNvSpPr>
            <a:spLocks noGrp="1"/>
          </p:cNvSpPr>
          <p:nvPr>
            <p:ph idx="1"/>
          </p:nvPr>
        </p:nvSpPr>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588" name="Date Placeholder 3"/>
          <p:cNvSpPr>
            <a:spLocks noGrp="1"/>
          </p:cNvSpPr>
          <p:nvPr>
            <p:ph type="dt" sz="half" idx="10"/>
          </p:nvPr>
        </p:nvSpPr>
        <p:spPr/>
        <p:txBody>
          <a:bodyPr/>
          <a:p>
            <a:fld id="{1D8BD707-D9CF-40AE-B4C6-C98DA3205C09}" type="datetimeFigureOut">
              <a:rPr lang="en-US" smtClean="0"/>
              <a:t>8/29/2024</a:t>
            </a:fld>
            <a:endParaRPr lang="en-US"/>
          </a:p>
        </p:txBody>
      </p:sp>
      <p:sp>
        <p:nvSpPr>
          <p:cNvPr id="1048589" name="Footer Placeholder 4"/>
          <p:cNvSpPr>
            <a:spLocks noGrp="1"/>
          </p:cNvSpPr>
          <p:nvPr>
            <p:ph type="ftr" sz="quarter" idx="11"/>
          </p:nvPr>
        </p:nvSpPr>
        <p:spPr/>
        <p:txBody>
          <a:bodyPr/>
          <a:p>
            <a:endParaRPr lang="en-IN"/>
          </a:p>
        </p:txBody>
      </p:sp>
      <p:sp>
        <p:nvSpPr>
          <p:cNvPr id="1048590"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pPr marL="38100">
                <a:lnSpc>
                  <a:spcPct val="100000"/>
                </a:lnSpc>
                <a:spcBef>
                  <a:spcPts val="55"/>
                </a:spcBef>
              </a:pPr>
              <a:t>‹#›</a:t>
            </a:fld>
            <a:endParaRPr dirty="0" lang="en-IN"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type="secHead">
  <p:cSld name="Section Header">
    <p:spTree>
      <p:nvGrpSpPr>
        <p:cNvPr id="51" name=""/>
        <p:cNvGrpSpPr/>
        <p:nvPr/>
      </p:nvGrpSpPr>
      <p:grpSpPr>
        <a:xfrm>
          <a:off x="0" y="0"/>
          <a:ext cx="0" cy="0"/>
          <a:chOff x="0" y="0"/>
          <a:chExt cx="0" cy="0"/>
        </a:xfrm>
      </p:grpSpPr>
      <p:sp>
        <p:nvSpPr>
          <p:cNvPr id="1048683" name="Rectangle 6"/>
          <p:cNvSpPr/>
          <p:nvPr/>
        </p:nvSpPr>
        <p:spPr>
          <a:xfrm>
            <a:off x="3043853" y="-54"/>
            <a:ext cx="9144000" cy="6858054"/>
          </a:xfrm>
          <a:prstGeom prst="rect"/>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84" name="Title 1"/>
          <p:cNvSpPr>
            <a:spLocks noGrp="1"/>
          </p:cNvSpPr>
          <p:nvPr>
            <p:ph type="title"/>
          </p:nvPr>
        </p:nvSpPr>
        <p:spPr>
          <a:xfrm>
            <a:off x="3437856" y="2600325"/>
            <a:ext cx="8534400" cy="2286000"/>
          </a:xfrm>
        </p:spPr>
        <p:txBody>
          <a:bodyPr anchor="t"/>
          <a:lstStyle>
            <a:lvl1pPr algn="l">
              <a:lnSpc>
                <a:spcPts val="4500"/>
              </a:lnSpc>
              <a:buNone/>
              <a:defRPr b="1" cap="all" sz="4000"/>
            </a:lvl1pPr>
          </a:lstStyle>
          <a:p>
            <a:r>
              <a:rPr kumimoji="0" lang="en-US" smtClean="0"/>
              <a:t>Click to edit Master title style</a:t>
            </a:r>
            <a:endParaRPr kumimoji="0" lang="en-US"/>
          </a:p>
        </p:txBody>
      </p:sp>
      <p:sp>
        <p:nvSpPr>
          <p:cNvPr id="1048685" name="Text Placeholder 2"/>
          <p:cNvSpPr>
            <a:spLocks noGrp="1"/>
          </p:cNvSpPr>
          <p:nvPr>
            <p:ph type="body" idx="1"/>
          </p:nvPr>
        </p:nvSpPr>
        <p:spPr>
          <a:xfrm>
            <a:off x="3437856" y="1066800"/>
            <a:ext cx="8534400" cy="1509712"/>
          </a:xfrm>
        </p:spPr>
        <p:txBody>
          <a:bodyPr anchor="b"/>
          <a:lstStyle>
            <a:lvl1pPr indent="0" marL="18288">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eaLnBrk="1" hangingPunct="1" latinLnBrk="0" lvl="0"/>
            <a:r>
              <a:rPr kumimoji="0" lang="en-US" smtClean="0"/>
              <a:t>Click to edit Master text styles</a:t>
            </a:r>
          </a:p>
        </p:txBody>
      </p:sp>
      <p:sp>
        <p:nvSpPr>
          <p:cNvPr id="1048686" name="Date Placeholder 3"/>
          <p:cNvSpPr>
            <a:spLocks noGrp="1"/>
          </p:cNvSpPr>
          <p:nvPr>
            <p:ph type="dt" sz="half" idx="10"/>
          </p:nvPr>
        </p:nvSpPr>
        <p:spPr/>
        <p:txBody>
          <a:bodyPr/>
          <a:p>
            <a:fld id="{1D8BD707-D9CF-40AE-B4C6-C98DA3205C09}" type="datetimeFigureOut">
              <a:rPr lang="en-US" smtClean="0"/>
              <a:t>8/29/2024</a:t>
            </a:fld>
            <a:endParaRPr lang="en-US"/>
          </a:p>
        </p:txBody>
      </p:sp>
      <p:sp>
        <p:nvSpPr>
          <p:cNvPr id="1048687" name="Footer Placeholder 4"/>
          <p:cNvSpPr>
            <a:spLocks noGrp="1"/>
          </p:cNvSpPr>
          <p:nvPr>
            <p:ph type="ftr" sz="quarter" idx="11"/>
          </p:nvPr>
        </p:nvSpPr>
        <p:spPr/>
        <p:txBody>
          <a:bodyPr/>
          <a:p>
            <a:endParaRPr lang="en-IN"/>
          </a:p>
        </p:txBody>
      </p:sp>
      <p:sp>
        <p:nvSpPr>
          <p:cNvPr id="1048688"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pPr marL="38100">
                <a:lnSpc>
                  <a:spcPct val="100000"/>
                </a:lnSpc>
                <a:spcBef>
                  <a:spcPts val="55"/>
                </a:spcBef>
              </a:pPr>
              <a:t>‹#›</a:t>
            </a:fld>
            <a:endParaRPr dirty="0" lang="en-IN" spc="10"/>
          </a:p>
        </p:txBody>
      </p:sp>
      <p:sp>
        <p:nvSpPr>
          <p:cNvPr id="1048689" name="Rectangle 9"/>
          <p:cNvSpPr/>
          <p:nvPr/>
        </p:nvSpPr>
        <p:spPr bwMode="invGray">
          <a:xfrm>
            <a:off x="3048000" y="0"/>
            <a:ext cx="101600" cy="6858054"/>
          </a:xfrm>
          <a:prstGeom prst="rect"/>
          <a:solidFill>
            <a:schemeClr val="bg1"/>
          </a:solidFill>
          <a:ln w="25400" cap="rnd" cmpd="sng" algn="ctr">
            <a:noFill/>
            <a:prstDash val="solid"/>
          </a:ln>
          <a:effectLst>
            <a:outerShdw algn="tl" blurRad="38550" dir="10800000" dist="38000"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90" name="Oval 7"/>
          <p:cNvSpPr/>
          <p:nvPr/>
        </p:nvSpPr>
        <p:spPr>
          <a:xfrm>
            <a:off x="2896428" y="2814656"/>
            <a:ext cx="280416" cy="210312"/>
          </a:xfrm>
          <a:prstGeom prst="ellipse"/>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p>
            <a:pPr algn="ctr" eaLnBrk="1" hangingPunct="1" latinLnBrk="0"/>
            <a:endParaRPr kumimoji="0" lang="en-US"/>
          </a:p>
        </p:txBody>
      </p:sp>
      <p:sp>
        <p:nvSpPr>
          <p:cNvPr id="1048691" name="Oval 8"/>
          <p:cNvSpPr/>
          <p:nvPr/>
        </p:nvSpPr>
        <p:spPr>
          <a:xfrm>
            <a:off x="3210752" y="2745870"/>
            <a:ext cx="85344" cy="64008"/>
          </a:xfrm>
          <a:prstGeom prst="ellipse"/>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p>
            <a:pPr algn="ctr" eaLnBrk="1" hangingPunct="1" latinLnBrk="0"/>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2" name=""/>
        <p:cNvGrpSpPr/>
        <p:nvPr/>
      </p:nvGrpSpPr>
      <p:grpSpPr>
        <a:xfrm>
          <a:off x="0" y="0"/>
          <a:ext cx="0" cy="0"/>
          <a:chOff x="0" y="0"/>
          <a:chExt cx="0" cy="0"/>
        </a:xfrm>
      </p:grpSpPr>
      <p:sp>
        <p:nvSpPr>
          <p:cNvPr id="1048692" name="Title 1"/>
          <p:cNvSpPr>
            <a:spLocks noGrp="1"/>
          </p:cNvSpPr>
          <p:nvPr>
            <p:ph type="title"/>
          </p:nvPr>
        </p:nvSpPr>
        <p:spPr>
          <a:xfrm>
            <a:off x="1914144" y="274320"/>
            <a:ext cx="9997440" cy="1143000"/>
          </a:xfrm>
        </p:spPr>
        <p:txBody>
          <a:bodyPr/>
          <a:p>
            <a:r>
              <a:rPr kumimoji="0" lang="en-US" smtClean="0"/>
              <a:t>Click to edit Master title style</a:t>
            </a:r>
            <a:endParaRPr kumimoji="0" lang="en-US"/>
          </a:p>
        </p:txBody>
      </p:sp>
      <p:sp>
        <p:nvSpPr>
          <p:cNvPr id="1048693" name="Content Placeholder 2"/>
          <p:cNvSpPr>
            <a:spLocks noGrp="1"/>
          </p:cNvSpPr>
          <p:nvPr>
            <p:ph sz="half" idx="1"/>
          </p:nvPr>
        </p:nvSpPr>
        <p:spPr>
          <a:xfrm>
            <a:off x="1914144" y="1524000"/>
            <a:ext cx="4876800" cy="4663440"/>
          </a:xfrm>
        </p:spPr>
        <p:txBody>
          <a:bodyPr/>
          <a:lstStyle>
            <a:lvl1pPr>
              <a:defRPr sz="2800"/>
            </a:lvl1pPr>
            <a:lvl2pPr>
              <a:defRPr sz="2400"/>
            </a:lvl2pPr>
            <a:lvl3pPr>
              <a:defRPr sz="2000"/>
            </a:lvl3pPr>
            <a:lvl4pPr>
              <a:defRPr sz="18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94" name="Content Placeholder 3"/>
          <p:cNvSpPr>
            <a:spLocks noGrp="1"/>
          </p:cNvSpPr>
          <p:nvPr>
            <p:ph sz="half" idx="2"/>
          </p:nvPr>
        </p:nvSpPr>
        <p:spPr>
          <a:xfrm>
            <a:off x="7034784" y="1524000"/>
            <a:ext cx="4876800" cy="4663440"/>
          </a:xfrm>
        </p:spPr>
        <p:txBody>
          <a:bodyPr/>
          <a:lstStyle>
            <a:lvl1pPr>
              <a:defRPr sz="2800"/>
            </a:lvl1pPr>
            <a:lvl2pPr>
              <a:defRPr sz="2400"/>
            </a:lvl2pPr>
            <a:lvl3pPr>
              <a:defRPr sz="2000"/>
            </a:lvl3pPr>
            <a:lvl4pPr>
              <a:defRPr sz="18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95" name="Date Placeholder 4"/>
          <p:cNvSpPr>
            <a:spLocks noGrp="1"/>
          </p:cNvSpPr>
          <p:nvPr>
            <p:ph type="dt" sz="half" idx="10"/>
          </p:nvPr>
        </p:nvSpPr>
        <p:spPr/>
        <p:txBody>
          <a:bodyPr/>
          <a:p>
            <a:fld id="{1D8BD707-D9CF-40AE-B4C6-C98DA3205C09}" type="datetimeFigureOut">
              <a:rPr lang="en-US" smtClean="0"/>
              <a:t>8/29/2024</a:t>
            </a:fld>
            <a:endParaRPr lang="en-US"/>
          </a:p>
        </p:txBody>
      </p:sp>
      <p:sp>
        <p:nvSpPr>
          <p:cNvPr id="1048696" name="Footer Placeholder 5"/>
          <p:cNvSpPr>
            <a:spLocks noGrp="1"/>
          </p:cNvSpPr>
          <p:nvPr>
            <p:ph type="ftr" sz="quarter" idx="11"/>
          </p:nvPr>
        </p:nvSpPr>
        <p:spPr/>
        <p:txBody>
          <a:bodyPr/>
          <a:p>
            <a:endParaRPr lang="en-IN"/>
          </a:p>
        </p:txBody>
      </p:sp>
      <p:sp>
        <p:nvSpPr>
          <p:cNvPr id="1048697"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IN" spc="10" smtClean="0"/>
              <a:pPr marL="38100">
                <a:lnSpc>
                  <a:spcPct val="100000"/>
                </a:lnSpc>
                <a:spcBef>
                  <a:spcPts val="55"/>
                </a:spcBef>
              </a:pPr>
              <a:t>‹#›</a:t>
            </a:fld>
            <a:endParaRPr dirty="0" lang="en-IN"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showMasterSp="0" type="twoTxTwoObj">
  <p:cSld name="Comparison">
    <p:spTree>
      <p:nvGrpSpPr>
        <p:cNvPr id="53" name=""/>
        <p:cNvGrpSpPr/>
        <p:nvPr/>
      </p:nvGrpSpPr>
      <p:grpSpPr>
        <a:xfrm>
          <a:off x="0" y="0"/>
          <a:ext cx="0" cy="0"/>
          <a:chOff x="0" y="0"/>
          <a:chExt cx="0" cy="0"/>
        </a:xfrm>
      </p:grpSpPr>
      <p:sp>
        <p:nvSpPr>
          <p:cNvPr id="1048698" name="Title 1"/>
          <p:cNvSpPr>
            <a:spLocks noGrp="1"/>
          </p:cNvSpPr>
          <p:nvPr>
            <p:ph type="title"/>
          </p:nvPr>
        </p:nvSpPr>
        <p:spPr>
          <a:xfrm>
            <a:off x="609600" y="5160336"/>
            <a:ext cx="10972800" cy="1143000"/>
          </a:xfrm>
        </p:spPr>
        <p:txBody>
          <a:bodyPr anchor="ctr"/>
          <a:lstStyle>
            <a:lvl1pPr algn="ctr">
              <a:defRPr baseline="0" b="1" cap="none" sz="4500"/>
            </a:lvl1pPr>
          </a:lstStyle>
          <a:p>
            <a:r>
              <a:rPr kumimoji="0" lang="en-US" smtClean="0"/>
              <a:t>Click to edit Master title style</a:t>
            </a:r>
            <a:endParaRPr kumimoji="0" lang="en-US"/>
          </a:p>
        </p:txBody>
      </p:sp>
      <p:sp>
        <p:nvSpPr>
          <p:cNvPr id="1048699" name="Text Placeholder 2"/>
          <p:cNvSpPr>
            <a:spLocks noGrp="1"/>
          </p:cNvSpPr>
          <p:nvPr>
            <p:ph type="body" idx="1"/>
          </p:nvPr>
        </p:nvSpPr>
        <p:spPr>
          <a:xfrm>
            <a:off x="609600" y="328278"/>
            <a:ext cx="5364480" cy="640080"/>
          </a:xfrm>
          <a:solidFill>
            <a:schemeClr val="bg1"/>
          </a:solidFill>
          <a:ln w="10795">
            <a:solidFill>
              <a:schemeClr val="bg1"/>
            </a:solidFill>
            <a:miter lim="800000"/>
          </a:ln>
        </p:spPr>
        <p:txBody>
          <a:bodyPr anchor="ctr"/>
          <a:lstStyle>
            <a:lvl1pPr algn="l" indent="0" marL="64008">
              <a:lnSpc>
                <a:spcPct val="100000"/>
              </a:lnSpc>
              <a:spcBef>
                <a:spcPts val="100"/>
              </a:spcBef>
              <a:buNone/>
              <a:defRPr b="0" sz="1900">
                <a:solidFill>
                  <a:schemeClr val="tx1"/>
                </a:solidFill>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700" name="Text Placeholder 3"/>
          <p:cNvSpPr>
            <a:spLocks noGrp="1"/>
          </p:cNvSpPr>
          <p:nvPr>
            <p:ph type="body" sz="half" idx="3"/>
          </p:nvPr>
        </p:nvSpPr>
        <p:spPr>
          <a:xfrm>
            <a:off x="6217920" y="328278"/>
            <a:ext cx="5364480" cy="640080"/>
          </a:xfrm>
          <a:solidFill>
            <a:schemeClr val="bg1"/>
          </a:solidFill>
          <a:ln w="10795">
            <a:solidFill>
              <a:schemeClr val="bg1"/>
            </a:solidFill>
            <a:miter lim="800000"/>
          </a:ln>
        </p:spPr>
        <p:txBody>
          <a:bodyPr anchor="ctr"/>
          <a:lstStyle>
            <a:lvl1pPr algn="l" indent="0" marL="64008">
              <a:lnSpc>
                <a:spcPct val="100000"/>
              </a:lnSpc>
              <a:spcBef>
                <a:spcPts val="100"/>
              </a:spcBef>
              <a:buNone/>
              <a:defRPr b="0" sz="1900">
                <a:solidFill>
                  <a:schemeClr val="tx1"/>
                </a:solidFill>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701" name="Content Placeholder 4"/>
          <p:cNvSpPr>
            <a:spLocks noGrp="1"/>
          </p:cNvSpPr>
          <p:nvPr>
            <p:ph sz="quarter" idx="2"/>
          </p:nvPr>
        </p:nvSpPr>
        <p:spPr>
          <a:xfrm>
            <a:off x="609600" y="969336"/>
            <a:ext cx="5364480" cy="4114800"/>
          </a:xfrm>
          <a:ln w="10795">
            <a:solidFill>
              <a:schemeClr val="bg1"/>
            </a:solidFill>
            <a:prstDash val="dash"/>
            <a:miter lim="800000"/>
          </a:ln>
        </p:spPr>
        <p:txBody>
          <a:bodyPr/>
          <a:lstStyle>
            <a:lvl1pPr indent="-274320" marL="393192">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702" name="Content Placeholder 5"/>
          <p:cNvSpPr>
            <a:spLocks noGrp="1"/>
          </p:cNvSpPr>
          <p:nvPr>
            <p:ph sz="quarter" idx="4"/>
          </p:nvPr>
        </p:nvSpPr>
        <p:spPr>
          <a:xfrm>
            <a:off x="6217920" y="969336"/>
            <a:ext cx="5364480" cy="4114800"/>
          </a:xfrm>
          <a:ln w="10795">
            <a:solidFill>
              <a:schemeClr val="bg1"/>
            </a:solidFill>
            <a:prstDash val="dash"/>
            <a:miter lim="800000"/>
          </a:ln>
        </p:spPr>
        <p:txBody>
          <a:bodyPr/>
          <a:lstStyle>
            <a:lvl1pPr indent="-274320" marL="393192">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703" name="Date Placeholder 6"/>
          <p:cNvSpPr>
            <a:spLocks noGrp="1"/>
          </p:cNvSpPr>
          <p:nvPr>
            <p:ph type="dt" sz="half" idx="10"/>
          </p:nvPr>
        </p:nvSpPr>
        <p:spPr/>
        <p:txBody>
          <a:bodyPr/>
          <a:p>
            <a:fld id="{1D8BD707-D9CF-40AE-B4C6-C98DA3205C09}" type="datetimeFigureOut">
              <a:rPr lang="en-US" smtClean="0"/>
              <a:t>8/29/2024</a:t>
            </a:fld>
            <a:endParaRPr lang="en-US"/>
          </a:p>
        </p:txBody>
      </p:sp>
      <p:sp>
        <p:nvSpPr>
          <p:cNvPr id="1048704" name="Footer Placeholder 7"/>
          <p:cNvSpPr>
            <a:spLocks noGrp="1"/>
          </p:cNvSpPr>
          <p:nvPr>
            <p:ph type="ftr" sz="quarter" idx="11"/>
          </p:nvPr>
        </p:nvSpPr>
        <p:spPr/>
        <p:txBody>
          <a:bodyPr/>
          <a:p>
            <a:endParaRPr lang="en-IN"/>
          </a:p>
        </p:txBody>
      </p:sp>
      <p:sp>
        <p:nvSpPr>
          <p:cNvPr id="1048705" name="Slide Number Placeholder 8"/>
          <p:cNvSpPr>
            <a:spLocks noGrp="1"/>
          </p:cNvSpPr>
          <p:nvPr>
            <p:ph type="sldNum" sz="quarter" idx="12"/>
          </p:nvPr>
        </p:nvSpPr>
        <p:spPr/>
        <p:txBody>
          <a:bodyPr/>
          <a:p>
            <a:pPr marL="38100">
              <a:lnSpc>
                <a:spcPct val="100000"/>
              </a:lnSpc>
              <a:spcBef>
                <a:spcPts val="55"/>
              </a:spcBef>
            </a:pPr>
            <a:fld id="{81D60167-4931-47E6-BA6A-407CBD079E47}" type="slidenum">
              <a:rPr lang="en-IN" spc="10" smtClean="0"/>
              <a:pPr marL="38100">
                <a:lnSpc>
                  <a:spcPct val="100000"/>
                </a:lnSpc>
                <a:spcBef>
                  <a:spcPts val="55"/>
                </a:spcBef>
              </a:pPr>
              <a:t>‹#›</a:t>
            </a:fld>
            <a:endParaRPr dirty="0" lang="en-IN" spc="1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29" name=""/>
        <p:cNvGrpSpPr/>
        <p:nvPr/>
      </p:nvGrpSpPr>
      <p:grpSpPr>
        <a:xfrm>
          <a:off x="0" y="0"/>
          <a:ext cx="0" cy="0"/>
          <a:chOff x="0" y="0"/>
          <a:chExt cx="0" cy="0"/>
        </a:xfrm>
      </p:grpSpPr>
      <p:sp>
        <p:nvSpPr>
          <p:cNvPr id="1048597" name="Title 1"/>
          <p:cNvSpPr>
            <a:spLocks noGrp="1"/>
          </p:cNvSpPr>
          <p:nvPr>
            <p:ph type="title"/>
          </p:nvPr>
        </p:nvSpPr>
        <p:spPr>
          <a:xfrm>
            <a:off x="1914144" y="274320"/>
            <a:ext cx="9997440" cy="1143000"/>
          </a:xfrm>
        </p:spPr>
        <p:txBody>
          <a:bodyPr anchor="ctr"/>
          <a:p>
            <a:r>
              <a:rPr kumimoji="0" lang="en-US" smtClean="0"/>
              <a:t>Click to edit Master title style</a:t>
            </a:r>
            <a:endParaRPr kumimoji="0" lang="en-US"/>
          </a:p>
        </p:txBody>
      </p:sp>
      <p:sp>
        <p:nvSpPr>
          <p:cNvPr id="1048598" name="Date Placeholder 2"/>
          <p:cNvSpPr>
            <a:spLocks noGrp="1"/>
          </p:cNvSpPr>
          <p:nvPr>
            <p:ph type="dt" sz="half" idx="10"/>
          </p:nvPr>
        </p:nvSpPr>
        <p:spPr/>
        <p:txBody>
          <a:bodyPr/>
          <a:p>
            <a:fld id="{1D8BD707-D9CF-40AE-B4C6-C98DA3205C09}" type="datetimeFigureOut">
              <a:rPr lang="en-US" smtClean="0"/>
              <a:t>8/29/2024</a:t>
            </a:fld>
            <a:endParaRPr lang="en-US"/>
          </a:p>
        </p:txBody>
      </p:sp>
      <p:sp>
        <p:nvSpPr>
          <p:cNvPr id="1048599" name="Footer Placeholder 3"/>
          <p:cNvSpPr>
            <a:spLocks noGrp="1"/>
          </p:cNvSpPr>
          <p:nvPr>
            <p:ph type="ftr" sz="quarter" idx="11"/>
          </p:nvPr>
        </p:nvSpPr>
        <p:spPr/>
        <p:txBody>
          <a:bodyPr/>
          <a:p>
            <a:endParaRPr lang="en-IN"/>
          </a:p>
        </p:txBody>
      </p:sp>
      <p:sp>
        <p:nvSpPr>
          <p:cNvPr id="1048600" name="Slide Number Placeholder 4"/>
          <p:cNvSpPr>
            <a:spLocks noGrp="1"/>
          </p:cNvSpPr>
          <p:nvPr>
            <p:ph type="sldNum" sz="quarter" idx="12"/>
          </p:nvPr>
        </p:nvSpPr>
        <p:spPr/>
        <p:txBody>
          <a:bodyPr/>
          <a:p>
            <a:pPr marL="38100">
              <a:lnSpc>
                <a:spcPct val="100000"/>
              </a:lnSpc>
              <a:spcBef>
                <a:spcPts val="55"/>
              </a:spcBef>
            </a:pPr>
            <a:fld id="{81D60167-4931-47E6-BA6A-407CBD079E47}" type="slidenum">
              <a:rPr lang="en-IN" spc="10" smtClean="0"/>
              <a:pPr marL="38100">
                <a:lnSpc>
                  <a:spcPct val="100000"/>
                </a:lnSpc>
                <a:spcBef>
                  <a:spcPts val="55"/>
                </a:spcBef>
              </a:pPr>
              <a:t>‹#›</a:t>
            </a:fld>
            <a:endParaRPr dirty="0" lang="en-IN" spc="1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type="blank">
  <p:cSld name="Blank">
    <p:spTree>
      <p:nvGrpSpPr>
        <p:cNvPr id="54" name=""/>
        <p:cNvGrpSpPr/>
        <p:nvPr/>
      </p:nvGrpSpPr>
      <p:grpSpPr>
        <a:xfrm>
          <a:off x="0" y="0"/>
          <a:ext cx="0" cy="0"/>
          <a:chOff x="0" y="0"/>
          <a:chExt cx="0" cy="0"/>
        </a:xfrm>
      </p:grpSpPr>
      <p:sp>
        <p:nvSpPr>
          <p:cNvPr id="1048706" name="Rectangle 4"/>
          <p:cNvSpPr/>
          <p:nvPr/>
        </p:nvSpPr>
        <p:spPr>
          <a:xfrm>
            <a:off x="1353312" y="0"/>
            <a:ext cx="10838688" cy="6858000"/>
          </a:xfrm>
          <a:prstGeom prst="rect"/>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707" name="Date Placeholder 1"/>
          <p:cNvSpPr>
            <a:spLocks noGrp="1"/>
          </p:cNvSpPr>
          <p:nvPr>
            <p:ph type="dt" sz="half" idx="10"/>
          </p:nvPr>
        </p:nvSpPr>
        <p:spPr/>
        <p:txBody>
          <a:bodyPr/>
          <a:p>
            <a:fld id="{1D8BD707-D9CF-40AE-B4C6-C98DA3205C09}" type="datetimeFigureOut">
              <a:rPr lang="en-US" smtClean="0"/>
              <a:t>8/29/2024</a:t>
            </a:fld>
            <a:endParaRPr lang="en-US"/>
          </a:p>
        </p:txBody>
      </p:sp>
      <p:sp>
        <p:nvSpPr>
          <p:cNvPr id="1048708" name="Footer Placeholder 2"/>
          <p:cNvSpPr>
            <a:spLocks noGrp="1"/>
          </p:cNvSpPr>
          <p:nvPr>
            <p:ph type="ftr" sz="quarter" idx="11"/>
          </p:nvPr>
        </p:nvSpPr>
        <p:spPr/>
        <p:txBody>
          <a:bodyPr/>
          <a:p>
            <a:endParaRPr lang="en-IN"/>
          </a:p>
        </p:txBody>
      </p:sp>
      <p:sp>
        <p:nvSpPr>
          <p:cNvPr id="1048709" name="Slide Number Placeholder 3"/>
          <p:cNvSpPr>
            <a:spLocks noGrp="1"/>
          </p:cNvSpPr>
          <p:nvPr>
            <p:ph type="sldNum" sz="quarter" idx="12"/>
          </p:nvPr>
        </p:nvSpPr>
        <p:spPr/>
        <p:txBody>
          <a:bodyPr/>
          <a:p>
            <a:pPr marL="38100">
              <a:lnSpc>
                <a:spcPct val="100000"/>
              </a:lnSpc>
              <a:spcBef>
                <a:spcPts val="55"/>
              </a:spcBef>
            </a:pPr>
            <a:fld id="{81D60167-4931-47E6-BA6A-407CBD079E47}" type="slidenum">
              <a:rPr lang="en-IN" spc="10" smtClean="0"/>
              <a:pPr marL="38100">
                <a:lnSpc>
                  <a:spcPct val="100000"/>
                </a:lnSpc>
                <a:spcBef>
                  <a:spcPts val="55"/>
                </a:spcBef>
              </a:pPr>
              <a:t>‹#›</a:t>
            </a:fld>
            <a:endParaRPr dirty="0" lang="en-IN" spc="10"/>
          </a:p>
        </p:txBody>
      </p:sp>
      <p:sp>
        <p:nvSpPr>
          <p:cNvPr id="1048710" name="Rectangle 5"/>
          <p:cNvSpPr/>
          <p:nvPr/>
        </p:nvSpPr>
        <p:spPr bwMode="invGray">
          <a:xfrm>
            <a:off x="1353312" y="-54"/>
            <a:ext cx="97536" cy="6858054"/>
          </a:xfrm>
          <a:prstGeom prst="rect"/>
          <a:solidFill>
            <a:schemeClr val="bg1"/>
          </a:solidFill>
          <a:ln w="25400" cap="rnd" cmpd="sng" algn="ctr">
            <a:noFill/>
            <a:prstDash val="solid"/>
          </a:ln>
          <a:effectLst>
            <a:outerShdw algn="tl" blurRad="38550" dir="10800000" dist="38000"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type="objTx">
  <p:cSld name="Content with Caption">
    <p:spTree>
      <p:nvGrpSpPr>
        <p:cNvPr id="55" name=""/>
        <p:cNvGrpSpPr/>
        <p:nvPr/>
      </p:nvGrpSpPr>
      <p:grpSpPr>
        <a:xfrm>
          <a:off x="0" y="0"/>
          <a:ext cx="0" cy="0"/>
          <a:chOff x="0" y="0"/>
          <a:chExt cx="0" cy="0"/>
        </a:xfrm>
      </p:grpSpPr>
      <p:sp>
        <p:nvSpPr>
          <p:cNvPr id="1048711" name="Title 1"/>
          <p:cNvSpPr>
            <a:spLocks noGrp="1"/>
          </p:cNvSpPr>
          <p:nvPr>
            <p:ph type="title"/>
          </p:nvPr>
        </p:nvSpPr>
        <p:spPr>
          <a:xfrm>
            <a:off x="609600" y="216778"/>
            <a:ext cx="5080000" cy="1162050"/>
          </a:xfrm>
          <a:ln>
            <a:noFill/>
          </a:ln>
        </p:spPr>
        <p:txBody>
          <a:bodyPr anchor="b"/>
          <a:lstStyle>
            <a:lvl1pPr algn="l">
              <a:lnSpc>
                <a:spcPts val="2000"/>
              </a:lnSpc>
              <a:buNone/>
              <a:defRPr baseline="0" b="1" cap="all" sz="2200"/>
            </a:lvl1pPr>
          </a:lstStyle>
          <a:p>
            <a:r>
              <a:rPr kumimoji="0" lang="en-US" smtClean="0"/>
              <a:t>Click to edit Master title style</a:t>
            </a:r>
            <a:endParaRPr kumimoji="0" lang="en-US"/>
          </a:p>
        </p:txBody>
      </p:sp>
      <p:sp>
        <p:nvSpPr>
          <p:cNvPr id="1048712" name="Text Placeholder 2"/>
          <p:cNvSpPr>
            <a:spLocks noGrp="1"/>
          </p:cNvSpPr>
          <p:nvPr>
            <p:ph type="body" idx="2"/>
          </p:nvPr>
        </p:nvSpPr>
        <p:spPr>
          <a:xfrm>
            <a:off x="609600" y="1406964"/>
            <a:ext cx="5080000" cy="698500"/>
          </a:xfrm>
        </p:spPr>
        <p:txBody>
          <a:bodyPr/>
          <a:lstStyle>
            <a:lvl1pPr indent="0" marL="45720">
              <a:lnSpc>
                <a:spcPct val="100000"/>
              </a:lnSpc>
              <a:spcBef>
                <a:spcPts val="0"/>
              </a:spcBef>
              <a:buNone/>
              <a:defRPr sz="1400"/>
            </a:lvl1pPr>
            <a:lvl2pPr>
              <a:buNone/>
              <a:defRPr sz="1200"/>
            </a:lvl2pPr>
            <a:lvl3pPr>
              <a:buNone/>
              <a:defRPr sz="1000"/>
            </a:lvl3pPr>
            <a:lvl4pPr>
              <a:buNone/>
              <a:defRPr sz="900"/>
            </a:lvl4pPr>
            <a:lvl5pPr>
              <a:buNone/>
              <a:defRPr sz="900"/>
            </a:lvl5pPr>
          </a:lstStyle>
          <a:p>
            <a:pPr eaLnBrk="1" hangingPunct="1" latinLnBrk="0" lvl="0"/>
            <a:r>
              <a:rPr kumimoji="0" lang="en-US" smtClean="0"/>
              <a:t>Click to edit Master text styles</a:t>
            </a:r>
          </a:p>
        </p:txBody>
      </p:sp>
      <p:sp>
        <p:nvSpPr>
          <p:cNvPr id="1048713" name="Content Placeholder 3"/>
          <p:cNvSpPr>
            <a:spLocks noGrp="1"/>
          </p:cNvSpPr>
          <p:nvPr>
            <p:ph sz="half" idx="1"/>
          </p:nvPr>
        </p:nvSpPr>
        <p:spPr>
          <a:xfrm>
            <a:off x="609600" y="2133601"/>
            <a:ext cx="10871200" cy="3992563"/>
          </a:xfrm>
        </p:spPr>
        <p:txBody>
          <a:bodyPr/>
          <a:lstStyle>
            <a:lvl1pPr>
              <a:defRPr sz="3200"/>
            </a:lvl1pPr>
            <a:lvl2pPr>
              <a:defRPr sz="2800"/>
            </a:lvl2pPr>
            <a:lvl3pPr>
              <a:defRPr sz="2400"/>
            </a:lvl3pPr>
            <a:lvl4pPr>
              <a:defRPr sz="2000"/>
            </a:lvl4pPr>
            <a:lvl5pPr>
              <a:defRPr sz="20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714" name="Date Placeholder 4"/>
          <p:cNvSpPr>
            <a:spLocks noGrp="1"/>
          </p:cNvSpPr>
          <p:nvPr>
            <p:ph type="dt" sz="half" idx="10"/>
          </p:nvPr>
        </p:nvSpPr>
        <p:spPr/>
        <p:txBody>
          <a:bodyPr/>
          <a:p>
            <a:fld id="{1D8BD707-D9CF-40AE-B4C6-C98DA3205C09}" type="datetimeFigureOut">
              <a:rPr lang="en-US" smtClean="0"/>
              <a:t>8/29/2024</a:t>
            </a:fld>
            <a:endParaRPr lang="en-US"/>
          </a:p>
        </p:txBody>
      </p:sp>
      <p:sp>
        <p:nvSpPr>
          <p:cNvPr id="1048715" name="Footer Placeholder 5"/>
          <p:cNvSpPr>
            <a:spLocks noGrp="1"/>
          </p:cNvSpPr>
          <p:nvPr>
            <p:ph type="ftr" sz="quarter" idx="11"/>
          </p:nvPr>
        </p:nvSpPr>
        <p:spPr/>
        <p:txBody>
          <a:bodyPr/>
          <a:p>
            <a:endParaRPr lang="en-IN"/>
          </a:p>
        </p:txBody>
      </p:sp>
      <p:sp>
        <p:nvSpPr>
          <p:cNvPr id="1048716"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IN" spc="10" smtClean="0"/>
              <a:pPr marL="38100">
                <a:lnSpc>
                  <a:spcPct val="100000"/>
                </a:lnSpc>
                <a:spcBef>
                  <a:spcPts val="55"/>
                </a:spcBef>
              </a:pPr>
              <a:t>‹#›</a:t>
            </a:fld>
            <a:endParaRPr dirty="0" lang="en-IN" spc="1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spTree>
      <p:nvGrpSpPr>
        <p:cNvPr id="49" name=""/>
        <p:cNvGrpSpPr/>
        <p:nvPr/>
      </p:nvGrpSpPr>
      <p:grpSpPr>
        <a:xfrm>
          <a:off x="0" y="0"/>
          <a:ext cx="0" cy="0"/>
          <a:chOff x="0" y="0"/>
          <a:chExt cx="0" cy="0"/>
        </a:xfrm>
      </p:grpSpPr>
      <p:sp>
        <p:nvSpPr>
          <p:cNvPr id="1048669" name="Title 1"/>
          <p:cNvSpPr>
            <a:spLocks noGrp="1"/>
          </p:cNvSpPr>
          <p:nvPr>
            <p:ph type="title"/>
          </p:nvPr>
        </p:nvSpPr>
        <p:spPr>
          <a:xfrm>
            <a:off x="7849195" y="1066800"/>
            <a:ext cx="3657600" cy="1981200"/>
          </a:xfrm>
        </p:spPr>
        <p:txBody>
          <a:bodyPr anchor="b">
            <a:noAutofit/>
          </a:bodyPr>
          <a:lstStyle>
            <a:lvl1pPr algn="l">
              <a:buNone/>
              <a:defRPr b="1" sz="2100">
                <a:effectLst/>
              </a:defRPr>
            </a:lvl1pPr>
          </a:lstStyle>
          <a:p>
            <a:r>
              <a:rPr kumimoji="0" lang="en-US" smtClean="0"/>
              <a:t>Click to edit Master title style</a:t>
            </a:r>
            <a:endParaRPr kumimoji="0" lang="en-US"/>
          </a:p>
        </p:txBody>
      </p:sp>
      <p:sp>
        <p:nvSpPr>
          <p:cNvPr id="1048670" name="Date Placeholder 4"/>
          <p:cNvSpPr>
            <a:spLocks noGrp="1"/>
          </p:cNvSpPr>
          <p:nvPr>
            <p:ph type="dt" sz="half" idx="10"/>
          </p:nvPr>
        </p:nvSpPr>
        <p:spPr/>
        <p:txBody>
          <a:bodyPr/>
          <a:p>
            <a:fld id="{1D8BD707-D9CF-40AE-B4C6-C98DA3205C09}" type="datetimeFigureOut">
              <a:rPr lang="en-US" smtClean="0"/>
              <a:t>8/29/2024</a:t>
            </a:fld>
            <a:endParaRPr lang="en-US"/>
          </a:p>
        </p:txBody>
      </p:sp>
      <p:sp>
        <p:nvSpPr>
          <p:cNvPr id="1048671" name="Footer Placeholder 5"/>
          <p:cNvSpPr>
            <a:spLocks noGrp="1"/>
          </p:cNvSpPr>
          <p:nvPr>
            <p:ph type="ftr" sz="quarter" idx="11"/>
          </p:nvPr>
        </p:nvSpPr>
        <p:spPr/>
        <p:txBody>
          <a:bodyPr/>
          <a:p>
            <a:endParaRPr lang="en-IN"/>
          </a:p>
        </p:txBody>
      </p:sp>
      <p:sp>
        <p:nvSpPr>
          <p:cNvPr id="1048672"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IN" spc="10" smtClean="0"/>
              <a:pPr marL="38100">
                <a:lnSpc>
                  <a:spcPct val="100000"/>
                </a:lnSpc>
                <a:spcBef>
                  <a:spcPts val="55"/>
                </a:spcBef>
              </a:pPr>
              <a:t>‹#›</a:t>
            </a:fld>
            <a:endParaRPr dirty="0" lang="en-IN" spc="10"/>
          </a:p>
        </p:txBody>
      </p:sp>
      <p:sp>
        <p:nvSpPr>
          <p:cNvPr id="1048673" name="Rectangle 7"/>
          <p:cNvSpPr/>
          <p:nvPr/>
        </p:nvSpPr>
        <p:spPr>
          <a:xfrm>
            <a:off x="1016000" y="1066800"/>
            <a:ext cx="6096000" cy="4572000"/>
          </a:xfrm>
          <a:prstGeom prst="rect"/>
          <a:solidFill>
            <a:srgbClr val="FFFFFF"/>
          </a:solidFill>
          <a:ln w="88900" cap="sq">
            <a:solidFill>
              <a:srgbClr val="FFFFFF"/>
            </a:solidFill>
            <a:miter lim="800000"/>
          </a:ln>
          <a:effectLst>
            <a:outerShdw algn="tl" blurRad="55500" dir="5400000" dist="18500" rotWithShape="0">
              <a:srgbClr val="000000">
                <a:alpha val="35000"/>
              </a:srgbClr>
            </a:outerShdw>
          </a:effectLst>
          <a:scene3d>
            <a:camera prst="orthographicFront"/>
            <a:lightRig dir="t" rig="twoPt">
              <a:rot lat="0" lon="0" rev="7200000"/>
            </a:lightRig>
          </a:scene3d>
          <a:sp3d contourW="635">
            <a:bevelT w="25400" h="19050"/>
            <a:contourClr>
              <a:srgbClr val="969696"/>
            </a:contourClr>
          </a:sp3d>
        </p:spPr>
        <p:txBody>
          <a:bodyPr anchor="t" lIns="91440" rtlCol="0" tIns="274320">
            <a:normAutofit/>
          </a:bodyPr>
          <a:p>
            <a:pPr algn="l" eaLnBrk="1" hangingPunct="1" indent="-283464" latinLnBrk="0" marL="0" rtl="0">
              <a:lnSpc>
                <a:spcPts val="3000"/>
              </a:lnSpc>
              <a:spcBef>
                <a:spcPts val="600"/>
              </a:spcBef>
              <a:buClr>
                <a:schemeClr val="accent1"/>
              </a:buClr>
              <a:buSzPct val="80000"/>
              <a:buFont typeface="Wingdings 2"/>
              <a:buNone/>
            </a:pPr>
            <a:endParaRPr sz="3200" kern="1200" kumimoji="0" lang="en-US">
              <a:solidFill>
                <a:schemeClr val="tx1"/>
              </a:solidFill>
              <a:latin typeface="+mn-lt"/>
              <a:ea typeface="+mn-ea"/>
              <a:cs typeface="+mn-cs"/>
            </a:endParaRPr>
          </a:p>
        </p:txBody>
      </p:sp>
      <p:sp>
        <p:nvSpPr>
          <p:cNvPr id="1048674" name="Picture Placeholder 2"/>
          <p:cNvSpPr>
            <a:spLocks noGrp="1"/>
          </p:cNvSpPr>
          <p:nvPr>
            <p:ph type="pic" idx="1"/>
          </p:nvPr>
        </p:nvSpPr>
        <p:spPr>
          <a:xfrm>
            <a:off x="1117600" y="1143004"/>
            <a:ext cx="5892800" cy="3514531"/>
          </a:xfrm>
          <a:prstGeom prst="roundRect">
            <a:avLst>
              <a:gd name="adj" fmla="val 783"/>
            </a:avLst>
          </a:prstGeom>
          <a:solidFill>
            <a:schemeClr val="bg2"/>
          </a:solidFill>
          <a:ln w="127000">
            <a:noFill/>
            <a:miter lim="800000"/>
          </a:ln>
          <a:effectLst/>
        </p:spPr>
        <p:txBody>
          <a:bodyPr anchor="t" lIns="91440" tIns="274320"/>
          <a:lstStyle>
            <a:lvl1pPr indent="0">
              <a:buNone/>
              <a:defRPr sz="3200"/>
            </a:lvl1pPr>
          </a:lstStyle>
          <a:p>
            <a:pPr algn="l" eaLnBrk="1" hangingPunct="1" latinLnBrk="0" marL="0"/>
            <a:r>
              <a:rPr kumimoji="0" lang="en-US" smtClean="0"/>
              <a:t>Click icon to add picture</a:t>
            </a:r>
            <a:endParaRPr dirty="0" kumimoji="0" lang="en-US"/>
          </a:p>
        </p:txBody>
      </p:sp>
      <p:sp>
        <p:nvSpPr>
          <p:cNvPr id="1048675" name="Flowchart: Process 8"/>
          <p:cNvSpPr/>
          <p:nvPr/>
        </p:nvSpPr>
        <p:spPr>
          <a:xfrm rot="19468671">
            <a:off x="528967" y="954341"/>
            <a:ext cx="914400" cy="204310"/>
          </a:xfrm>
          <a:prstGeom prst="flowChartProcess"/>
          <a:solidFill>
            <a:srgbClr val="FBFBFB">
              <a:alpha val="45098"/>
            </a:srgbClr>
          </a:solidFill>
          <a:ln w="6350" cap="rnd" cmpd="sng" algn="ctr">
            <a:solidFill>
              <a:srgbClr val="FFFFFF">
                <a:alpha val="100000"/>
              </a:srgbClr>
            </a:solidFill>
            <a:prstDash val="solid"/>
          </a:ln>
          <a:effectLst>
            <a:outerShdw algn="tl" blurRad="25400" dir="3300000" dist="25400" rotWithShape="0" sx="96000" sy="9600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76" name="Flowchart: Process 9"/>
          <p:cNvSpPr/>
          <p:nvPr/>
        </p:nvSpPr>
        <p:spPr>
          <a:xfrm rot="2103354" flipH="1">
            <a:off x="6671556" y="936786"/>
            <a:ext cx="865632" cy="204310"/>
          </a:xfrm>
          <a:prstGeom prst="flowChartProcess"/>
          <a:solidFill>
            <a:srgbClr val="FBFBFB">
              <a:alpha val="45098"/>
            </a:srgbClr>
          </a:solidFill>
          <a:ln w="6350" cap="rnd" cmpd="sng" algn="ctr">
            <a:solidFill>
              <a:srgbClr val="FFFFFF">
                <a:alpha val="100000"/>
              </a:srgbClr>
            </a:solidFill>
            <a:prstDash val="solid"/>
          </a:ln>
          <a:effectLst>
            <a:outerShdw algn="tl" blurRad="25400" dir="3300000" dist="25400" rotWithShape="0" sx="96000" sy="9600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677" name="Text Placeholder 3"/>
          <p:cNvSpPr>
            <a:spLocks noGrp="1"/>
          </p:cNvSpPr>
          <p:nvPr>
            <p:ph type="body" sz="half" idx="2"/>
          </p:nvPr>
        </p:nvSpPr>
        <p:spPr>
          <a:xfrm>
            <a:off x="1117600" y="4800600"/>
            <a:ext cx="5892800" cy="762000"/>
          </a:xfrm>
        </p:spPr>
        <p:txBody>
          <a:bodyPr anchor="ctr"/>
          <a:lstStyle>
            <a:lvl1pPr algn="l" indent="0" marL="0">
              <a:lnSpc>
                <a:spcPts val="1600"/>
              </a:lnSpc>
              <a:spcBef>
                <a:spcPts val="0"/>
              </a:spcBef>
              <a:buNone/>
              <a:defRPr sz="1400">
                <a:solidFill>
                  <a:srgbClr val="777777"/>
                </a:solidFill>
              </a:defRPr>
            </a:lvl1pPr>
            <a:lvl2pPr>
              <a:defRPr sz="1200"/>
            </a:lvl2pPr>
            <a:lvl3pPr>
              <a:defRPr sz="1000"/>
            </a:lvl3pPr>
            <a:lvl4pPr>
              <a:defRPr sz="900"/>
            </a:lvl4pPr>
            <a:lvl5pPr>
              <a:defRPr sz="900"/>
            </a:lvl5pPr>
          </a:lstStyle>
          <a:p>
            <a:pPr eaLnBrk="1" hangingPunct="1" latinLnBrk="0" lvl="0"/>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2" name=""/>
        <p:cNvGrpSpPr/>
        <p:nvPr/>
      </p:nvGrpSpPr>
      <p:grpSpPr>
        <a:xfrm>
          <a:off x="0" y="0"/>
          <a:ext cx="0" cy="0"/>
          <a:chOff x="0" y="0"/>
          <a:chExt cx="0" cy="0"/>
        </a:xfrm>
      </p:grpSpPr>
      <p:sp>
        <p:nvSpPr>
          <p:cNvPr id="1048576" name="Pie 6"/>
          <p:cNvSpPr/>
          <p:nvPr/>
        </p:nvSpPr>
        <p:spPr>
          <a:xfrm>
            <a:off x="-1087902" y="-815922"/>
            <a:ext cx="2185183"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577" name="Oval 7"/>
          <p:cNvSpPr/>
          <p:nvPr/>
        </p:nvSpPr>
        <p:spPr>
          <a:xfrm>
            <a:off x="225089" y="21103"/>
            <a:ext cx="2269588" cy="1702191"/>
          </a:xfrm>
          <a:prstGeom prst="ellipse"/>
          <a:noFill/>
          <a:ln w="27305" cap="rnd" cmpd="sng" algn="ctr">
            <a:solidFill>
              <a:schemeClr val="bg2">
                <a:tint val="45000"/>
                <a:satMod val="325000"/>
                <a:alpha val="100000"/>
              </a:schemeClr>
            </a:solidFill>
            <a:prstDash val="solid"/>
          </a:ln>
          <a:effectLst>
            <a:outerShdw algn="tl" blurRad="25400" dir="5400000" dist="25400"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578" name="Donut 10"/>
          <p:cNvSpPr/>
          <p:nvPr/>
        </p:nvSpPr>
        <p:spPr>
          <a:xfrm rot="2315675">
            <a:off x="243842" y="1055077"/>
            <a:ext cx="1500956"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algn="tl" blurRad="12700" dir="4500000" dist="15000"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579" name="Rectangle 11"/>
          <p:cNvSpPr/>
          <p:nvPr/>
        </p:nvSpPr>
        <p:spPr>
          <a:xfrm>
            <a:off x="1350498" y="-54"/>
            <a:ext cx="10841503" cy="6858054"/>
          </a:xfrm>
          <a:prstGeom prst="rect"/>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580" name="Title Placeholder 4"/>
          <p:cNvSpPr>
            <a:spLocks noGrp="1"/>
          </p:cNvSpPr>
          <p:nvPr>
            <p:ph type="title"/>
          </p:nvPr>
        </p:nvSpPr>
        <p:spPr>
          <a:xfrm>
            <a:off x="1914144" y="274638"/>
            <a:ext cx="9997440" cy="1143000"/>
          </a:xfrm>
          <a:prstGeom prst="rect"/>
        </p:spPr>
        <p:txBody>
          <a:bodyPr anchor="ctr">
            <a:normAutofit/>
          </a:bodyPr>
          <a:p>
            <a:r>
              <a:rPr kumimoji="0" lang="en-US" smtClean="0"/>
              <a:t>Click to edit Master title style</a:t>
            </a:r>
            <a:endParaRPr kumimoji="0" lang="en-US"/>
          </a:p>
        </p:txBody>
      </p:sp>
      <p:sp>
        <p:nvSpPr>
          <p:cNvPr id="1048581" name="Text Placeholder 8"/>
          <p:cNvSpPr>
            <a:spLocks noGrp="1"/>
          </p:cNvSpPr>
          <p:nvPr>
            <p:ph type="body" idx="1"/>
          </p:nvPr>
        </p:nvSpPr>
        <p:spPr>
          <a:xfrm>
            <a:off x="1914144" y="1447800"/>
            <a:ext cx="9997440" cy="4800600"/>
          </a:xfrm>
          <a:prstGeom prst="rect"/>
        </p:spPr>
        <p:txBody>
          <a:bodyPr>
            <a:normAutofit/>
          </a:bodyPr>
          <a:p>
            <a:pPr eaLnBrk="1" hangingPunct="1" latinLnBrk="0" lvl="0"/>
            <a:r>
              <a:rPr kumimoji="0" lang="en-US" smtClean="0"/>
              <a:t>Click to edit Master text styles</a:t>
            </a:r>
          </a:p>
          <a:p>
            <a:pPr eaLnBrk="1" hangingPunct="1" latinLnBrk="0" lvl="1"/>
            <a:r>
              <a:rPr kumimoji="0" lang="en-US" smtClean="0"/>
              <a:t>Second level</a:t>
            </a:r>
          </a:p>
          <a:p>
            <a:pPr eaLnBrk="1" hangingPunct="1" latinLnBrk="0" lvl="2"/>
            <a:r>
              <a:rPr kumimoji="0" lang="en-US" smtClean="0"/>
              <a:t>Third level</a:t>
            </a:r>
          </a:p>
          <a:p>
            <a:pPr eaLnBrk="1" hangingPunct="1" latinLnBrk="0" lvl="3"/>
            <a:r>
              <a:rPr kumimoji="0" lang="en-US" smtClean="0"/>
              <a:t>Fourth level</a:t>
            </a:r>
          </a:p>
          <a:p>
            <a:pPr eaLnBrk="1" hangingPunct="1" latinLnBrk="0" lvl="4"/>
            <a:r>
              <a:rPr kumimoji="0" lang="en-US" smtClean="0"/>
              <a:t>Fifth level</a:t>
            </a:r>
            <a:endParaRPr kumimoji="0" lang="en-US"/>
          </a:p>
        </p:txBody>
      </p:sp>
      <p:sp>
        <p:nvSpPr>
          <p:cNvPr id="1048582" name="Date Placeholder 23"/>
          <p:cNvSpPr>
            <a:spLocks noGrp="1"/>
          </p:cNvSpPr>
          <p:nvPr>
            <p:ph type="dt" sz="half" idx="2"/>
          </p:nvPr>
        </p:nvSpPr>
        <p:spPr>
          <a:xfrm>
            <a:off x="4775200" y="6305550"/>
            <a:ext cx="2844800" cy="476250"/>
          </a:xfrm>
          <a:prstGeom prst="rect"/>
        </p:spPr>
        <p:txBody>
          <a:bodyPr anchor="b"/>
          <a:lstStyle>
            <a:lvl1pPr algn="r" eaLnBrk="1" hangingPunct="1" latinLnBrk="0">
              <a:defRPr sz="1200" kumimoji="0">
                <a:solidFill>
                  <a:schemeClr val="bg2">
                    <a:shade val="50000"/>
                    <a:satMod val="200000"/>
                  </a:schemeClr>
                </a:solidFill>
              </a:defRPr>
            </a:lvl1pPr>
          </a:lstStyle>
          <a:p>
            <a:fld id="{1D8BD707-D9CF-40AE-B4C6-C98DA3205C09}" type="datetimeFigureOut">
              <a:rPr lang="en-US" smtClean="0"/>
              <a:t>8/29/2024</a:t>
            </a:fld>
            <a:endParaRPr lang="en-US"/>
          </a:p>
        </p:txBody>
      </p:sp>
      <p:sp>
        <p:nvSpPr>
          <p:cNvPr id="1048583" name="Footer Placeholder 9"/>
          <p:cNvSpPr>
            <a:spLocks noGrp="1"/>
          </p:cNvSpPr>
          <p:nvPr>
            <p:ph type="ftr" sz="quarter" idx="3"/>
          </p:nvPr>
        </p:nvSpPr>
        <p:spPr>
          <a:xfrm>
            <a:off x="7620000" y="6305550"/>
            <a:ext cx="3860800" cy="476250"/>
          </a:xfrm>
          <a:prstGeom prst="rect"/>
        </p:spPr>
        <p:txBody>
          <a:bodyPr anchor="b"/>
          <a:lstStyle>
            <a:lvl1pPr eaLnBrk="1" hangingPunct="1" latinLnBrk="0">
              <a:defRPr sz="1200" kumimoji="0">
                <a:solidFill>
                  <a:schemeClr val="bg2">
                    <a:shade val="50000"/>
                    <a:satMod val="200000"/>
                  </a:schemeClr>
                </a:solidFill>
                <a:effectLst/>
              </a:defRPr>
            </a:lvl1pPr>
          </a:lstStyle>
          <a:p>
            <a:endParaRPr lang="en-IN"/>
          </a:p>
        </p:txBody>
      </p:sp>
      <p:sp>
        <p:nvSpPr>
          <p:cNvPr id="1048584" name="Slide Number Placeholder 21"/>
          <p:cNvSpPr>
            <a:spLocks noGrp="1"/>
          </p:cNvSpPr>
          <p:nvPr>
            <p:ph type="sldNum" sz="quarter" idx="4"/>
          </p:nvPr>
        </p:nvSpPr>
        <p:spPr>
          <a:xfrm>
            <a:off x="11484864" y="6305550"/>
            <a:ext cx="609600" cy="476250"/>
          </a:xfrm>
          <a:prstGeom prst="rect"/>
        </p:spPr>
        <p:txBody>
          <a:bodyPr anchor="b"/>
          <a:lstStyle>
            <a:lvl1pPr algn="ctr" eaLnBrk="1" hangingPunct="1" latinLnBrk="0">
              <a:defRPr sz="1200" kumimoji="0">
                <a:solidFill>
                  <a:schemeClr val="bg2">
                    <a:shade val="50000"/>
                    <a:satMod val="200000"/>
                  </a:schemeClr>
                </a:solidFill>
                <a:effectLst/>
              </a:defRPr>
            </a:lvl1p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dirty="0" lang="en-IN" spc="10"/>
          </a:p>
        </p:txBody>
      </p:sp>
      <p:sp>
        <p:nvSpPr>
          <p:cNvPr id="1048585" name="Rectangle 14"/>
          <p:cNvSpPr/>
          <p:nvPr/>
        </p:nvSpPr>
        <p:spPr bwMode="invGray">
          <a:xfrm>
            <a:off x="1353312" y="-54"/>
            <a:ext cx="97536" cy="6858054"/>
          </a:xfrm>
          <a:prstGeom prst="rect"/>
          <a:solidFill>
            <a:schemeClr val="bg1"/>
          </a:solidFill>
          <a:ln w="25400" cap="rnd" cmpd="sng" algn="ctr">
            <a:noFill/>
            <a:prstDash val="solid"/>
          </a:ln>
          <a:effectLst>
            <a:outerShdw algn="tl" blurRad="38550" dir="10800000" dist="38000"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eaLnBrk="1" hangingPunct="1" latinLnBrk="0" rtl="0">
        <a:spcBef>
          <a:spcPct val="0"/>
        </a:spcBef>
        <a:buNone/>
        <a:defRPr sz="4300" kern="1200" kumimoji="0">
          <a:solidFill>
            <a:schemeClr val="tx2">
              <a:satMod val="130000"/>
            </a:schemeClr>
          </a:solidFill>
          <a:effectLst>
            <a:outerShdw algn="tl" blurRad="50000" dir="5400000" dist="30000" rotWithShape="0">
              <a:srgbClr val="000000">
                <a:alpha val="30000"/>
              </a:srgbClr>
            </a:outerShdw>
          </a:effectLst>
          <a:latin typeface="+mj-lt"/>
          <a:ea typeface="+mj-ea"/>
          <a:cs typeface="+mj-cs"/>
        </a:defRPr>
      </a:lvl1pPr>
    </p:titleStyle>
    <p:bodyStyle>
      <a:lvl1pPr algn="l" eaLnBrk="1" hangingPunct="1" indent="-283464" latinLnBrk="0" marL="365760" rtl="0">
        <a:lnSpc>
          <a:spcPct val="100000"/>
        </a:lnSpc>
        <a:spcBef>
          <a:spcPts val="600"/>
        </a:spcBef>
        <a:buClr>
          <a:schemeClr val="accent1"/>
        </a:buClr>
        <a:buSzPct val="80000"/>
        <a:buFont typeface="Wingdings 2"/>
        <a:buChar char=""/>
        <a:defRPr sz="3200" kern="1200" kumimoji="0">
          <a:solidFill>
            <a:schemeClr val="tx1"/>
          </a:solidFill>
          <a:latin typeface="+mn-lt"/>
          <a:ea typeface="+mn-ea"/>
          <a:cs typeface="+mn-cs"/>
        </a:defRPr>
      </a:lvl1pPr>
      <a:lvl2pPr algn="l" eaLnBrk="1" hangingPunct="1" indent="-237744" latinLnBrk="0" marL="640080" rtl="0">
        <a:lnSpc>
          <a:spcPct val="100000"/>
        </a:lnSpc>
        <a:spcBef>
          <a:spcPts val="550"/>
        </a:spcBef>
        <a:buClr>
          <a:schemeClr val="accent1"/>
        </a:buClr>
        <a:buFont typeface="Verdana"/>
        <a:buChar char="◦"/>
        <a:defRPr sz="2800" kern="1200" kumimoji="0">
          <a:solidFill>
            <a:schemeClr val="tx1"/>
          </a:solidFill>
          <a:latin typeface="+mn-lt"/>
          <a:ea typeface="+mn-ea"/>
          <a:cs typeface="+mn-cs"/>
        </a:defRPr>
      </a:lvl2pPr>
      <a:lvl3pPr algn="l" eaLnBrk="1" hangingPunct="1" indent="-228600" latinLnBrk="0" marL="886968" rtl="0">
        <a:lnSpc>
          <a:spcPct val="100000"/>
        </a:lnSpc>
        <a:spcBef>
          <a:spcPct val="20000"/>
        </a:spcBef>
        <a:buClr>
          <a:schemeClr val="accent2"/>
        </a:buClr>
        <a:buFont typeface="Wingdings 2"/>
        <a:buChar char=""/>
        <a:defRPr sz="2400" kern="1200" kumimoji="0">
          <a:solidFill>
            <a:schemeClr val="tx1"/>
          </a:solidFill>
          <a:latin typeface="+mn-lt"/>
          <a:ea typeface="+mn-ea"/>
          <a:cs typeface="+mn-cs"/>
        </a:defRPr>
      </a:lvl3pPr>
      <a:lvl4pPr algn="l" eaLnBrk="1" hangingPunct="1" indent="-173736" latinLnBrk="0" marL="1097280" rtl="0">
        <a:lnSpc>
          <a:spcPct val="100000"/>
        </a:lnSpc>
        <a:spcBef>
          <a:spcPct val="20000"/>
        </a:spcBef>
        <a:buClr>
          <a:schemeClr val="accent3"/>
        </a:buClr>
        <a:buFont typeface="Wingdings 2"/>
        <a:buChar char=""/>
        <a:defRPr sz="2000" kern="1200" kumimoji="0">
          <a:solidFill>
            <a:schemeClr val="tx1"/>
          </a:solidFill>
          <a:latin typeface="+mn-lt"/>
          <a:ea typeface="+mn-ea"/>
          <a:cs typeface="+mn-cs"/>
        </a:defRPr>
      </a:lvl4pPr>
      <a:lvl5pPr algn="l" eaLnBrk="1" hangingPunct="1" indent="-182880" latinLnBrk="0" marL="1298448" rtl="0">
        <a:lnSpc>
          <a:spcPct val="100000"/>
        </a:lnSpc>
        <a:spcBef>
          <a:spcPct val="20000"/>
        </a:spcBef>
        <a:buClr>
          <a:schemeClr val="accent4"/>
        </a:buClr>
        <a:buFont typeface="Wingdings 2"/>
        <a:buChar char=""/>
        <a:defRPr sz="2000" kern="1200" kumimoji="0">
          <a:solidFill>
            <a:schemeClr val="tx1"/>
          </a:solidFill>
          <a:latin typeface="+mn-lt"/>
          <a:ea typeface="+mn-ea"/>
          <a:cs typeface="+mn-cs"/>
        </a:defRPr>
      </a:lvl5pPr>
      <a:lvl6pPr algn="l" eaLnBrk="1" hangingPunct="1" indent="-182880" latinLnBrk="0" marL="1508760" rtl="0">
        <a:lnSpc>
          <a:spcPct val="100000"/>
        </a:lnSpc>
        <a:spcBef>
          <a:spcPct val="20000"/>
        </a:spcBef>
        <a:buClr>
          <a:schemeClr val="accent5"/>
        </a:buClr>
        <a:buFont typeface="Wingdings 2"/>
        <a:buChar char=""/>
        <a:defRPr sz="2000" kern="1200" kumimoji="0">
          <a:solidFill>
            <a:schemeClr val="tx1"/>
          </a:solidFill>
          <a:latin typeface="+mn-lt"/>
          <a:ea typeface="+mn-ea"/>
          <a:cs typeface="+mn-cs"/>
        </a:defRPr>
      </a:lvl6pPr>
      <a:lvl7pPr algn="l" eaLnBrk="1" hangingPunct="1" indent="-182880" latinLnBrk="0" marL="1719072" rtl="0">
        <a:lnSpc>
          <a:spcPct val="100000"/>
        </a:lnSpc>
        <a:spcBef>
          <a:spcPct val="20000"/>
        </a:spcBef>
        <a:buClr>
          <a:schemeClr val="accent6"/>
        </a:buClr>
        <a:buFont typeface="Wingdings 2"/>
        <a:buChar char=""/>
        <a:defRPr sz="2000" kern="1200" kumimoji="0">
          <a:solidFill>
            <a:schemeClr val="tx1"/>
          </a:solidFill>
          <a:latin typeface="+mn-lt"/>
          <a:ea typeface="+mn-ea"/>
          <a:cs typeface="+mn-cs"/>
        </a:defRPr>
      </a:lvl7pPr>
      <a:lvl8pPr algn="l" eaLnBrk="1" hangingPunct="1" indent="-182880" latinLnBrk="0" marL="1920240" rtl="0">
        <a:lnSpc>
          <a:spcPct val="100000"/>
        </a:lnSpc>
        <a:spcBef>
          <a:spcPct val="20000"/>
        </a:spcBef>
        <a:buClr>
          <a:schemeClr val="accent6"/>
        </a:buClr>
        <a:buFont typeface="Wingdings 2"/>
        <a:buChar char=""/>
        <a:defRPr sz="2000" kern="1200" kumimoji="0">
          <a:solidFill>
            <a:schemeClr val="tx1"/>
          </a:solidFill>
          <a:latin typeface="+mn-lt"/>
          <a:ea typeface="+mn-ea"/>
          <a:cs typeface="+mn-cs"/>
        </a:defRPr>
      </a:lvl8pPr>
      <a:lvl9pPr algn="l" eaLnBrk="1" hangingPunct="1" indent="-182880" latinLnBrk="0" marL="2130552" rtl="0">
        <a:lnSpc>
          <a:spcPct val="100000"/>
        </a:lnSpc>
        <a:spcBef>
          <a:spcPct val="20000"/>
        </a:spcBef>
        <a:buClr>
          <a:schemeClr val="accent6"/>
        </a:buClr>
        <a:buFont typeface="Wingdings 2"/>
        <a:buChar char=""/>
        <a:defRPr sz="2000" kern="1200" kumimoji="0">
          <a:solidFill>
            <a:schemeClr val="tx1"/>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chart" Target="../charts/chart2.xml"/><Relationship Id="rId3" Type="http://schemas.openxmlformats.org/officeDocument/2006/relationships/chart" Target="../charts/chart3.xml"/><Relationship Id="rId4" Type="http://schemas.openxmlformats.org/officeDocument/2006/relationships/image" Target="../media/image10.png"/><Relationship Id="rId5"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jpeg"/><Relationship Id="rId3"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2.png"/><Relationship Id="rId3"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2.png"/><Relationship Id="rId3"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2.png"/><Relationship Id="rId3"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91" name="object 7"/>
          <p:cNvSpPr txBox="1">
            <a:spLocks noGrp="1"/>
          </p:cNvSpPr>
          <p:nvPr>
            <p:ph type="title"/>
          </p:nvPr>
        </p:nvSpPr>
        <p:spPr>
          <a:xfrm>
            <a:off x="452399" y="-245527"/>
            <a:ext cx="8286808" cy="2556510"/>
          </a:xfrm>
          <a:prstGeom prst="rect"/>
        </p:spPr>
        <p:txBody>
          <a:bodyPr bIns="0" lIns="0" rIns="0" rtlCol="0" tIns="16510" vert="horz" wrap="square">
            <a:spAutoFit/>
          </a:bodyPr>
          <a:p>
            <a:pPr marL="3213735">
              <a:spcBef>
                <a:spcPts val="130"/>
              </a:spcBef>
            </a:pPr>
            <a:r>
              <a:rPr b="1" dirty="0" lang="en-US">
                <a:latin typeface="Times New Roman" panose="02020603050405020304" pitchFamily="18" charset="0"/>
                <a:cs typeface="Times New Roman" panose="02020603050405020304" pitchFamily="18" charset="0"/>
              </a:rPr>
              <a:t>EMPLOYEE DATA ANALYSIS USING EXCEL</a:t>
            </a:r>
            <a:r>
              <a:rPr b="1" dirty="0" i="0" lang="en-US">
                <a:effectLst/>
                <a:latin typeface="Times New Roman" panose="02020603050405020304" pitchFamily="18" charset="0"/>
                <a:cs typeface="Times New Roman" panose="02020603050405020304" pitchFamily="18" charset="0"/>
              </a:rPr>
              <a:t> </a:t>
            </a:r>
            <a:br>
              <a:rPr b="1" dirty="0" i="0" lang="en-US">
                <a:effectLst/>
                <a:latin typeface="Times New Roman" panose="02020603050405020304" pitchFamily="18" charset="0"/>
                <a:cs typeface="Times New Roman" panose="02020603050405020304" pitchFamily="18" charset="0"/>
              </a:rPr>
            </a:br>
            <a:endParaRPr dirty="0" lang="en-US" spc="15">
              <a:latin typeface="Times New Roman" panose="02020603050405020304" pitchFamily="18" charset="0"/>
              <a:cs typeface="Times New Roman" panose="02020603050405020304" pitchFamily="18" charset="0"/>
            </a:endParaRPr>
          </a:p>
        </p:txBody>
      </p:sp>
      <p:sp>
        <p:nvSpPr>
          <p:cNvPr id="1048592" name="object 11"/>
          <p:cNvSpPr txBox="1">
            <a:spLocks noGrp="1"/>
          </p:cNvSpPr>
          <p:nvPr>
            <p:ph type="sldNum" sz="quarter" idx="12"/>
          </p:nvPr>
        </p:nvSpPr>
        <p:spPr>
          <a:xfrm>
            <a:off x="11484864" y="6590088"/>
            <a:ext cx="609600" cy="191719"/>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1</a:t>
            </a:fld>
            <a:endParaRPr dirty="0" spc="10"/>
          </a:p>
        </p:txBody>
      </p:sp>
      <p:pic>
        <p:nvPicPr>
          <p:cNvPr id="2097152" name="object 9"/>
          <p:cNvPicPr>
            <a:picLocks/>
          </p:cNvPicPr>
          <p:nvPr/>
        </p:nvPicPr>
        <p:blipFill>
          <a:blip xmlns:r="http://schemas.openxmlformats.org/officeDocument/2006/relationships" r:embed="rId1" cstate="print"/>
          <a:stretch>
            <a:fillRect/>
          </a:stretch>
        </p:blipFill>
        <p:spPr>
          <a:xfrm>
            <a:off x="676275" y="6467483"/>
            <a:ext cx="2143125" cy="200025"/>
          </a:xfrm>
          <a:prstGeom prst="rect"/>
        </p:spPr>
      </p:pic>
      <p:sp>
        <p:nvSpPr>
          <p:cNvPr id="1048593" name="TextBox 13"/>
          <p:cNvSpPr txBox="1"/>
          <p:nvPr/>
        </p:nvSpPr>
        <p:spPr>
          <a:xfrm>
            <a:off x="523840" y="3200400"/>
            <a:ext cx="10193631" cy="1869440"/>
          </a:xfrm>
          <a:prstGeom prst="rect"/>
          <a:noFill/>
        </p:spPr>
        <p:txBody>
          <a:bodyPr rtlCol="0" wrap="square">
            <a:spAutoFit/>
          </a:bodyPr>
          <a:p>
            <a:pPr algn="just"/>
            <a:r>
              <a:rPr dirty="0" sz="2400" lang="en-US">
                <a:latin typeface="Times New Roman" panose="02020603050405020304" pitchFamily="18" charset="0"/>
                <a:cs typeface="Times New Roman" panose="02020603050405020304" pitchFamily="18" charset="0"/>
              </a:rPr>
              <a:t>STUDENT NAME</a:t>
            </a:r>
            <a:r>
              <a:rPr dirty="0" sz="2400" lang="en-US" smtClean="0">
                <a:latin typeface="Times New Roman" panose="02020603050405020304" pitchFamily="18" charset="0"/>
                <a:cs typeface="Times New Roman" panose="02020603050405020304" pitchFamily="18" charset="0"/>
              </a:rPr>
              <a:t>: </a:t>
            </a:r>
            <a:r>
              <a:rPr altLang="en-IN" dirty="0" sz="2400" lang="en-US" smtClean="0">
                <a:latin typeface="Times New Roman" panose="02020603050405020304" pitchFamily="18" charset="0"/>
                <a:cs typeface="Times New Roman" panose="02020603050405020304" pitchFamily="18" charset="0"/>
              </a:rPr>
              <a:t>T</a:t>
            </a:r>
            <a:r>
              <a:rPr altLang="en-IN" dirty="0" sz="2400" lang="en-US" smtClean="0">
                <a:latin typeface="Times New Roman" panose="02020603050405020304" pitchFamily="18" charset="0"/>
                <a:cs typeface="Times New Roman" panose="02020603050405020304" pitchFamily="18" charset="0"/>
              </a:rPr>
              <a:t>.</a:t>
            </a:r>
            <a:r>
              <a:rPr altLang="en-IN" dirty="0" sz="2400" lang="en-US" smtClean="0">
                <a:latin typeface="Times New Roman" panose="02020603050405020304" pitchFamily="18" charset="0"/>
                <a:cs typeface="Times New Roman" panose="02020603050405020304" pitchFamily="18" charset="0"/>
              </a:rPr>
              <a:t> </a:t>
            </a:r>
            <a:r>
              <a:rPr altLang="en-IN" dirty="0" sz="2400" lang="en-US" smtClean="0">
                <a:latin typeface="Times New Roman" panose="02020603050405020304" pitchFamily="18" charset="0"/>
                <a:cs typeface="Times New Roman" panose="02020603050405020304" pitchFamily="18" charset="0"/>
              </a:rPr>
              <a:t>S</a:t>
            </a:r>
            <a:r>
              <a:rPr altLang="en-IN" dirty="0" sz="2400" lang="en-US" smtClean="0">
                <a:latin typeface="Times New Roman" panose="02020603050405020304" pitchFamily="18" charset="0"/>
                <a:cs typeface="Times New Roman" panose="02020603050405020304" pitchFamily="18" charset="0"/>
              </a:rPr>
              <a:t>A</a:t>
            </a:r>
            <a:r>
              <a:rPr altLang="en-IN" dirty="0" sz="2400" lang="en-US" smtClean="0">
                <a:latin typeface="Times New Roman" panose="02020603050405020304" pitchFamily="18" charset="0"/>
                <a:cs typeface="Times New Roman" panose="02020603050405020304" pitchFamily="18" charset="0"/>
              </a:rPr>
              <a:t>S</a:t>
            </a:r>
            <a:r>
              <a:rPr altLang="en-IN" dirty="0" sz="2400" lang="en-US" smtClean="0">
                <a:latin typeface="Times New Roman" panose="02020603050405020304" pitchFamily="18" charset="0"/>
                <a:cs typeface="Times New Roman" panose="02020603050405020304" pitchFamily="18" charset="0"/>
              </a:rPr>
              <a:t>I</a:t>
            </a:r>
            <a:r>
              <a:rPr altLang="en-IN" dirty="0" sz="2400" lang="en-US" smtClean="0">
                <a:latin typeface="Times New Roman" panose="02020603050405020304" pitchFamily="18" charset="0"/>
                <a:cs typeface="Times New Roman" panose="02020603050405020304" pitchFamily="18" charset="0"/>
              </a:rPr>
              <a:t>T</a:t>
            </a:r>
            <a:r>
              <a:rPr altLang="en-IN" dirty="0" sz="2400" lang="en-US" smtClean="0">
                <a:latin typeface="Times New Roman" panose="02020603050405020304" pitchFamily="18" charset="0"/>
                <a:cs typeface="Times New Roman" panose="02020603050405020304" pitchFamily="18" charset="0"/>
              </a:rPr>
              <a:t>H</a:t>
            </a:r>
            <a:r>
              <a:rPr altLang="en-IN" dirty="0" sz="2400" lang="en-US" smtClean="0">
                <a:latin typeface="Times New Roman" panose="02020603050405020304" pitchFamily="18" charset="0"/>
                <a:cs typeface="Times New Roman" panose="02020603050405020304" pitchFamily="18" charset="0"/>
              </a:rPr>
              <a:t>E</a:t>
            </a:r>
            <a:r>
              <a:rPr altLang="en-IN" dirty="0" sz="2400" lang="en-US" smtClean="0">
                <a:latin typeface="Times New Roman" panose="02020603050405020304" pitchFamily="18" charset="0"/>
                <a:cs typeface="Times New Roman" panose="02020603050405020304" pitchFamily="18" charset="0"/>
              </a:rPr>
              <a:t>R</a:t>
            </a:r>
            <a:endParaRPr dirty="0" sz="2400" lang="en-US">
              <a:latin typeface="Times New Roman" panose="02020603050405020304" pitchFamily="18" charset="0"/>
              <a:cs typeface="Times New Roman" panose="02020603050405020304" pitchFamily="18" charset="0"/>
            </a:endParaRPr>
          </a:p>
          <a:p>
            <a:pPr algn="just"/>
            <a:r>
              <a:rPr dirty="0" sz="2400" lang="en-US">
                <a:latin typeface="Times New Roman" panose="02020603050405020304" pitchFamily="18" charset="0"/>
                <a:cs typeface="Times New Roman" panose="02020603050405020304" pitchFamily="18" charset="0"/>
              </a:rPr>
              <a:t>REGISTER NO </a:t>
            </a:r>
            <a:r>
              <a:rPr dirty="0" sz="2400" lang="en-US" smtClean="0">
                <a:latin typeface="Times New Roman" panose="02020603050405020304" pitchFamily="18" charset="0"/>
                <a:cs typeface="Times New Roman" panose="02020603050405020304" pitchFamily="18" charset="0"/>
              </a:rPr>
              <a:t>    :  3122081</a:t>
            </a:r>
            <a:r>
              <a:rPr altLang="en-IN" dirty="0" sz="2400" lang="en-US" smtClean="0">
                <a:latin typeface="Times New Roman" panose="02020603050405020304" pitchFamily="18" charset="0"/>
                <a:cs typeface="Times New Roman" panose="02020603050405020304" pitchFamily="18" charset="0"/>
              </a:rPr>
              <a:t>7</a:t>
            </a:r>
            <a:r>
              <a:rPr altLang="en-IN" dirty="0" sz="2400" lang="en-US" smtClean="0">
                <a:latin typeface="Times New Roman" panose="02020603050405020304" pitchFamily="18" charset="0"/>
                <a:cs typeface="Times New Roman" panose="02020603050405020304" pitchFamily="18" charset="0"/>
              </a:rPr>
              <a:t>3</a:t>
            </a:r>
            <a:endParaRPr dirty="0" sz="2400" lang="en-US">
              <a:latin typeface="Times New Roman" panose="02020603050405020304" pitchFamily="18" charset="0"/>
              <a:cs typeface="Times New Roman" panose="02020603050405020304" pitchFamily="18" charset="0"/>
            </a:endParaRPr>
          </a:p>
          <a:p>
            <a:pPr algn="just"/>
            <a:r>
              <a:rPr dirty="0" sz="2400" lang="en-US">
                <a:latin typeface="Times New Roman" panose="02020603050405020304" pitchFamily="18" charset="0"/>
                <a:cs typeface="Times New Roman" panose="02020603050405020304" pitchFamily="18" charset="0"/>
              </a:rPr>
              <a:t>DEPARTMENT   </a:t>
            </a:r>
            <a:r>
              <a:rPr dirty="0" sz="2400" lang="en-US" smtClean="0">
                <a:latin typeface="Times New Roman" panose="02020603050405020304" pitchFamily="18" charset="0"/>
                <a:cs typeface="Times New Roman" panose="02020603050405020304" pitchFamily="18" charset="0"/>
              </a:rPr>
              <a:t>  : </a:t>
            </a:r>
            <a:r>
              <a:rPr dirty="0" sz="2400" lang="en-US">
                <a:latin typeface="Times New Roman" panose="02020603050405020304" pitchFamily="18" charset="0"/>
                <a:cs typeface="Times New Roman" panose="02020603050405020304" pitchFamily="18" charset="0"/>
              </a:rPr>
              <a:t>COMMERCE</a:t>
            </a:r>
          </a:p>
          <a:p>
            <a:pPr algn="just"/>
            <a:r>
              <a:rPr dirty="0" sz="2400" lang="en-US">
                <a:latin typeface="Times New Roman" panose="02020603050405020304" pitchFamily="18" charset="0"/>
                <a:cs typeface="Times New Roman" panose="02020603050405020304" pitchFamily="18" charset="0"/>
              </a:rPr>
              <a:t>COLLEGE        </a:t>
            </a:r>
            <a:r>
              <a:rPr dirty="0" sz="2400" lang="en-US" smtClean="0">
                <a:latin typeface="Times New Roman" panose="02020603050405020304" pitchFamily="18" charset="0"/>
                <a:cs typeface="Times New Roman" panose="02020603050405020304" pitchFamily="18" charset="0"/>
              </a:rPr>
              <a:t>     :  </a:t>
            </a:r>
            <a:r>
              <a:rPr dirty="0" sz="2400" lang="en-US" smtClean="0">
                <a:latin typeface="Times New Roman" panose="02020603050405020304" pitchFamily="18" charset="0"/>
                <a:cs typeface="Times New Roman" panose="02020603050405020304" pitchFamily="18" charset="0"/>
              </a:rPr>
              <a:t>SIR THEGARAYA COLLEGE </a:t>
            </a:r>
            <a:endParaRPr dirty="0" sz="2400" lang="en-US">
              <a:latin typeface="Times New Roman" panose="02020603050405020304" pitchFamily="18" charset="0"/>
              <a:cs typeface="Times New Roman" panose="02020603050405020304" pitchFamily="18" charset="0"/>
            </a:endParaRPr>
          </a:p>
          <a:p>
            <a:pPr algn="just"/>
            <a:r>
              <a:rPr dirty="0" sz="2400" lang="en-US">
                <a:latin typeface="Times New Roman" panose="02020603050405020304" pitchFamily="18" charset="0"/>
                <a:cs typeface="Times New Roman" panose="02020603050405020304" pitchFamily="18" charset="0"/>
              </a:rPr>
              <a:t>           </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graphicFrame>
        <p:nvGraphicFramePr>
          <p:cNvPr id="4194304" name="Chart 3"/>
          <p:cNvGraphicFramePr>
            <a:graphicFrameLocks/>
          </p:cNvGraphicFramePr>
          <p:nvPr/>
        </p:nvGraphicFramePr>
        <p:xfrm>
          <a:off x="1023901" y="571480"/>
          <a:ext cx="4572000" cy="285750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4194305" name="Chart 4"/>
          <p:cNvGraphicFramePr>
            <a:graphicFrameLocks/>
          </p:cNvGraphicFramePr>
          <p:nvPr/>
        </p:nvGraphicFramePr>
        <p:xfrm>
          <a:off x="6024563" y="571480"/>
          <a:ext cx="4572000" cy="28575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194306" name="Chart 5"/>
          <p:cNvGraphicFramePr>
            <a:graphicFrameLocks/>
          </p:cNvGraphicFramePr>
          <p:nvPr/>
        </p:nvGraphicFramePr>
        <p:xfrm>
          <a:off x="1023901" y="3714752"/>
          <a:ext cx="4572000" cy="2857500"/>
        </p:xfrm>
        <a:graphic>
          <a:graphicData uri="http://schemas.openxmlformats.org/drawingml/2006/chart">
            <c:chart xmlns:c="http://schemas.openxmlformats.org/drawingml/2006/chart" xmlns:r="http://schemas.openxmlformats.org/officeDocument/2006/relationships" r:id="rId3"/>
          </a:graphicData>
        </a:graphic>
      </p:graphicFrame>
      <p:grpSp>
        <p:nvGrpSpPr>
          <p:cNvPr id="46" name="Group 6"/>
          <p:cNvGrpSpPr/>
          <p:nvPr/>
        </p:nvGrpSpPr>
        <p:grpSpPr>
          <a:xfrm>
            <a:off x="5881687" y="3786190"/>
            <a:ext cx="4549140" cy="1280160"/>
            <a:chOff x="0" y="0"/>
            <a:chExt cx="4549140" cy="1234440"/>
          </a:xfrm>
        </p:grpSpPr>
        <p:sp>
          <p:nvSpPr>
            <p:cNvPr id="1048659" name="Rectangle: Rounded Corners 7"/>
            <p:cNvSpPr/>
            <p:nvPr/>
          </p:nvSpPr>
          <p:spPr>
            <a:xfrm>
              <a:off x="0" y="0"/>
              <a:ext cx="4549140" cy="1234440"/>
            </a:xfrm>
            <a:prstGeom prst="roundRect"/>
            <a:solidFill>
              <a:schemeClr val="bg1"/>
            </a:solidFill>
            <a:ln>
              <a:noFill/>
            </a:ln>
            <a:effectLst>
              <a:innerShdw blurRad="63500" dir="13500000" dist="508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anchor="t" rtlCol="0"/>
            <a:lstStyle>
              <a:lvl1pPr indent="0" marL="0">
                <a:defRPr sz="1100">
                  <a:solidFill>
                    <a:schemeClr val="lt1"/>
                  </a:solidFill>
                  <a:latin typeface="+mn-lt"/>
                  <a:ea typeface="+mn-ea"/>
                  <a:cs typeface="+mn-cs"/>
                </a:defRPr>
              </a:lvl1pPr>
              <a:lvl2pPr indent="0" marL="457200">
                <a:defRPr sz="1100">
                  <a:solidFill>
                    <a:schemeClr val="lt1"/>
                  </a:solidFill>
                  <a:latin typeface="+mn-lt"/>
                  <a:ea typeface="+mn-ea"/>
                  <a:cs typeface="+mn-cs"/>
                </a:defRPr>
              </a:lvl2pPr>
              <a:lvl3pPr indent="0" marL="914400">
                <a:defRPr sz="1100">
                  <a:solidFill>
                    <a:schemeClr val="lt1"/>
                  </a:solidFill>
                  <a:latin typeface="+mn-lt"/>
                  <a:ea typeface="+mn-ea"/>
                  <a:cs typeface="+mn-cs"/>
                </a:defRPr>
              </a:lvl3pPr>
              <a:lvl4pPr indent="0" marL="1371600">
                <a:defRPr sz="1100">
                  <a:solidFill>
                    <a:schemeClr val="lt1"/>
                  </a:solidFill>
                  <a:latin typeface="+mn-lt"/>
                  <a:ea typeface="+mn-ea"/>
                  <a:cs typeface="+mn-cs"/>
                </a:defRPr>
              </a:lvl4pPr>
              <a:lvl5pPr indent="0" marL="1828800">
                <a:defRPr sz="1100">
                  <a:solidFill>
                    <a:schemeClr val="lt1"/>
                  </a:solidFill>
                  <a:latin typeface="+mn-lt"/>
                  <a:ea typeface="+mn-ea"/>
                  <a:cs typeface="+mn-cs"/>
                </a:defRPr>
              </a:lvl5pPr>
              <a:lvl6pPr indent="0" marL="2286000">
                <a:defRPr sz="1100">
                  <a:solidFill>
                    <a:schemeClr val="lt1"/>
                  </a:solidFill>
                  <a:latin typeface="+mn-lt"/>
                  <a:ea typeface="+mn-ea"/>
                  <a:cs typeface="+mn-cs"/>
                </a:defRPr>
              </a:lvl6pPr>
              <a:lvl7pPr indent="0" marL="2743200">
                <a:defRPr sz="1100">
                  <a:solidFill>
                    <a:schemeClr val="lt1"/>
                  </a:solidFill>
                  <a:latin typeface="+mn-lt"/>
                  <a:ea typeface="+mn-ea"/>
                  <a:cs typeface="+mn-cs"/>
                </a:defRPr>
              </a:lvl7pPr>
              <a:lvl8pPr indent="0" marL="3200400">
                <a:defRPr sz="1100">
                  <a:solidFill>
                    <a:schemeClr val="lt1"/>
                  </a:solidFill>
                  <a:latin typeface="+mn-lt"/>
                  <a:ea typeface="+mn-ea"/>
                  <a:cs typeface="+mn-cs"/>
                </a:defRPr>
              </a:lvl8pPr>
              <a:lvl9pPr indent="0" marL="3657600">
                <a:defRPr sz="1100">
                  <a:solidFill>
                    <a:schemeClr val="lt1"/>
                  </a:solidFill>
                  <a:latin typeface="+mn-lt"/>
                  <a:ea typeface="+mn-ea"/>
                  <a:cs typeface="+mn-cs"/>
                </a:defRPr>
              </a:lvl9pPr>
            </a:lstStyle>
            <a:p>
              <a:pPr algn="l"/>
              <a:endParaRPr sz="1100" lang="en-IN"/>
            </a:p>
          </p:txBody>
        </p:sp>
        <p:sp>
          <p:nvSpPr>
            <p:cNvPr id="1048660" name="Rectangle: Rounded Corners 8"/>
            <p:cNvSpPr/>
            <p:nvPr/>
          </p:nvSpPr>
          <p:spPr>
            <a:xfrm>
              <a:off x="3505200" y="22860"/>
              <a:ext cx="1028700" cy="1203960"/>
            </a:xfrm>
            <a:prstGeom prst="roundRect"/>
            <a:ln>
              <a:noFill/>
            </a:ln>
            <a:effectLst>
              <a:innerShdw blurRad="63500" dir="16200000" dist="508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anchor="t" rtlCol="0"/>
            <a:lstStyle>
              <a:lvl1pPr indent="0" marL="0">
                <a:defRPr sz="1100">
                  <a:solidFill>
                    <a:schemeClr val="lt1"/>
                  </a:solidFill>
                  <a:latin typeface="+mn-lt"/>
                  <a:ea typeface="+mn-ea"/>
                  <a:cs typeface="+mn-cs"/>
                </a:defRPr>
              </a:lvl1pPr>
              <a:lvl2pPr indent="0" marL="457200">
                <a:defRPr sz="1100">
                  <a:solidFill>
                    <a:schemeClr val="lt1"/>
                  </a:solidFill>
                  <a:latin typeface="+mn-lt"/>
                  <a:ea typeface="+mn-ea"/>
                  <a:cs typeface="+mn-cs"/>
                </a:defRPr>
              </a:lvl2pPr>
              <a:lvl3pPr indent="0" marL="914400">
                <a:defRPr sz="1100">
                  <a:solidFill>
                    <a:schemeClr val="lt1"/>
                  </a:solidFill>
                  <a:latin typeface="+mn-lt"/>
                  <a:ea typeface="+mn-ea"/>
                  <a:cs typeface="+mn-cs"/>
                </a:defRPr>
              </a:lvl3pPr>
              <a:lvl4pPr indent="0" marL="1371600">
                <a:defRPr sz="1100">
                  <a:solidFill>
                    <a:schemeClr val="lt1"/>
                  </a:solidFill>
                  <a:latin typeface="+mn-lt"/>
                  <a:ea typeface="+mn-ea"/>
                  <a:cs typeface="+mn-cs"/>
                </a:defRPr>
              </a:lvl4pPr>
              <a:lvl5pPr indent="0" marL="1828800">
                <a:defRPr sz="1100">
                  <a:solidFill>
                    <a:schemeClr val="lt1"/>
                  </a:solidFill>
                  <a:latin typeface="+mn-lt"/>
                  <a:ea typeface="+mn-ea"/>
                  <a:cs typeface="+mn-cs"/>
                </a:defRPr>
              </a:lvl5pPr>
              <a:lvl6pPr indent="0" marL="2286000">
                <a:defRPr sz="1100">
                  <a:solidFill>
                    <a:schemeClr val="lt1"/>
                  </a:solidFill>
                  <a:latin typeface="+mn-lt"/>
                  <a:ea typeface="+mn-ea"/>
                  <a:cs typeface="+mn-cs"/>
                </a:defRPr>
              </a:lvl6pPr>
              <a:lvl7pPr indent="0" marL="2743200">
                <a:defRPr sz="1100">
                  <a:solidFill>
                    <a:schemeClr val="lt1"/>
                  </a:solidFill>
                  <a:latin typeface="+mn-lt"/>
                  <a:ea typeface="+mn-ea"/>
                  <a:cs typeface="+mn-cs"/>
                </a:defRPr>
              </a:lvl7pPr>
              <a:lvl8pPr indent="0" marL="3200400">
                <a:defRPr sz="1100">
                  <a:solidFill>
                    <a:schemeClr val="lt1"/>
                  </a:solidFill>
                  <a:latin typeface="+mn-lt"/>
                  <a:ea typeface="+mn-ea"/>
                  <a:cs typeface="+mn-cs"/>
                </a:defRPr>
              </a:lvl8pPr>
              <a:lvl9pPr indent="0" marL="3657600">
                <a:defRPr sz="1100">
                  <a:solidFill>
                    <a:schemeClr val="lt1"/>
                  </a:solidFill>
                  <a:latin typeface="+mn-lt"/>
                  <a:ea typeface="+mn-ea"/>
                  <a:cs typeface="+mn-cs"/>
                </a:defRPr>
              </a:lvl9pPr>
            </a:lstStyle>
            <a:p>
              <a:pPr algn="l"/>
              <a:endParaRPr sz="1100" lang="en-IN"/>
            </a:p>
          </p:txBody>
        </p:sp>
        <p:sp>
          <p:nvSpPr>
            <p:cNvPr id="1048661" name="TextBox 9"/>
            <p:cNvSpPr txBox="1"/>
            <p:nvPr/>
          </p:nvSpPr>
          <p:spPr>
            <a:xfrm>
              <a:off x="45720" y="441960"/>
              <a:ext cx="3467100" cy="365760"/>
            </a:xfrm>
            <a:prstGeom prst="rect"/>
            <a:solidFill>
              <a:schemeClr val="lt1"/>
            </a:solidFill>
            <a:ln w="9525" cmpd="sng">
              <a:noFill/>
            </a:ln>
          </p:spPr>
          <p:style>
            <a:lnRef idx="0">
              <a:scrgbClr r="0" g="0" b="0"/>
            </a:lnRef>
            <a:fillRef idx="0">
              <a:scrgbClr r="0" g="0" b="0"/>
            </a:fillRef>
            <a:effectRef idx="0">
              <a:scrgbClr r="0" g="0" b="0"/>
            </a:effectRef>
            <a:fontRef idx="minor">
              <a:schemeClr val="dk1"/>
            </a:fontRef>
          </p:style>
          <p:txBody>
            <a:bodyPr anchor="t" rtlCol="0" wrap="square"/>
            <a:lstStyle>
              <a:lvl1pPr indent="0" marL="0">
                <a:defRPr sz="1100">
                  <a:solidFill>
                    <a:schemeClr val="dk1"/>
                  </a:solidFill>
                  <a:latin typeface="+mn-lt"/>
                  <a:ea typeface="+mn-ea"/>
                  <a:cs typeface="+mn-cs"/>
                </a:defRPr>
              </a:lvl1pPr>
              <a:lvl2pPr indent="0" marL="457200">
                <a:defRPr sz="1100">
                  <a:solidFill>
                    <a:schemeClr val="dk1"/>
                  </a:solidFill>
                  <a:latin typeface="+mn-lt"/>
                  <a:ea typeface="+mn-ea"/>
                  <a:cs typeface="+mn-cs"/>
                </a:defRPr>
              </a:lvl2pPr>
              <a:lvl3pPr indent="0" marL="914400">
                <a:defRPr sz="1100">
                  <a:solidFill>
                    <a:schemeClr val="dk1"/>
                  </a:solidFill>
                  <a:latin typeface="+mn-lt"/>
                  <a:ea typeface="+mn-ea"/>
                  <a:cs typeface="+mn-cs"/>
                </a:defRPr>
              </a:lvl3pPr>
              <a:lvl4pPr indent="0" marL="1371600">
                <a:defRPr sz="1100">
                  <a:solidFill>
                    <a:schemeClr val="dk1"/>
                  </a:solidFill>
                  <a:latin typeface="+mn-lt"/>
                  <a:ea typeface="+mn-ea"/>
                  <a:cs typeface="+mn-cs"/>
                </a:defRPr>
              </a:lvl4pPr>
              <a:lvl5pPr indent="0" marL="1828800">
                <a:defRPr sz="1100">
                  <a:solidFill>
                    <a:schemeClr val="dk1"/>
                  </a:solidFill>
                  <a:latin typeface="+mn-lt"/>
                  <a:ea typeface="+mn-ea"/>
                  <a:cs typeface="+mn-cs"/>
                </a:defRPr>
              </a:lvl5pPr>
              <a:lvl6pPr indent="0" marL="2286000">
                <a:defRPr sz="1100">
                  <a:solidFill>
                    <a:schemeClr val="dk1"/>
                  </a:solidFill>
                  <a:latin typeface="+mn-lt"/>
                  <a:ea typeface="+mn-ea"/>
                  <a:cs typeface="+mn-cs"/>
                </a:defRPr>
              </a:lvl6pPr>
              <a:lvl7pPr indent="0" marL="2743200">
                <a:defRPr sz="1100">
                  <a:solidFill>
                    <a:schemeClr val="dk1"/>
                  </a:solidFill>
                  <a:latin typeface="+mn-lt"/>
                  <a:ea typeface="+mn-ea"/>
                  <a:cs typeface="+mn-cs"/>
                </a:defRPr>
              </a:lvl7pPr>
              <a:lvl8pPr indent="0" marL="3200400">
                <a:defRPr sz="1100">
                  <a:solidFill>
                    <a:schemeClr val="dk1"/>
                  </a:solidFill>
                  <a:latin typeface="+mn-lt"/>
                  <a:ea typeface="+mn-ea"/>
                  <a:cs typeface="+mn-cs"/>
                </a:defRPr>
              </a:lvl8pPr>
              <a:lvl9pPr indent="0" marL="3657600">
                <a:defRPr sz="1100">
                  <a:solidFill>
                    <a:schemeClr val="dk1"/>
                  </a:solidFill>
                  <a:latin typeface="+mn-lt"/>
                  <a:ea typeface="+mn-ea"/>
                  <a:cs typeface="+mn-cs"/>
                </a:defRPr>
              </a:lvl9pPr>
            </a:lstStyle>
            <a:p>
              <a:pPr algn="ctr"/>
              <a:r>
                <a:rPr dirty="0" sz="1800" lang="en-IN"/>
                <a:t>EMPLOYEE</a:t>
              </a:r>
              <a:r>
                <a:rPr baseline="0" dirty="0" sz="1800" lang="en-IN"/>
                <a:t> SALARY DATA ANALYSIS</a:t>
              </a:r>
              <a:endParaRPr dirty="0" sz="1800" lang="en-IN"/>
            </a:p>
          </p:txBody>
        </p:sp>
        <p:pic>
          <p:nvPicPr>
            <p:cNvPr id="2097165" name="Graphic 11" descr="Venn diagram with solid fill"/>
            <p:cNvPicPr>
              <a:picLocks noChangeAspect="1"/>
            </p:cNvPicPr>
            <p:nvPr/>
          </p:nvPicPr>
          <p:blipFill>
            <a:blip xmlns:r="http://schemas.openxmlformats.org/officeDocument/2006/relationships" r:embed="rId4" cstate="print"/>
            <a:stretch>
              <a:fillRect/>
            </a:stretch>
          </p:blipFill>
          <p:spPr>
            <a:xfrm>
              <a:off x="3535680" y="114300"/>
              <a:ext cx="914400" cy="914400"/>
            </a:xfrm>
            <a:prstGeom prst="rect"/>
          </p:spPr>
        </p:pic>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62" name="Title 1"/>
          <p:cNvSpPr>
            <a:spLocks noGrp="1"/>
          </p:cNvSpPr>
          <p:nvPr>
            <p:ph type="title"/>
          </p:nvPr>
        </p:nvSpPr>
        <p:spPr>
          <a:xfrm>
            <a:off x="685803" y="533400"/>
            <a:ext cx="8596668" cy="1320800"/>
          </a:xfrm>
        </p:spPr>
        <p:txBody>
          <a:bodyPr/>
          <a:p>
            <a:r>
              <a:rPr b="1" dirty="0" lang="en-US">
                <a:solidFill>
                  <a:schemeClr val="tx2"/>
                </a:solidFill>
                <a:latin typeface="Times New Roman" panose="02020603050405020304" pitchFamily="18" charset="0"/>
                <a:cs typeface="Times New Roman" panose="02020603050405020304" pitchFamily="18" charset="0"/>
              </a:rPr>
              <a:t>CONCLUSION</a:t>
            </a:r>
            <a:endParaRPr b="1" dirty="0" lang="en-IN">
              <a:solidFill>
                <a:schemeClr val="tx2"/>
              </a:solidFill>
              <a:latin typeface="Times New Roman" panose="02020603050405020304" pitchFamily="18" charset="0"/>
              <a:cs typeface="Times New Roman" panose="02020603050405020304" pitchFamily="18" charset="0"/>
            </a:endParaRPr>
          </a:p>
        </p:txBody>
      </p:sp>
      <p:sp>
        <p:nvSpPr>
          <p:cNvPr id="1048663" name="TextBox 2"/>
          <p:cNvSpPr txBox="1"/>
          <p:nvPr/>
        </p:nvSpPr>
        <p:spPr>
          <a:xfrm>
            <a:off x="914401" y="1337442"/>
            <a:ext cx="7978603" cy="5078313"/>
          </a:xfrm>
          <a:prstGeom prst="rect"/>
          <a:noFill/>
        </p:spPr>
        <p:txBody>
          <a:bodyPr rtlCol="0" wrap="square">
            <a:spAutoFit/>
          </a:bodyPr>
          <a:p>
            <a:pPr algn="just">
              <a:lnSpc>
                <a:spcPct val="150000"/>
              </a:lnSpc>
            </a:pPr>
            <a:r>
              <a:rPr dirty="0" sz="2400" lang="en-US">
                <a:latin typeface="Times New Roman" panose="02020603050405020304" pitchFamily="18" charset="0"/>
                <a:cs typeface="Times New Roman" panose="02020603050405020304" pitchFamily="18" charset="0"/>
              </a:rPr>
              <a:t>The employee data analysis reveals critical insights into the recruitment source, gender, department and salary per month, highlighting areas of strength and potential improvement. The data shows consistent performance across key metrics, but also points to gaps in diversity and retention that require attention. By focusing on these areas, the organization can enhance employee satisfaction and productivity. the analysis provides a solid foundation for making data-driven HR decisions that align with the company's long-term goals.</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01"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1" name="object 3"/>
          <p:cNvGrpSpPr/>
          <p:nvPr/>
        </p:nvGrpSpPr>
        <p:grpSpPr>
          <a:xfrm>
            <a:off x="7443852" y="0"/>
            <a:ext cx="4752975" cy="6863080"/>
            <a:chOff x="7443849" y="0"/>
            <a:chExt cx="4752975" cy="6863080"/>
          </a:xfrm>
        </p:grpSpPr>
        <p:sp>
          <p:nvSpPr>
            <p:cNvPr id="1048602"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03"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04"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05"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06"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07"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08"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09"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0"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11" name="object 13"/>
          <p:cNvSpPr/>
          <p:nvPr/>
        </p:nvSpPr>
        <p:spPr>
          <a:xfrm>
            <a:off x="1"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12" name="object 17"/>
          <p:cNvSpPr txBox="1">
            <a:spLocks noGrp="1"/>
          </p:cNvSpPr>
          <p:nvPr>
            <p:ph type="title"/>
          </p:nvPr>
        </p:nvSpPr>
        <p:spPr>
          <a:xfrm>
            <a:off x="739781" y="829627"/>
            <a:ext cx="4594225" cy="509114"/>
          </a:xfrm>
          <a:prstGeom prst="rect"/>
        </p:spPr>
        <p:txBody>
          <a:bodyPr bIns="0" lIns="0" rIns="0" rtlCol="0" tIns="16510" vert="horz" wrap="square">
            <a:spAutoFit/>
          </a:bodyPr>
          <a:p>
            <a:pPr marL="12700">
              <a:lnSpc>
                <a:spcPct val="100000"/>
              </a:lnSpc>
              <a:spcBef>
                <a:spcPts val="130"/>
              </a:spcBef>
            </a:pPr>
            <a:r>
              <a:rPr b="1" dirty="0" sz="3200" spc="5">
                <a:solidFill>
                  <a:schemeClr val="tx1"/>
                </a:solidFill>
                <a:latin typeface="Times New Roman" panose="02020603050405020304" pitchFamily="18" charset="0"/>
                <a:cs typeface="Times New Roman" panose="02020603050405020304" pitchFamily="18" charset="0"/>
              </a:rPr>
              <a:t>PROJECT</a:t>
            </a:r>
            <a:r>
              <a:rPr b="1" dirty="0" sz="3200" spc="-85">
                <a:solidFill>
                  <a:schemeClr val="tx1"/>
                </a:solidFill>
                <a:latin typeface="Times New Roman" panose="02020603050405020304" pitchFamily="18" charset="0"/>
                <a:cs typeface="Times New Roman" panose="02020603050405020304" pitchFamily="18" charset="0"/>
              </a:rPr>
              <a:t> </a:t>
            </a:r>
            <a:r>
              <a:rPr b="1" dirty="0" sz="3200" spc="25">
                <a:solidFill>
                  <a:schemeClr val="tx1"/>
                </a:solidFill>
                <a:latin typeface="Times New Roman" panose="02020603050405020304" pitchFamily="18" charset="0"/>
                <a:cs typeface="Times New Roman" panose="02020603050405020304" pitchFamily="18" charset="0"/>
              </a:rPr>
              <a:t>TITLE</a:t>
            </a:r>
            <a:endParaRPr b="1" dirty="0" sz="3200">
              <a:solidFill>
                <a:schemeClr val="tx1"/>
              </a:solidFill>
              <a:latin typeface="Times New Roman" panose="02020603050405020304" pitchFamily="18" charset="0"/>
              <a:cs typeface="Times New Roman" panose="02020603050405020304" pitchFamily="18" charset="0"/>
            </a:endParaRPr>
          </a:p>
        </p:txBody>
      </p:sp>
      <p:sp>
        <p:nvSpPr>
          <p:cNvPr id="1048613" name="object 22"/>
          <p:cNvSpPr txBox="1">
            <a:spLocks noGrp="1"/>
          </p:cNvSpPr>
          <p:nvPr>
            <p:ph type="sldNum" sz="quarter" idx="12"/>
          </p:nvPr>
        </p:nvSpPr>
        <p:spPr>
          <a:xfrm>
            <a:off x="8590665" y="6104990"/>
            <a:ext cx="683339" cy="191719"/>
          </a:xfrm>
          <a:prstGeom prst="rect"/>
        </p:spPr>
        <p:txBody>
          <a:bodyPr bIns="0" lIns="0" rIns="0" rtlCol="0" tIns="6985" vert="horz" wrap="square">
            <a:spAutoFit/>
          </a:bodyPr>
          <a:p>
            <a:pPr marL="38100">
              <a:lnSpc>
                <a:spcPct val="100000"/>
              </a:lnSpc>
              <a:spcBef>
                <a:spcPts val="55"/>
              </a:spcBef>
            </a:pPr>
            <a:r>
              <a:rPr dirty="0" lang="en-IN" spc="10"/>
              <a:t>2</a:t>
            </a:r>
            <a:endParaRPr dirty="0" spc="10"/>
          </a:p>
        </p:txBody>
      </p:sp>
      <p:grpSp>
        <p:nvGrpSpPr>
          <p:cNvPr id="32" name="object 18"/>
          <p:cNvGrpSpPr/>
          <p:nvPr/>
        </p:nvGrpSpPr>
        <p:grpSpPr>
          <a:xfrm>
            <a:off x="466730" y="6410333"/>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14" name="TextBox 22"/>
          <p:cNvSpPr txBox="1"/>
          <p:nvPr/>
        </p:nvSpPr>
        <p:spPr>
          <a:xfrm>
            <a:off x="686535" y="1971573"/>
            <a:ext cx="8593228" cy="707886"/>
          </a:xfrm>
          <a:prstGeom prst="rect"/>
          <a:noFill/>
        </p:spPr>
        <p:txBody>
          <a:bodyPr rtlCol="0" wrap="square">
            <a:spAutoFit/>
          </a:bodyPr>
          <a:p>
            <a:pPr algn="ctr"/>
            <a:r>
              <a:rPr b="1" dirty="0" sz="4000" lang="en-US">
                <a:solidFill>
                  <a:srgbClr val="C00000"/>
                </a:solidFill>
                <a:latin typeface="Times New Roman" panose="02020603050405020304" pitchFamily="18" charset="0"/>
                <a:cs typeface="Times New Roman" panose="02020603050405020304" pitchFamily="18" charset="0"/>
              </a:rPr>
              <a:t>Employee Data Analysis</a:t>
            </a:r>
            <a:endParaRPr b="1" dirty="0" sz="4000" lang="en-IN">
              <a:solidFill>
                <a:srgbClr val="C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3" name=""/>
        <p:cNvGrpSpPr/>
        <p:nvPr/>
      </p:nvGrpSpPr>
      <p:grpSpPr>
        <a:xfrm>
          <a:off x="0" y="0"/>
          <a:ext cx="0" cy="0"/>
          <a:chOff x="0" y="0"/>
          <a:chExt cx="0" cy="0"/>
        </a:xfrm>
      </p:grpSpPr>
      <p:sp>
        <p:nvSpPr>
          <p:cNvPr id="1048615" name="object 2"/>
          <p:cNvSpPr/>
          <p:nvPr/>
        </p:nvSpPr>
        <p:spPr>
          <a:xfrm>
            <a:off x="-76195"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4" name="object 3"/>
          <p:cNvGrpSpPr/>
          <p:nvPr/>
        </p:nvGrpSpPr>
        <p:grpSpPr>
          <a:xfrm>
            <a:off x="7443852" y="0"/>
            <a:ext cx="4752975" cy="6863080"/>
            <a:chOff x="7443849" y="0"/>
            <a:chExt cx="4752975" cy="6863080"/>
          </a:xfrm>
        </p:grpSpPr>
        <p:sp>
          <p:nvSpPr>
            <p:cNvPr id="1048616"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7"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8"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9"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20"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21"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22"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23"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24"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5" name="object 13"/>
          <p:cNvSpPr/>
          <p:nvPr/>
        </p:nvSpPr>
        <p:spPr>
          <a:xfrm>
            <a:off x="1"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6" name="object 14"/>
          <p:cNvSpPr txBox="1"/>
          <p:nvPr/>
        </p:nvSpPr>
        <p:spPr>
          <a:xfrm>
            <a:off x="752476" y="6486041"/>
            <a:ext cx="1773555" cy="166712"/>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27" name="object 15"/>
          <p:cNvSpPr/>
          <p:nvPr/>
        </p:nvSpPr>
        <p:spPr>
          <a:xfrm>
            <a:off x="7362830" y="447675"/>
            <a:ext cx="361951"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grpSp>
        <p:nvGrpSpPr>
          <p:cNvPr id="35" name="object 18"/>
          <p:cNvGrpSpPr/>
          <p:nvPr/>
        </p:nvGrpSpPr>
        <p:grpSpPr>
          <a:xfrm>
            <a:off x="47625" y="3819523"/>
            <a:ext cx="4124325" cy="3009900"/>
            <a:chOff x="47625" y="3819523"/>
            <a:chExt cx="4124325" cy="3009900"/>
          </a:xfrm>
        </p:grpSpPr>
        <p:pic>
          <p:nvPicPr>
            <p:cNvPr id="2097155" name="object 19"/>
            <p:cNvPicPr>
              <a:picLocks/>
            </p:cNvPicPr>
            <p:nvPr/>
          </p:nvPicPr>
          <p:blipFill>
            <a:blip xmlns:r="http://schemas.openxmlformats.org/officeDocument/2006/relationships" r:embed="rId1" cstate="print"/>
            <a:stretch>
              <a:fillRect/>
            </a:stretch>
          </p:blipFill>
          <p:spPr>
            <a:xfrm>
              <a:off x="466725" y="6410325"/>
              <a:ext cx="3705225" cy="295275"/>
            </a:xfrm>
            <a:prstGeom prst="rect"/>
          </p:spPr>
        </p:pic>
        <p:pic>
          <p:nvPicPr>
            <p:cNvPr id="2097156" name="object 20"/>
            <p:cNvPicPr>
              <a:picLocks/>
            </p:cNvPicPr>
            <p:nvPr/>
          </p:nvPicPr>
          <p:blipFill>
            <a:blip xmlns:r="http://schemas.openxmlformats.org/officeDocument/2006/relationships" r:embed="rId2" cstate="print"/>
            <a:stretch>
              <a:fillRect/>
            </a:stretch>
          </p:blipFill>
          <p:spPr>
            <a:xfrm>
              <a:off x="47625" y="3819523"/>
              <a:ext cx="1733550" cy="3009898"/>
            </a:xfrm>
            <a:prstGeom prst="rect"/>
          </p:spPr>
        </p:pic>
      </p:grpSp>
      <p:sp>
        <p:nvSpPr>
          <p:cNvPr id="1048628" name="object 21"/>
          <p:cNvSpPr txBox="1">
            <a:spLocks noGrp="1"/>
          </p:cNvSpPr>
          <p:nvPr>
            <p:ph type="title"/>
          </p:nvPr>
        </p:nvSpPr>
        <p:spPr>
          <a:xfrm>
            <a:off x="739775" y="404953"/>
            <a:ext cx="2357120" cy="648336"/>
          </a:xfrm>
          <a:prstGeom prst="rect"/>
        </p:spPr>
        <p:txBody>
          <a:bodyPr bIns="0" lIns="0" rIns="0" rtlCol="0" tIns="13335" vert="horz" wrap="square">
            <a:spAutoFit/>
          </a:bodyPr>
          <a:p>
            <a:pPr marL="12700">
              <a:lnSpc>
                <a:spcPct val="100000"/>
              </a:lnSpc>
              <a:spcBef>
                <a:spcPts val="105"/>
              </a:spcBef>
            </a:pPr>
            <a:r>
              <a:rPr b="1" dirty="0" spc="25">
                <a:solidFill>
                  <a:schemeClr val="tx1"/>
                </a:solidFill>
                <a:latin typeface="Times New Roman" panose="02020603050405020304" pitchFamily="18" charset="0"/>
                <a:cs typeface="Times New Roman" panose="02020603050405020304" pitchFamily="18" charset="0"/>
              </a:rPr>
              <a:t>A</a:t>
            </a:r>
            <a:r>
              <a:rPr b="1" dirty="0" spc="-5">
                <a:solidFill>
                  <a:schemeClr val="tx1"/>
                </a:solidFill>
                <a:latin typeface="Times New Roman" panose="02020603050405020304" pitchFamily="18" charset="0"/>
                <a:cs typeface="Times New Roman" panose="02020603050405020304" pitchFamily="18" charset="0"/>
              </a:rPr>
              <a:t>G</a:t>
            </a:r>
            <a:r>
              <a:rPr b="1" dirty="0" spc="-35">
                <a:solidFill>
                  <a:schemeClr val="tx1"/>
                </a:solidFill>
                <a:latin typeface="Times New Roman" panose="02020603050405020304" pitchFamily="18" charset="0"/>
                <a:cs typeface="Times New Roman" panose="02020603050405020304" pitchFamily="18" charset="0"/>
              </a:rPr>
              <a:t>E</a:t>
            </a:r>
            <a:r>
              <a:rPr b="1" dirty="0" spc="15">
                <a:solidFill>
                  <a:schemeClr val="tx1"/>
                </a:solidFill>
                <a:latin typeface="Times New Roman" panose="02020603050405020304" pitchFamily="18" charset="0"/>
                <a:cs typeface="Times New Roman" panose="02020603050405020304" pitchFamily="18" charset="0"/>
              </a:rPr>
              <a:t>N</a:t>
            </a:r>
            <a:r>
              <a:rPr b="1" dirty="0">
                <a:solidFill>
                  <a:schemeClr val="tx1"/>
                </a:solidFill>
                <a:latin typeface="Times New Roman" panose="02020603050405020304" pitchFamily="18" charset="0"/>
                <a:cs typeface="Times New Roman" panose="02020603050405020304" pitchFamily="18" charset="0"/>
              </a:rPr>
              <a:t>DA</a:t>
            </a:r>
          </a:p>
        </p:txBody>
      </p:sp>
      <p:sp>
        <p:nvSpPr>
          <p:cNvPr id="1048629" name="object 22"/>
          <p:cNvSpPr txBox="1">
            <a:spLocks noGrp="1"/>
          </p:cNvSpPr>
          <p:nvPr>
            <p:ph type="sldNum" sz="quarter" idx="12"/>
          </p:nvPr>
        </p:nvSpPr>
        <p:spPr>
          <a:xfrm>
            <a:off x="11484864" y="6590088"/>
            <a:ext cx="609600" cy="191719"/>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3</a:t>
            </a:fld>
            <a:endParaRPr dirty="0" spc="10"/>
          </a:p>
        </p:txBody>
      </p:sp>
      <p:sp>
        <p:nvSpPr>
          <p:cNvPr id="1048630" name="TextBox 22"/>
          <p:cNvSpPr txBox="1"/>
          <p:nvPr/>
        </p:nvSpPr>
        <p:spPr>
          <a:xfrm>
            <a:off x="2509807" y="1041533"/>
            <a:ext cx="5029200" cy="47015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7991476" y="2933700"/>
            <a:ext cx="2762251" cy="3257550"/>
            <a:chOff x="7991475" y="2933700"/>
            <a:chExt cx="2762250" cy="3257550"/>
          </a:xfrm>
        </p:grpSpPr>
        <p:sp>
          <p:nvSpPr>
            <p:cNvPr id="104863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3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7"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33" name="object 7"/>
          <p:cNvSpPr txBox="1">
            <a:spLocks noGrp="1"/>
          </p:cNvSpPr>
          <p:nvPr>
            <p:ph type="title"/>
          </p:nvPr>
        </p:nvSpPr>
        <p:spPr>
          <a:xfrm>
            <a:off x="834072" y="534634"/>
            <a:ext cx="5636895" cy="651512"/>
          </a:xfrm>
          <a:prstGeom prst="rect"/>
        </p:spPr>
        <p:txBody>
          <a:bodyPr bIns="0" lIns="0" rIns="0" rtlCol="0" tIns="16510" vert="horz" wrap="square">
            <a:spAutoFit/>
          </a:bodyPr>
          <a:p>
            <a:pPr marL="12700">
              <a:lnSpc>
                <a:spcPct val="100000"/>
              </a:lnSpc>
              <a:spcBef>
                <a:spcPts val="130"/>
              </a:spcBef>
              <a:tabLst>
                <a:tab algn="l" pos="2727960"/>
              </a:tabLst>
            </a:pPr>
            <a:r>
              <a:rPr b="1" dirty="0" spc="-20">
                <a:solidFill>
                  <a:schemeClr val="tx1"/>
                </a:solidFill>
                <a:latin typeface="Times New Roman" panose="02020603050405020304" pitchFamily="18" charset="0"/>
                <a:cs typeface="Times New Roman" panose="02020603050405020304" pitchFamily="18" charset="0"/>
              </a:rPr>
              <a:t>P</a:t>
            </a:r>
            <a:r>
              <a:rPr b="1" dirty="0" spc="15">
                <a:solidFill>
                  <a:schemeClr val="tx1"/>
                </a:solidFill>
                <a:latin typeface="Times New Roman" panose="02020603050405020304" pitchFamily="18" charset="0"/>
                <a:cs typeface="Times New Roman" panose="02020603050405020304" pitchFamily="18" charset="0"/>
              </a:rPr>
              <a:t>ROB</a:t>
            </a:r>
            <a:r>
              <a:rPr b="1" dirty="0" spc="55">
                <a:solidFill>
                  <a:schemeClr val="tx1"/>
                </a:solidFill>
                <a:latin typeface="Times New Roman" panose="02020603050405020304" pitchFamily="18" charset="0"/>
                <a:cs typeface="Times New Roman" panose="02020603050405020304" pitchFamily="18" charset="0"/>
              </a:rPr>
              <a:t>L</a:t>
            </a:r>
            <a:r>
              <a:rPr b="1" dirty="0" spc="-20">
                <a:solidFill>
                  <a:schemeClr val="tx1"/>
                </a:solidFill>
                <a:latin typeface="Times New Roman" panose="02020603050405020304" pitchFamily="18" charset="0"/>
                <a:cs typeface="Times New Roman" panose="02020603050405020304" pitchFamily="18" charset="0"/>
              </a:rPr>
              <a:t>E</a:t>
            </a:r>
            <a:r>
              <a:rPr b="1" dirty="0" spc="20">
                <a:solidFill>
                  <a:schemeClr val="tx1"/>
                </a:solidFill>
                <a:latin typeface="Times New Roman" panose="02020603050405020304" pitchFamily="18" charset="0"/>
                <a:cs typeface="Times New Roman" panose="02020603050405020304" pitchFamily="18" charset="0"/>
              </a:rPr>
              <a:t>M</a:t>
            </a:r>
            <a:r>
              <a:rPr b="1" dirty="0" lang="en-IN" spc="20">
                <a:solidFill>
                  <a:schemeClr val="tx1"/>
                </a:solidFill>
                <a:latin typeface="Times New Roman" panose="02020603050405020304" pitchFamily="18" charset="0"/>
                <a:cs typeface="Times New Roman" panose="02020603050405020304" pitchFamily="18" charset="0"/>
              </a:rPr>
              <a:t> </a:t>
            </a:r>
            <a:r>
              <a:rPr b="1" dirty="0" spc="10">
                <a:solidFill>
                  <a:schemeClr val="tx1"/>
                </a:solidFill>
                <a:latin typeface="Times New Roman" panose="02020603050405020304" pitchFamily="18" charset="0"/>
                <a:cs typeface="Times New Roman" panose="02020603050405020304" pitchFamily="18" charset="0"/>
              </a:rPr>
              <a:t>S</a:t>
            </a:r>
            <a:r>
              <a:rPr b="1" dirty="0" spc="-370">
                <a:solidFill>
                  <a:schemeClr val="tx1"/>
                </a:solidFill>
                <a:latin typeface="Times New Roman" panose="02020603050405020304" pitchFamily="18" charset="0"/>
                <a:cs typeface="Times New Roman" panose="02020603050405020304" pitchFamily="18" charset="0"/>
              </a:rPr>
              <a:t>T</a:t>
            </a:r>
            <a:r>
              <a:rPr b="1" dirty="0" spc="-375">
                <a:solidFill>
                  <a:schemeClr val="tx1"/>
                </a:solidFill>
                <a:latin typeface="Times New Roman" panose="02020603050405020304" pitchFamily="18" charset="0"/>
                <a:cs typeface="Times New Roman" panose="02020603050405020304" pitchFamily="18" charset="0"/>
              </a:rPr>
              <a:t>A</a:t>
            </a:r>
            <a:r>
              <a:rPr b="1" dirty="0" spc="15">
                <a:solidFill>
                  <a:schemeClr val="tx1"/>
                </a:solidFill>
                <a:latin typeface="Times New Roman" panose="02020603050405020304" pitchFamily="18" charset="0"/>
                <a:cs typeface="Times New Roman" panose="02020603050405020304" pitchFamily="18" charset="0"/>
              </a:rPr>
              <a:t>T</a:t>
            </a:r>
            <a:r>
              <a:rPr b="1" dirty="0" spc="-10">
                <a:solidFill>
                  <a:schemeClr val="tx1"/>
                </a:solidFill>
                <a:latin typeface="Times New Roman" panose="02020603050405020304" pitchFamily="18" charset="0"/>
                <a:cs typeface="Times New Roman" panose="02020603050405020304" pitchFamily="18" charset="0"/>
              </a:rPr>
              <a:t>E</a:t>
            </a:r>
            <a:r>
              <a:rPr b="1" dirty="0" spc="-20">
                <a:solidFill>
                  <a:schemeClr val="tx1"/>
                </a:solidFill>
                <a:latin typeface="Times New Roman" panose="02020603050405020304" pitchFamily="18" charset="0"/>
                <a:cs typeface="Times New Roman" panose="02020603050405020304" pitchFamily="18" charset="0"/>
              </a:rPr>
              <a:t>ME</a:t>
            </a:r>
            <a:r>
              <a:rPr b="1" dirty="0" spc="10">
                <a:solidFill>
                  <a:schemeClr val="tx1"/>
                </a:solidFill>
                <a:latin typeface="Times New Roman" panose="02020603050405020304" pitchFamily="18" charset="0"/>
                <a:cs typeface="Times New Roman" panose="02020603050405020304" pitchFamily="18" charset="0"/>
              </a:rPr>
              <a:t>NT</a:t>
            </a:r>
            <a:endParaRPr b="1" dirty="0">
              <a:solidFill>
                <a:schemeClr val="tx1"/>
              </a:solidFill>
              <a:latin typeface="Times New Roman" panose="02020603050405020304" pitchFamily="18" charset="0"/>
              <a:cs typeface="Times New Roman" panose="02020603050405020304" pitchFamily="18" charset="0"/>
            </a:endParaRPr>
          </a:p>
        </p:txBody>
      </p:sp>
      <p:sp>
        <p:nvSpPr>
          <p:cNvPr id="1048634" name="object 10"/>
          <p:cNvSpPr txBox="1">
            <a:spLocks noGrp="1"/>
          </p:cNvSpPr>
          <p:nvPr>
            <p:ph type="sldNum" sz="quarter" idx="12"/>
          </p:nvPr>
        </p:nvSpPr>
        <p:spPr>
          <a:xfrm>
            <a:off x="11484864" y="6590088"/>
            <a:ext cx="609600" cy="191719"/>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4</a:t>
            </a:fld>
            <a:endParaRPr dirty="0" spc="10"/>
          </a:p>
        </p:txBody>
      </p:sp>
      <p:pic>
        <p:nvPicPr>
          <p:cNvPr id="2097158" name="object 8"/>
          <p:cNvPicPr>
            <a:picLocks/>
          </p:cNvPicPr>
          <p:nvPr/>
        </p:nvPicPr>
        <p:blipFill>
          <a:blip xmlns:r="http://schemas.openxmlformats.org/officeDocument/2006/relationships" r:embed="rId2" cstate="print"/>
          <a:stretch>
            <a:fillRect/>
          </a:stretch>
        </p:blipFill>
        <p:spPr>
          <a:xfrm>
            <a:off x="676275" y="6467483"/>
            <a:ext cx="2143125" cy="200025"/>
          </a:xfrm>
          <a:prstGeom prst="rect"/>
        </p:spPr>
      </p:pic>
      <p:sp>
        <p:nvSpPr>
          <p:cNvPr id="1048635" name="TextBox 12"/>
          <p:cNvSpPr txBox="1"/>
          <p:nvPr/>
        </p:nvSpPr>
        <p:spPr>
          <a:xfrm>
            <a:off x="1066801" y="1752602"/>
            <a:ext cx="6096000" cy="1977390"/>
          </a:xfrm>
          <a:prstGeom prst="rect"/>
          <a:noFill/>
        </p:spPr>
        <p:txBody>
          <a:bodyPr rtlCol="0" wrap="square">
            <a:spAutoFit/>
          </a:bodyPr>
          <a:p>
            <a:pPr algn="just">
              <a:lnSpc>
                <a:spcPct val="150000"/>
              </a:lnSpc>
            </a:pPr>
            <a:r>
              <a:rPr dirty="0" sz="2800" lang="en-US">
                <a:latin typeface="Times New Roman" panose="02020603050405020304" pitchFamily="18" charset="0"/>
                <a:cs typeface="Times New Roman" panose="02020603050405020304" pitchFamily="18" charset="0"/>
              </a:rPr>
              <a:t>The problem is to identify employee wise salary, department and recruitment wise salary analysis</a:t>
            </a:r>
            <a:r>
              <a:rPr b="1" dirty="0" sz="2800" lang="en-US">
                <a:latin typeface="Times New Roman" panose="02020603050405020304" pitchFamily="18" charset="0"/>
                <a:cs typeface="Times New Roman" panose="02020603050405020304" pitchFamily="18" charset="0"/>
              </a:rPr>
              <a:t>.</a:t>
            </a:r>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grpSp>
        <p:nvGrpSpPr>
          <p:cNvPr id="39" name="object 2"/>
          <p:cNvGrpSpPr/>
          <p:nvPr/>
        </p:nvGrpSpPr>
        <p:grpSpPr>
          <a:xfrm>
            <a:off x="8658230" y="2647950"/>
            <a:ext cx="3533775" cy="3810000"/>
            <a:chOff x="8658225" y="2647950"/>
            <a:chExt cx="3533775" cy="3810000"/>
          </a:xfrm>
        </p:grpSpPr>
        <p:sp>
          <p:nvSpPr>
            <p:cNvPr id="104863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3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9"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38" name="object 7"/>
          <p:cNvSpPr txBox="1">
            <a:spLocks noGrp="1"/>
          </p:cNvSpPr>
          <p:nvPr>
            <p:ph type="title"/>
          </p:nvPr>
        </p:nvSpPr>
        <p:spPr>
          <a:xfrm>
            <a:off x="617281" y="827336"/>
            <a:ext cx="5263515" cy="651510"/>
          </a:xfrm>
          <a:prstGeom prst="rect"/>
        </p:spPr>
        <p:txBody>
          <a:bodyPr bIns="0" lIns="0" rIns="0" rtlCol="0" tIns="16510" vert="horz" wrap="square">
            <a:spAutoFit/>
          </a:bodyPr>
          <a:p>
            <a:pPr marL="12700">
              <a:lnSpc>
                <a:spcPct val="100000"/>
              </a:lnSpc>
              <a:spcBef>
                <a:spcPts val="130"/>
              </a:spcBef>
              <a:tabLst>
                <a:tab algn="l" pos="2642870"/>
              </a:tabLst>
            </a:pPr>
            <a:r>
              <a:rPr b="1" dirty="0" spc="5">
                <a:solidFill>
                  <a:schemeClr val="tx1"/>
                </a:solidFill>
                <a:latin typeface="Times New Roman" panose="02020603050405020304" pitchFamily="18" charset="0"/>
                <a:cs typeface="Times New Roman" panose="02020603050405020304" pitchFamily="18" charset="0"/>
              </a:rPr>
              <a:t>PROJECT</a:t>
            </a:r>
            <a:r>
              <a:rPr b="1" dirty="0" lang="en-IN" spc="5">
                <a:solidFill>
                  <a:schemeClr val="tx1"/>
                </a:solidFill>
                <a:latin typeface="Times New Roman" panose="02020603050405020304" pitchFamily="18" charset="0"/>
                <a:cs typeface="Times New Roman" panose="02020603050405020304" pitchFamily="18" charset="0"/>
              </a:rPr>
              <a:t> </a:t>
            </a:r>
            <a:r>
              <a:rPr b="1" dirty="0" spc="-20">
                <a:solidFill>
                  <a:schemeClr val="tx1"/>
                </a:solidFill>
                <a:latin typeface="Times New Roman" panose="02020603050405020304" pitchFamily="18" charset="0"/>
                <a:cs typeface="Times New Roman" panose="02020603050405020304" pitchFamily="18" charset="0"/>
              </a:rPr>
              <a:t>OVERVIEW</a:t>
            </a:r>
            <a:endParaRPr b="1" dirty="0">
              <a:solidFill>
                <a:schemeClr val="tx1"/>
              </a:solidFill>
              <a:latin typeface="Times New Roman" panose="02020603050405020304" pitchFamily="18" charset="0"/>
              <a:cs typeface="Times New Roman" panose="02020603050405020304" pitchFamily="18" charset="0"/>
            </a:endParaRPr>
          </a:p>
        </p:txBody>
      </p:sp>
      <p:sp>
        <p:nvSpPr>
          <p:cNvPr id="1048639" name="object 10"/>
          <p:cNvSpPr txBox="1">
            <a:spLocks noGrp="1"/>
          </p:cNvSpPr>
          <p:nvPr>
            <p:ph type="sldNum" sz="quarter" idx="12"/>
          </p:nvPr>
        </p:nvSpPr>
        <p:spPr>
          <a:xfrm>
            <a:off x="11484864" y="6590088"/>
            <a:ext cx="609600" cy="191719"/>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5</a:t>
            </a:fld>
            <a:endParaRPr dirty="0" spc="10"/>
          </a:p>
        </p:txBody>
      </p:sp>
      <p:pic>
        <p:nvPicPr>
          <p:cNvPr id="2097160" name="object 8"/>
          <p:cNvPicPr>
            <a:picLocks/>
          </p:cNvPicPr>
          <p:nvPr/>
        </p:nvPicPr>
        <p:blipFill>
          <a:blip xmlns:r="http://schemas.openxmlformats.org/officeDocument/2006/relationships" r:embed="rId2" cstate="print"/>
          <a:stretch>
            <a:fillRect/>
          </a:stretch>
        </p:blipFill>
        <p:spPr>
          <a:xfrm>
            <a:off x="676275" y="6467483"/>
            <a:ext cx="2143125" cy="200025"/>
          </a:xfrm>
          <a:prstGeom prst="rect"/>
        </p:spPr>
      </p:pic>
      <p:sp>
        <p:nvSpPr>
          <p:cNvPr id="1048640" name="TextBox 8"/>
          <p:cNvSpPr txBox="1"/>
          <p:nvPr/>
        </p:nvSpPr>
        <p:spPr>
          <a:xfrm>
            <a:off x="617281" y="1438426"/>
            <a:ext cx="8153400" cy="8238490"/>
          </a:xfrm>
          <a:prstGeom prst="rect"/>
          <a:noFill/>
        </p:spPr>
        <p:txBody>
          <a:bodyPr rtlCol="0" wrap="square">
            <a:spAutoFit/>
          </a:bodyPr>
          <a:p>
            <a:pPr algn="just">
              <a:lnSpc>
                <a:spcPct val="150000"/>
              </a:lnSpc>
            </a:pPr>
            <a:r>
              <a:rPr dirty="0" sz="2800" lang="en-IN">
                <a:latin typeface="Times New Roman" panose="02020603050405020304" pitchFamily="18" charset="0"/>
                <a:cs typeface="Times New Roman" panose="02020603050405020304" pitchFamily="18" charset="0"/>
              </a:rPr>
              <a:t>In this analysis, I aim to streamline the process of identifying the employee wise salary, department wise salary and recruitment wise salary </a:t>
            </a:r>
            <a:r>
              <a:rPr dirty="0" sz="2800" lang="en-US">
                <a:latin typeface="Times New Roman" panose="02020603050405020304" pitchFamily="18" charset="0"/>
                <a:cs typeface="Times New Roman" panose="02020603050405020304" pitchFamily="18" charset="0"/>
              </a:rPr>
              <a:t>using excel, with the help of below stated tools in excel</a:t>
            </a:r>
          </a:p>
          <a:p>
            <a:pPr algn="just" indent="-342900" marL="342900">
              <a:lnSpc>
                <a:spcPct val="150000"/>
              </a:lnSpc>
              <a:buFont typeface="Wingdings" panose="05000000000000000000" pitchFamily="2" charset="2"/>
              <a:buChar char="q"/>
            </a:pPr>
            <a:r>
              <a:rPr dirty="0" sz="2800" lang="en-IN">
                <a:latin typeface="Times New Roman" panose="02020603050405020304" pitchFamily="18" charset="0"/>
                <a:cs typeface="Times New Roman" panose="02020603050405020304" pitchFamily="18" charset="0"/>
              </a:rPr>
              <a:t>Tables</a:t>
            </a:r>
          </a:p>
          <a:p>
            <a:pPr algn="just" indent="-342900" marL="342900">
              <a:lnSpc>
                <a:spcPct val="150000"/>
              </a:lnSpc>
              <a:buFont typeface="Wingdings" panose="05000000000000000000" pitchFamily="2" charset="2"/>
              <a:buChar char="q"/>
            </a:pPr>
            <a:r>
              <a:rPr dirty="0" sz="2800" lang="en-IN">
                <a:latin typeface="Times New Roman" panose="02020603050405020304" pitchFamily="18" charset="0"/>
                <a:cs typeface="Times New Roman" panose="02020603050405020304" pitchFamily="18" charset="0"/>
              </a:rPr>
              <a:t>Pivot chart (line chart and pie chart)</a:t>
            </a:r>
          </a:p>
          <a:p>
            <a:pPr algn="just" indent="-342900" marL="342900">
              <a:lnSpc>
                <a:spcPct val="150000"/>
              </a:lnSpc>
              <a:buFont typeface="Wingdings" panose="05000000000000000000" pitchFamily="2" charset="2"/>
              <a:buChar char="q"/>
            </a:pPr>
            <a:r>
              <a:rPr dirty="0" sz="2800" lang="en-IN">
                <a:latin typeface="Times New Roman" panose="02020603050405020304" pitchFamily="18" charset="0"/>
                <a:cs typeface="Times New Roman" panose="02020603050405020304" pitchFamily="18" charset="0"/>
              </a:rPr>
              <a:t>Dashboard</a:t>
            </a:r>
          </a:p>
          <a:p>
            <a:pPr algn="just" indent="-342900" marL="342900">
              <a:lnSpc>
                <a:spcPct val="150000"/>
              </a:lnSpc>
              <a:buFont typeface="Wingdings" panose="05000000000000000000" pitchFamily="2" charset="2"/>
              <a:buChar char="q"/>
            </a:pPr>
            <a:r>
              <a:rPr dirty="0" sz="2800" lang="en-IN">
                <a:latin typeface="Times New Roman" panose="02020603050405020304" pitchFamily="18" charset="0"/>
                <a:cs typeface="Times New Roman" panose="02020603050405020304" pitchFamily="18" charset="0"/>
              </a:rPr>
              <a:t>Slicers</a:t>
            </a:r>
          </a:p>
          <a:p>
            <a:endParaRPr dirty="0" sz="2400" lang="en-IN"/>
          </a:p>
          <a:p>
            <a:endParaRPr dirty="0" sz="2400" lang="en-IN"/>
          </a:p>
          <a:p>
            <a:endParaRPr dirty="0" sz="2400" lang="en-IN"/>
          </a:p>
          <a:p>
            <a:endParaRPr dirty="0" sz="2400" lang="en-IN"/>
          </a:p>
          <a:p>
            <a:endParaRPr dirty="0" sz="2400" lang="en-IN"/>
          </a:p>
          <a:p>
            <a:endParaRPr dirty="0" sz="2400" lang="en-IN"/>
          </a:p>
          <a:p>
            <a:endParaRPr dirty="0" sz="240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41" name="object 5"/>
          <p:cNvSpPr txBox="1">
            <a:spLocks noGrp="1"/>
          </p:cNvSpPr>
          <p:nvPr>
            <p:ph type="title"/>
          </p:nvPr>
        </p:nvSpPr>
        <p:spPr>
          <a:xfrm>
            <a:off x="699455" y="533872"/>
            <a:ext cx="6387148" cy="1286512"/>
          </a:xfrm>
          <a:prstGeom prst="rect"/>
        </p:spPr>
        <p:txBody>
          <a:bodyPr bIns="0" lIns="0" rIns="0" rtlCol="0" tIns="16510" vert="horz" wrap="square">
            <a:spAutoFit/>
          </a:bodyPr>
          <a:p>
            <a:pPr marL="12700">
              <a:lnSpc>
                <a:spcPct val="100000"/>
              </a:lnSpc>
              <a:spcBef>
                <a:spcPts val="130"/>
              </a:spcBef>
            </a:pPr>
            <a:r>
              <a:rPr b="1" dirty="0" spc="25">
                <a:solidFill>
                  <a:schemeClr val="tx1"/>
                </a:solidFill>
                <a:latin typeface="Times New Roman" panose="02020603050405020304" pitchFamily="18" charset="0"/>
                <a:cs typeface="Times New Roman" panose="02020603050405020304" pitchFamily="18" charset="0"/>
              </a:rPr>
              <a:t>W</a:t>
            </a:r>
            <a:r>
              <a:rPr b="1" dirty="0" spc="-20">
                <a:solidFill>
                  <a:schemeClr val="tx1"/>
                </a:solidFill>
                <a:latin typeface="Times New Roman" panose="02020603050405020304" pitchFamily="18" charset="0"/>
                <a:cs typeface="Times New Roman" panose="02020603050405020304" pitchFamily="18" charset="0"/>
              </a:rPr>
              <a:t>H</a:t>
            </a:r>
            <a:r>
              <a:rPr b="1" dirty="0" spc="20">
                <a:solidFill>
                  <a:schemeClr val="tx1"/>
                </a:solidFill>
                <a:latin typeface="Times New Roman" panose="02020603050405020304" pitchFamily="18" charset="0"/>
                <a:cs typeface="Times New Roman" panose="02020603050405020304" pitchFamily="18" charset="0"/>
              </a:rPr>
              <a:t>O</a:t>
            </a:r>
            <a:r>
              <a:rPr b="1" dirty="0" spc="-235">
                <a:solidFill>
                  <a:schemeClr val="tx1"/>
                </a:solidFill>
                <a:latin typeface="Times New Roman" panose="02020603050405020304" pitchFamily="18" charset="0"/>
                <a:cs typeface="Times New Roman" panose="02020603050405020304" pitchFamily="18" charset="0"/>
              </a:rPr>
              <a:t> </a:t>
            </a:r>
            <a:r>
              <a:rPr b="1" dirty="0" spc="-10">
                <a:solidFill>
                  <a:schemeClr val="tx1"/>
                </a:solidFill>
                <a:latin typeface="Times New Roman" panose="02020603050405020304" pitchFamily="18" charset="0"/>
                <a:cs typeface="Times New Roman" panose="02020603050405020304" pitchFamily="18" charset="0"/>
              </a:rPr>
              <a:t>AR</a:t>
            </a:r>
            <a:r>
              <a:rPr b="1" dirty="0" spc="15">
                <a:solidFill>
                  <a:schemeClr val="tx1"/>
                </a:solidFill>
                <a:latin typeface="Times New Roman" panose="02020603050405020304" pitchFamily="18" charset="0"/>
                <a:cs typeface="Times New Roman" panose="02020603050405020304" pitchFamily="18" charset="0"/>
              </a:rPr>
              <a:t>E</a:t>
            </a:r>
            <a:r>
              <a:rPr b="1" dirty="0" spc="-35">
                <a:solidFill>
                  <a:schemeClr val="tx1"/>
                </a:solidFill>
                <a:latin typeface="Times New Roman" panose="02020603050405020304" pitchFamily="18" charset="0"/>
                <a:cs typeface="Times New Roman" panose="02020603050405020304" pitchFamily="18" charset="0"/>
              </a:rPr>
              <a:t> </a:t>
            </a:r>
            <a:r>
              <a:rPr b="1" dirty="0" spc="-10">
                <a:solidFill>
                  <a:schemeClr val="tx1"/>
                </a:solidFill>
                <a:latin typeface="Times New Roman" panose="02020603050405020304" pitchFamily="18" charset="0"/>
                <a:cs typeface="Times New Roman" panose="02020603050405020304" pitchFamily="18" charset="0"/>
              </a:rPr>
              <a:t>T</a:t>
            </a:r>
            <a:r>
              <a:rPr b="1" dirty="0" spc="-15">
                <a:solidFill>
                  <a:schemeClr val="tx1"/>
                </a:solidFill>
                <a:latin typeface="Times New Roman" panose="02020603050405020304" pitchFamily="18" charset="0"/>
                <a:cs typeface="Times New Roman" panose="02020603050405020304" pitchFamily="18" charset="0"/>
              </a:rPr>
              <a:t>H</a:t>
            </a:r>
            <a:r>
              <a:rPr b="1" dirty="0" spc="15">
                <a:solidFill>
                  <a:schemeClr val="tx1"/>
                </a:solidFill>
                <a:latin typeface="Times New Roman" panose="02020603050405020304" pitchFamily="18" charset="0"/>
                <a:cs typeface="Times New Roman" panose="02020603050405020304" pitchFamily="18" charset="0"/>
              </a:rPr>
              <a:t>E</a:t>
            </a:r>
            <a:r>
              <a:rPr b="1" dirty="0" spc="-35">
                <a:solidFill>
                  <a:schemeClr val="tx1"/>
                </a:solidFill>
                <a:latin typeface="Times New Roman" panose="02020603050405020304" pitchFamily="18" charset="0"/>
                <a:cs typeface="Times New Roman" panose="02020603050405020304" pitchFamily="18" charset="0"/>
              </a:rPr>
              <a:t> </a:t>
            </a:r>
            <a:r>
              <a:rPr b="1" dirty="0" spc="-20">
                <a:solidFill>
                  <a:schemeClr val="tx1"/>
                </a:solidFill>
                <a:latin typeface="Times New Roman" panose="02020603050405020304" pitchFamily="18" charset="0"/>
                <a:cs typeface="Times New Roman" panose="02020603050405020304" pitchFamily="18" charset="0"/>
              </a:rPr>
              <a:t>E</a:t>
            </a:r>
            <a:r>
              <a:rPr b="1" dirty="0" spc="30">
                <a:solidFill>
                  <a:schemeClr val="tx1"/>
                </a:solidFill>
                <a:latin typeface="Times New Roman" panose="02020603050405020304" pitchFamily="18" charset="0"/>
                <a:cs typeface="Times New Roman" panose="02020603050405020304" pitchFamily="18" charset="0"/>
              </a:rPr>
              <a:t>N</a:t>
            </a:r>
            <a:r>
              <a:rPr b="1" dirty="0" spc="15">
                <a:solidFill>
                  <a:schemeClr val="tx1"/>
                </a:solidFill>
                <a:latin typeface="Times New Roman" panose="02020603050405020304" pitchFamily="18" charset="0"/>
                <a:cs typeface="Times New Roman" panose="02020603050405020304" pitchFamily="18" charset="0"/>
              </a:rPr>
              <a:t>D</a:t>
            </a:r>
            <a:r>
              <a:rPr b="1" dirty="0" spc="-45">
                <a:solidFill>
                  <a:schemeClr val="tx1"/>
                </a:solidFill>
                <a:latin typeface="Times New Roman" panose="02020603050405020304" pitchFamily="18" charset="0"/>
                <a:cs typeface="Times New Roman" panose="02020603050405020304" pitchFamily="18" charset="0"/>
              </a:rPr>
              <a:t> </a:t>
            </a:r>
            <a:r>
              <a:rPr b="1" dirty="0">
                <a:solidFill>
                  <a:schemeClr val="tx1"/>
                </a:solidFill>
                <a:latin typeface="Times New Roman" panose="02020603050405020304" pitchFamily="18" charset="0"/>
                <a:cs typeface="Times New Roman" panose="02020603050405020304" pitchFamily="18" charset="0"/>
              </a:rPr>
              <a:t>U</a:t>
            </a:r>
            <a:r>
              <a:rPr b="1" dirty="0" spc="10">
                <a:solidFill>
                  <a:schemeClr val="tx1"/>
                </a:solidFill>
                <a:latin typeface="Times New Roman" panose="02020603050405020304" pitchFamily="18" charset="0"/>
                <a:cs typeface="Times New Roman" panose="02020603050405020304" pitchFamily="18" charset="0"/>
              </a:rPr>
              <a:t>S</a:t>
            </a:r>
            <a:r>
              <a:rPr b="1" dirty="0" spc="-25">
                <a:solidFill>
                  <a:schemeClr val="tx1"/>
                </a:solidFill>
                <a:latin typeface="Times New Roman" panose="02020603050405020304" pitchFamily="18" charset="0"/>
                <a:cs typeface="Times New Roman" panose="02020603050405020304" pitchFamily="18" charset="0"/>
              </a:rPr>
              <a:t>E</a:t>
            </a:r>
            <a:r>
              <a:rPr b="1" dirty="0" spc="-10">
                <a:solidFill>
                  <a:schemeClr val="tx1"/>
                </a:solidFill>
                <a:latin typeface="Times New Roman" panose="02020603050405020304" pitchFamily="18" charset="0"/>
                <a:cs typeface="Times New Roman" panose="02020603050405020304" pitchFamily="18" charset="0"/>
              </a:rPr>
              <a:t>R</a:t>
            </a:r>
            <a:r>
              <a:rPr b="1" dirty="0" spc="5">
                <a:solidFill>
                  <a:schemeClr val="tx1"/>
                </a:solidFill>
                <a:latin typeface="Times New Roman" panose="02020603050405020304" pitchFamily="18" charset="0"/>
                <a:cs typeface="Times New Roman" panose="02020603050405020304" pitchFamily="18" charset="0"/>
              </a:rPr>
              <a:t>S?</a:t>
            </a:r>
            <a:endParaRPr b="1" dirty="0">
              <a:solidFill>
                <a:schemeClr val="tx1"/>
              </a:solidFill>
              <a:latin typeface="Times New Roman" panose="02020603050405020304" pitchFamily="18" charset="0"/>
              <a:cs typeface="Times New Roman" panose="02020603050405020304" pitchFamily="18" charset="0"/>
            </a:endParaRPr>
          </a:p>
        </p:txBody>
      </p:sp>
      <p:sp>
        <p:nvSpPr>
          <p:cNvPr id="1048642" name="object 8"/>
          <p:cNvSpPr txBox="1">
            <a:spLocks noGrp="1"/>
          </p:cNvSpPr>
          <p:nvPr>
            <p:ph type="sldNum" sz="quarter" idx="12"/>
          </p:nvPr>
        </p:nvSpPr>
        <p:spPr>
          <a:xfrm>
            <a:off x="11484864" y="6590088"/>
            <a:ext cx="609600" cy="191719"/>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6</a:t>
            </a:fld>
            <a:endParaRPr dirty="0" spc="10"/>
          </a:p>
        </p:txBody>
      </p:sp>
      <p:pic>
        <p:nvPicPr>
          <p:cNvPr id="2097161" name="object 6"/>
          <p:cNvPicPr>
            <a:picLocks/>
          </p:cNvPicPr>
          <p:nvPr/>
        </p:nvPicPr>
        <p:blipFill>
          <a:blip xmlns:r="http://schemas.openxmlformats.org/officeDocument/2006/relationships" r:embed="rId1" cstate="print"/>
          <a:stretch>
            <a:fillRect/>
          </a:stretch>
        </p:blipFill>
        <p:spPr>
          <a:xfrm>
            <a:off x="723905" y="6172208"/>
            <a:ext cx="2181225" cy="485775"/>
          </a:xfrm>
          <a:prstGeom prst="rect"/>
        </p:spPr>
      </p:pic>
      <p:sp>
        <p:nvSpPr>
          <p:cNvPr id="1048643" name="TextBox 8"/>
          <p:cNvSpPr txBox="1"/>
          <p:nvPr/>
        </p:nvSpPr>
        <p:spPr>
          <a:xfrm>
            <a:off x="1066800" y="1177130"/>
            <a:ext cx="8153400" cy="3717290"/>
          </a:xfrm>
          <a:prstGeom prst="rect"/>
          <a:noFill/>
        </p:spPr>
        <p:txBody>
          <a:bodyPr rtlCol="0" wrap="square">
            <a:spAutoFit/>
          </a:bodyPr>
          <a:p>
            <a:pPr lvl="7"/>
            <a:endParaRPr dirty="0" sz="3200" lang="en-IN"/>
          </a:p>
          <a:p>
            <a:pPr algn="just" indent="-285750" marL="285750">
              <a:lnSpc>
                <a:spcPct val="150000"/>
              </a:lnSpc>
              <a:buFont typeface="Wingdings" panose="05000000000000000000" pitchFamily="2" charset="2"/>
              <a:buChar char="q"/>
            </a:pPr>
            <a:r>
              <a:rPr dirty="0" sz="2800" lang="en-IN">
                <a:latin typeface="Times New Roman" panose="02020603050405020304" pitchFamily="18" charset="0"/>
                <a:cs typeface="Times New Roman" panose="02020603050405020304" pitchFamily="18" charset="0"/>
              </a:rPr>
              <a:t>Admin offices</a:t>
            </a:r>
          </a:p>
          <a:p>
            <a:pPr algn="just" indent="-285750" marL="285750">
              <a:lnSpc>
                <a:spcPct val="150000"/>
              </a:lnSpc>
              <a:buFont typeface="Wingdings" panose="05000000000000000000" pitchFamily="2" charset="2"/>
              <a:buChar char="q"/>
            </a:pPr>
            <a:r>
              <a:rPr dirty="0" sz="2800" lang="en-IN">
                <a:latin typeface="Times New Roman" panose="02020603050405020304" pitchFamily="18" charset="0"/>
                <a:cs typeface="Times New Roman" panose="02020603050405020304" pitchFamily="18" charset="0"/>
              </a:rPr>
              <a:t>Sales department</a:t>
            </a:r>
          </a:p>
          <a:p>
            <a:pPr algn="just" indent="-285750" marL="285750">
              <a:lnSpc>
                <a:spcPct val="150000"/>
              </a:lnSpc>
              <a:buFont typeface="Wingdings" panose="05000000000000000000" pitchFamily="2" charset="2"/>
              <a:buChar char="q"/>
            </a:pPr>
            <a:r>
              <a:rPr dirty="0" sz="2800" lang="en-IN">
                <a:latin typeface="Times New Roman" panose="02020603050405020304" pitchFamily="18" charset="0"/>
                <a:cs typeface="Times New Roman" panose="02020603050405020304" pitchFamily="18" charset="0"/>
              </a:rPr>
              <a:t>Production department</a:t>
            </a:r>
          </a:p>
          <a:p>
            <a:pPr algn="just" indent="-285750" marL="285750">
              <a:lnSpc>
                <a:spcPct val="150000"/>
              </a:lnSpc>
              <a:buFont typeface="Wingdings" panose="05000000000000000000" pitchFamily="2" charset="2"/>
              <a:buChar char="q"/>
            </a:pPr>
            <a:r>
              <a:rPr dirty="0" sz="2800" lang="en-IN">
                <a:latin typeface="Times New Roman" panose="02020603050405020304" pitchFamily="18" charset="0"/>
                <a:cs typeface="Times New Roman" panose="02020603050405020304" pitchFamily="18" charset="0"/>
              </a:rPr>
              <a:t>IT/IS department</a:t>
            </a:r>
          </a:p>
          <a:p>
            <a:pPr algn="just" indent="-285750" marL="285750">
              <a:lnSpc>
                <a:spcPct val="150000"/>
              </a:lnSpc>
              <a:buFont typeface="Wingdings" panose="05000000000000000000" pitchFamily="2" charset="2"/>
              <a:buChar char="q"/>
            </a:pPr>
            <a:r>
              <a:rPr dirty="0" sz="2800" lang="en-IN">
                <a:latin typeface="Times New Roman" panose="02020603050405020304" pitchFamily="18" charset="0"/>
                <a:cs typeface="Times New Roman" panose="02020603050405020304" pitchFamily="18" charset="0"/>
              </a:rPr>
              <a:t>Software department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pic>
        <p:nvPicPr>
          <p:cNvPr id="2097162" name="object 2"/>
          <p:cNvPicPr>
            <a:picLocks/>
          </p:cNvPicPr>
          <p:nvPr/>
        </p:nvPicPr>
        <p:blipFill>
          <a:blip xmlns:r="http://schemas.openxmlformats.org/officeDocument/2006/relationships" r:embed="rId1" cstate="print"/>
          <a:stretch>
            <a:fillRect/>
          </a:stretch>
        </p:blipFill>
        <p:spPr>
          <a:xfrm>
            <a:off x="6705605" y="1447803"/>
            <a:ext cx="2695575" cy="3248025"/>
          </a:xfrm>
          <a:prstGeom prst="rect"/>
        </p:spPr>
      </p:pic>
      <p:sp>
        <p:nvSpPr>
          <p:cNvPr id="1048644" name="object 6"/>
          <p:cNvSpPr txBox="1">
            <a:spLocks noGrp="1"/>
          </p:cNvSpPr>
          <p:nvPr>
            <p:ph type="title"/>
          </p:nvPr>
        </p:nvSpPr>
        <p:spPr>
          <a:xfrm>
            <a:off x="152400" y="139400"/>
            <a:ext cx="10896600" cy="567463"/>
          </a:xfrm>
          <a:prstGeom prst="rect"/>
        </p:spPr>
        <p:txBody>
          <a:bodyPr bIns="0" lIns="0" rIns="0" rtlCol="0" tIns="13335" vert="horz" wrap="square">
            <a:spAutoFit/>
          </a:bodyPr>
          <a:p>
            <a:pPr marL="12700">
              <a:lnSpc>
                <a:spcPct val="100000"/>
              </a:lnSpc>
              <a:spcBef>
                <a:spcPts val="105"/>
              </a:spcBef>
            </a:pPr>
            <a:r>
              <a:rPr b="1" dirty="0" sz="3600" spc="10">
                <a:solidFill>
                  <a:schemeClr val="tx1"/>
                </a:solidFill>
                <a:latin typeface="Times New Roman" panose="02020603050405020304" pitchFamily="18" charset="0"/>
                <a:cs typeface="Times New Roman" panose="02020603050405020304" pitchFamily="18" charset="0"/>
              </a:rPr>
              <a:t>O</a:t>
            </a:r>
            <a:r>
              <a:rPr b="1" dirty="0" sz="3600" spc="25">
                <a:solidFill>
                  <a:schemeClr val="tx1"/>
                </a:solidFill>
                <a:latin typeface="Times New Roman" panose="02020603050405020304" pitchFamily="18" charset="0"/>
                <a:cs typeface="Times New Roman" panose="02020603050405020304" pitchFamily="18" charset="0"/>
              </a:rPr>
              <a:t>U</a:t>
            </a:r>
            <a:r>
              <a:rPr b="1" dirty="0" sz="3600">
                <a:solidFill>
                  <a:schemeClr val="tx1"/>
                </a:solidFill>
                <a:latin typeface="Times New Roman" panose="02020603050405020304" pitchFamily="18" charset="0"/>
                <a:cs typeface="Times New Roman" panose="02020603050405020304" pitchFamily="18" charset="0"/>
              </a:rPr>
              <a:t>R</a:t>
            </a:r>
            <a:r>
              <a:rPr b="1" dirty="0" sz="3600" spc="5">
                <a:solidFill>
                  <a:schemeClr val="tx1"/>
                </a:solidFill>
                <a:latin typeface="Times New Roman" panose="02020603050405020304" pitchFamily="18" charset="0"/>
                <a:cs typeface="Times New Roman" panose="02020603050405020304" pitchFamily="18" charset="0"/>
              </a:rPr>
              <a:t> </a:t>
            </a:r>
            <a:r>
              <a:rPr b="1" dirty="0" sz="3600" spc="25">
                <a:solidFill>
                  <a:schemeClr val="tx1"/>
                </a:solidFill>
                <a:latin typeface="Times New Roman" panose="02020603050405020304" pitchFamily="18" charset="0"/>
                <a:cs typeface="Times New Roman" panose="02020603050405020304" pitchFamily="18" charset="0"/>
              </a:rPr>
              <a:t>S</a:t>
            </a:r>
            <a:r>
              <a:rPr b="1" dirty="0" sz="3600" spc="10">
                <a:solidFill>
                  <a:schemeClr val="tx1"/>
                </a:solidFill>
                <a:latin typeface="Times New Roman" panose="02020603050405020304" pitchFamily="18" charset="0"/>
                <a:cs typeface="Times New Roman" panose="02020603050405020304" pitchFamily="18" charset="0"/>
              </a:rPr>
              <a:t>O</a:t>
            </a:r>
            <a:r>
              <a:rPr b="1" dirty="0" sz="3600" spc="25">
                <a:solidFill>
                  <a:schemeClr val="tx1"/>
                </a:solidFill>
                <a:latin typeface="Times New Roman" panose="02020603050405020304" pitchFamily="18" charset="0"/>
                <a:cs typeface="Times New Roman" panose="02020603050405020304" pitchFamily="18" charset="0"/>
              </a:rPr>
              <a:t>LU</a:t>
            </a:r>
            <a:r>
              <a:rPr b="1" dirty="0" sz="3600" spc="-35">
                <a:solidFill>
                  <a:schemeClr val="tx1"/>
                </a:solidFill>
                <a:latin typeface="Times New Roman" panose="02020603050405020304" pitchFamily="18" charset="0"/>
                <a:cs typeface="Times New Roman" panose="02020603050405020304" pitchFamily="18" charset="0"/>
              </a:rPr>
              <a:t>T</a:t>
            </a:r>
            <a:r>
              <a:rPr b="1" dirty="0" sz="3600" spc="-30">
                <a:solidFill>
                  <a:schemeClr val="tx1"/>
                </a:solidFill>
                <a:latin typeface="Times New Roman" panose="02020603050405020304" pitchFamily="18" charset="0"/>
                <a:cs typeface="Times New Roman" panose="02020603050405020304" pitchFamily="18" charset="0"/>
              </a:rPr>
              <a:t>I</a:t>
            </a:r>
            <a:r>
              <a:rPr b="1" dirty="0" sz="3600" spc="10">
                <a:solidFill>
                  <a:schemeClr val="tx1"/>
                </a:solidFill>
                <a:latin typeface="Times New Roman" panose="02020603050405020304" pitchFamily="18" charset="0"/>
                <a:cs typeface="Times New Roman" panose="02020603050405020304" pitchFamily="18" charset="0"/>
              </a:rPr>
              <a:t>O</a:t>
            </a:r>
            <a:r>
              <a:rPr b="1" dirty="0" sz="3600">
                <a:solidFill>
                  <a:schemeClr val="tx1"/>
                </a:solidFill>
                <a:latin typeface="Times New Roman" panose="02020603050405020304" pitchFamily="18" charset="0"/>
                <a:cs typeface="Times New Roman" panose="02020603050405020304" pitchFamily="18" charset="0"/>
              </a:rPr>
              <a:t>N</a:t>
            </a:r>
            <a:r>
              <a:rPr b="1" dirty="0" sz="3600" spc="-345">
                <a:solidFill>
                  <a:schemeClr val="tx1"/>
                </a:solidFill>
                <a:latin typeface="Times New Roman" panose="02020603050405020304" pitchFamily="18" charset="0"/>
                <a:cs typeface="Times New Roman" panose="02020603050405020304" pitchFamily="18" charset="0"/>
              </a:rPr>
              <a:t> </a:t>
            </a:r>
            <a:r>
              <a:rPr b="1" dirty="0" sz="3600" spc="-35">
                <a:solidFill>
                  <a:schemeClr val="tx1"/>
                </a:solidFill>
                <a:latin typeface="Times New Roman" panose="02020603050405020304" pitchFamily="18" charset="0"/>
                <a:cs typeface="Times New Roman" panose="02020603050405020304" pitchFamily="18" charset="0"/>
              </a:rPr>
              <a:t>A</a:t>
            </a:r>
            <a:r>
              <a:rPr b="1" dirty="0" sz="3600" spc="-5">
                <a:solidFill>
                  <a:schemeClr val="tx1"/>
                </a:solidFill>
                <a:latin typeface="Times New Roman" panose="02020603050405020304" pitchFamily="18" charset="0"/>
                <a:cs typeface="Times New Roman" panose="02020603050405020304" pitchFamily="18" charset="0"/>
              </a:rPr>
              <a:t>N</a:t>
            </a:r>
            <a:r>
              <a:rPr b="1" dirty="0" sz="3600">
                <a:solidFill>
                  <a:schemeClr val="tx1"/>
                </a:solidFill>
                <a:latin typeface="Times New Roman" panose="02020603050405020304" pitchFamily="18" charset="0"/>
                <a:cs typeface="Times New Roman" panose="02020603050405020304" pitchFamily="18" charset="0"/>
              </a:rPr>
              <a:t>D</a:t>
            </a:r>
            <a:r>
              <a:rPr b="1" dirty="0" sz="3600" spc="35">
                <a:solidFill>
                  <a:schemeClr val="tx1"/>
                </a:solidFill>
                <a:latin typeface="Times New Roman" panose="02020603050405020304" pitchFamily="18" charset="0"/>
                <a:cs typeface="Times New Roman" panose="02020603050405020304" pitchFamily="18" charset="0"/>
              </a:rPr>
              <a:t> </a:t>
            </a:r>
            <a:r>
              <a:rPr b="1" dirty="0" sz="3600" spc="-30">
                <a:solidFill>
                  <a:schemeClr val="tx1"/>
                </a:solidFill>
                <a:latin typeface="Times New Roman" panose="02020603050405020304" pitchFamily="18" charset="0"/>
                <a:cs typeface="Times New Roman" panose="02020603050405020304" pitchFamily="18" charset="0"/>
              </a:rPr>
              <a:t>I</a:t>
            </a:r>
            <a:r>
              <a:rPr b="1" dirty="0" sz="3600" spc="-35">
                <a:solidFill>
                  <a:schemeClr val="tx1"/>
                </a:solidFill>
                <a:latin typeface="Times New Roman" panose="02020603050405020304" pitchFamily="18" charset="0"/>
                <a:cs typeface="Times New Roman" panose="02020603050405020304" pitchFamily="18" charset="0"/>
              </a:rPr>
              <a:t>T</a:t>
            </a:r>
            <a:r>
              <a:rPr b="1" dirty="0" sz="3600">
                <a:solidFill>
                  <a:schemeClr val="tx1"/>
                </a:solidFill>
                <a:latin typeface="Times New Roman" panose="02020603050405020304" pitchFamily="18" charset="0"/>
                <a:cs typeface="Times New Roman" panose="02020603050405020304" pitchFamily="18" charset="0"/>
              </a:rPr>
              <a:t>S</a:t>
            </a:r>
            <a:r>
              <a:rPr b="1" dirty="0" sz="3600" spc="60">
                <a:solidFill>
                  <a:schemeClr val="tx1"/>
                </a:solidFill>
                <a:latin typeface="Times New Roman" panose="02020603050405020304" pitchFamily="18" charset="0"/>
                <a:cs typeface="Times New Roman" panose="02020603050405020304" pitchFamily="18" charset="0"/>
              </a:rPr>
              <a:t> </a:t>
            </a:r>
            <a:r>
              <a:rPr b="1" dirty="0" sz="3600" spc="-295">
                <a:solidFill>
                  <a:schemeClr val="tx1"/>
                </a:solidFill>
                <a:latin typeface="Times New Roman" panose="02020603050405020304" pitchFamily="18" charset="0"/>
                <a:cs typeface="Times New Roman" panose="02020603050405020304" pitchFamily="18" charset="0"/>
              </a:rPr>
              <a:t>V</a:t>
            </a:r>
            <a:r>
              <a:rPr b="1" dirty="0" sz="3600" spc="-35">
                <a:solidFill>
                  <a:schemeClr val="tx1"/>
                </a:solidFill>
                <a:latin typeface="Times New Roman" panose="02020603050405020304" pitchFamily="18" charset="0"/>
                <a:cs typeface="Times New Roman" panose="02020603050405020304" pitchFamily="18" charset="0"/>
              </a:rPr>
              <a:t>A</a:t>
            </a:r>
            <a:r>
              <a:rPr b="1" dirty="0" sz="3600" spc="25">
                <a:solidFill>
                  <a:schemeClr val="tx1"/>
                </a:solidFill>
                <a:latin typeface="Times New Roman" panose="02020603050405020304" pitchFamily="18" charset="0"/>
                <a:cs typeface="Times New Roman" panose="02020603050405020304" pitchFamily="18" charset="0"/>
              </a:rPr>
              <a:t>LU</a:t>
            </a:r>
            <a:r>
              <a:rPr b="1" dirty="0" sz="3600">
                <a:solidFill>
                  <a:schemeClr val="tx1"/>
                </a:solidFill>
                <a:latin typeface="Times New Roman" panose="02020603050405020304" pitchFamily="18" charset="0"/>
                <a:cs typeface="Times New Roman" panose="02020603050405020304" pitchFamily="18" charset="0"/>
              </a:rPr>
              <a:t>E</a:t>
            </a:r>
            <a:r>
              <a:rPr b="1" dirty="0" sz="3600" spc="-65">
                <a:solidFill>
                  <a:schemeClr val="tx1"/>
                </a:solidFill>
                <a:latin typeface="Times New Roman" panose="02020603050405020304" pitchFamily="18" charset="0"/>
                <a:cs typeface="Times New Roman" panose="02020603050405020304" pitchFamily="18" charset="0"/>
              </a:rPr>
              <a:t> </a:t>
            </a:r>
            <a:r>
              <a:rPr b="1" dirty="0" sz="3600" spc="-15">
                <a:solidFill>
                  <a:schemeClr val="tx1"/>
                </a:solidFill>
                <a:latin typeface="Times New Roman" panose="02020603050405020304" pitchFamily="18" charset="0"/>
                <a:cs typeface="Times New Roman" panose="02020603050405020304" pitchFamily="18" charset="0"/>
              </a:rPr>
              <a:t>P</a:t>
            </a:r>
            <a:r>
              <a:rPr b="1" dirty="0" sz="3600" spc="-30">
                <a:solidFill>
                  <a:schemeClr val="tx1"/>
                </a:solidFill>
                <a:latin typeface="Times New Roman" panose="02020603050405020304" pitchFamily="18" charset="0"/>
                <a:cs typeface="Times New Roman" panose="02020603050405020304" pitchFamily="18" charset="0"/>
              </a:rPr>
              <a:t>R</a:t>
            </a:r>
            <a:r>
              <a:rPr b="1" dirty="0" sz="3600" spc="10">
                <a:solidFill>
                  <a:schemeClr val="tx1"/>
                </a:solidFill>
                <a:latin typeface="Times New Roman" panose="02020603050405020304" pitchFamily="18" charset="0"/>
                <a:cs typeface="Times New Roman" panose="02020603050405020304" pitchFamily="18" charset="0"/>
              </a:rPr>
              <a:t>O</a:t>
            </a:r>
            <a:r>
              <a:rPr b="1" dirty="0" sz="3600" spc="-15">
                <a:solidFill>
                  <a:schemeClr val="tx1"/>
                </a:solidFill>
                <a:latin typeface="Times New Roman" panose="02020603050405020304" pitchFamily="18" charset="0"/>
                <a:cs typeface="Times New Roman" panose="02020603050405020304" pitchFamily="18" charset="0"/>
              </a:rPr>
              <a:t>P</a:t>
            </a:r>
            <a:r>
              <a:rPr b="1" dirty="0" sz="3600" spc="10">
                <a:solidFill>
                  <a:schemeClr val="tx1"/>
                </a:solidFill>
                <a:latin typeface="Times New Roman" panose="02020603050405020304" pitchFamily="18" charset="0"/>
                <a:cs typeface="Times New Roman" panose="02020603050405020304" pitchFamily="18" charset="0"/>
              </a:rPr>
              <a:t>O</a:t>
            </a:r>
            <a:r>
              <a:rPr b="1" dirty="0" sz="3600" spc="25">
                <a:solidFill>
                  <a:schemeClr val="tx1"/>
                </a:solidFill>
                <a:latin typeface="Times New Roman" panose="02020603050405020304" pitchFamily="18" charset="0"/>
                <a:cs typeface="Times New Roman" panose="02020603050405020304" pitchFamily="18" charset="0"/>
              </a:rPr>
              <a:t>S</a:t>
            </a:r>
            <a:r>
              <a:rPr b="1" dirty="0" sz="3600" spc="-30">
                <a:solidFill>
                  <a:schemeClr val="tx1"/>
                </a:solidFill>
                <a:latin typeface="Times New Roman" panose="02020603050405020304" pitchFamily="18" charset="0"/>
                <a:cs typeface="Times New Roman" panose="02020603050405020304" pitchFamily="18" charset="0"/>
              </a:rPr>
              <a:t>I</a:t>
            </a:r>
            <a:r>
              <a:rPr b="1" dirty="0" sz="3600" spc="-35">
                <a:solidFill>
                  <a:schemeClr val="tx1"/>
                </a:solidFill>
                <a:latin typeface="Times New Roman" panose="02020603050405020304" pitchFamily="18" charset="0"/>
                <a:cs typeface="Times New Roman" panose="02020603050405020304" pitchFamily="18" charset="0"/>
              </a:rPr>
              <a:t>T</a:t>
            </a:r>
            <a:r>
              <a:rPr b="1" dirty="0" sz="3600" spc="-30">
                <a:solidFill>
                  <a:schemeClr val="tx1"/>
                </a:solidFill>
                <a:latin typeface="Times New Roman" panose="02020603050405020304" pitchFamily="18" charset="0"/>
                <a:cs typeface="Times New Roman" panose="02020603050405020304" pitchFamily="18" charset="0"/>
              </a:rPr>
              <a:t>I</a:t>
            </a:r>
            <a:r>
              <a:rPr b="1" dirty="0" sz="3600" spc="10">
                <a:solidFill>
                  <a:schemeClr val="tx1"/>
                </a:solidFill>
                <a:latin typeface="Times New Roman" panose="02020603050405020304" pitchFamily="18" charset="0"/>
                <a:cs typeface="Times New Roman" panose="02020603050405020304" pitchFamily="18" charset="0"/>
              </a:rPr>
              <a:t>O</a:t>
            </a:r>
            <a:r>
              <a:rPr b="1" dirty="0" sz="3600">
                <a:solidFill>
                  <a:schemeClr val="tx1"/>
                </a:solidFill>
                <a:latin typeface="Times New Roman" panose="02020603050405020304" pitchFamily="18" charset="0"/>
                <a:cs typeface="Times New Roman" panose="02020603050405020304" pitchFamily="18" charset="0"/>
              </a:rPr>
              <a:t>N</a:t>
            </a:r>
          </a:p>
        </p:txBody>
      </p:sp>
      <p:sp>
        <p:nvSpPr>
          <p:cNvPr id="1048645" name="object 9"/>
          <p:cNvSpPr txBox="1">
            <a:spLocks noGrp="1"/>
          </p:cNvSpPr>
          <p:nvPr>
            <p:ph type="sldNum" sz="quarter" idx="12"/>
          </p:nvPr>
        </p:nvSpPr>
        <p:spPr>
          <a:xfrm>
            <a:off x="11484864" y="6590088"/>
            <a:ext cx="609600" cy="191719"/>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7</a:t>
            </a:fld>
            <a:endParaRPr dirty="0" spc="10"/>
          </a:p>
        </p:txBody>
      </p:sp>
      <p:pic>
        <p:nvPicPr>
          <p:cNvPr id="2097163" name="object 7"/>
          <p:cNvPicPr>
            <a:picLocks/>
          </p:cNvPicPr>
          <p:nvPr/>
        </p:nvPicPr>
        <p:blipFill>
          <a:blip xmlns:r="http://schemas.openxmlformats.org/officeDocument/2006/relationships" r:embed="rId2" cstate="print"/>
          <a:stretch>
            <a:fillRect/>
          </a:stretch>
        </p:blipFill>
        <p:spPr>
          <a:xfrm>
            <a:off x="676275" y="6467483"/>
            <a:ext cx="2143125" cy="200025"/>
          </a:xfrm>
          <a:prstGeom prst="rect"/>
        </p:spPr>
      </p:pic>
      <p:sp>
        <p:nvSpPr>
          <p:cNvPr id="1048646" name="TextBox 2"/>
          <p:cNvSpPr txBox="1"/>
          <p:nvPr/>
        </p:nvSpPr>
        <p:spPr>
          <a:xfrm>
            <a:off x="676275" y="997567"/>
            <a:ext cx="5791200" cy="4862870"/>
          </a:xfrm>
          <a:prstGeom prst="rect"/>
          <a:noFill/>
        </p:spPr>
        <p:txBody>
          <a:bodyPr rtlCol="0" wrap="square">
            <a:spAutoFit/>
          </a:bodyPr>
          <a:p>
            <a:pPr indent="-342900" marL="342900">
              <a:lnSpc>
                <a:spcPct val="150000"/>
              </a:lnSpc>
              <a:buFont typeface="Wingdings" panose="05000000000000000000" pitchFamily="2" charset="2"/>
              <a:buChar char="q"/>
            </a:pPr>
            <a:r>
              <a:rPr dirty="0" sz="2800" lang="en-US">
                <a:latin typeface="Times New Roman" panose="02020603050405020304" pitchFamily="18" charset="0"/>
                <a:cs typeface="Times New Roman" panose="02020603050405020304" pitchFamily="18" charset="0"/>
              </a:rPr>
              <a:t>Advanced Analytical Tools.</a:t>
            </a:r>
          </a:p>
          <a:p>
            <a:pPr indent="-342900" marL="342900">
              <a:lnSpc>
                <a:spcPct val="150000"/>
              </a:lnSpc>
              <a:buFont typeface="Wingdings" panose="05000000000000000000" pitchFamily="2" charset="2"/>
              <a:buChar char="q"/>
            </a:pPr>
            <a:r>
              <a:rPr dirty="0" sz="2800" lang="en-IN">
                <a:latin typeface="Times New Roman" panose="02020603050405020304" pitchFamily="18" charset="0"/>
                <a:cs typeface="Times New Roman" panose="02020603050405020304" pitchFamily="18" charset="0"/>
              </a:rPr>
              <a:t>Scenario Analysis.</a:t>
            </a:r>
          </a:p>
          <a:p>
            <a:pPr indent="-342900" marL="342900">
              <a:lnSpc>
                <a:spcPct val="150000"/>
              </a:lnSpc>
              <a:buFont typeface="Wingdings" panose="05000000000000000000" pitchFamily="2" charset="2"/>
              <a:buChar char="q"/>
            </a:pPr>
            <a:r>
              <a:rPr dirty="0" sz="2800" lang="en-US">
                <a:latin typeface="Times New Roman" panose="02020603050405020304" pitchFamily="18" charset="0"/>
                <a:cs typeface="Times New Roman" panose="02020603050405020304" pitchFamily="18" charset="0"/>
              </a:rPr>
              <a:t>User-Friendly Interface.</a:t>
            </a:r>
          </a:p>
          <a:p>
            <a:pPr indent="-342900" marL="342900">
              <a:lnSpc>
                <a:spcPct val="150000"/>
              </a:lnSpc>
              <a:buFont typeface="Wingdings" panose="05000000000000000000" pitchFamily="2" charset="2"/>
              <a:buChar char="q"/>
            </a:pPr>
            <a:r>
              <a:rPr dirty="0" sz="2800" lang="en-US">
                <a:latin typeface="Times New Roman" panose="02020603050405020304" pitchFamily="18" charset="0"/>
                <a:cs typeface="Times New Roman" panose="02020603050405020304" pitchFamily="18" charset="0"/>
              </a:rPr>
              <a:t>Visual Representation.</a:t>
            </a:r>
          </a:p>
          <a:p>
            <a:pPr indent="-342900" marL="342900">
              <a:lnSpc>
                <a:spcPct val="150000"/>
              </a:lnSpc>
              <a:buFont typeface="Wingdings" panose="05000000000000000000" pitchFamily="2" charset="2"/>
              <a:buChar char="q"/>
            </a:pPr>
            <a:r>
              <a:rPr dirty="0" sz="2800" lang="en-US">
                <a:latin typeface="Times New Roman" panose="02020603050405020304" pitchFamily="18" charset="0"/>
                <a:cs typeface="Times New Roman" panose="02020603050405020304" pitchFamily="18" charset="0"/>
              </a:rPr>
              <a:t>Comprehensive Data Management.</a:t>
            </a:r>
          </a:p>
          <a:p>
            <a:pPr>
              <a:lnSpc>
                <a:spcPct val="150000"/>
              </a:lnSpc>
              <a:buFont typeface="Arial" panose="020B0604020202020204" pitchFamily="34" charset="0"/>
              <a:buChar char="•"/>
            </a:pPr>
            <a:endParaRPr dirty="0" sz="2000" lang="en-US">
              <a:latin typeface="Times New Roman" panose="02020603050405020304" pitchFamily="18" charset="0"/>
              <a:cs typeface="Times New Roman" panose="02020603050405020304" pitchFamily="18" charset="0"/>
            </a:endParaRPr>
          </a:p>
          <a:p>
            <a:endParaRPr b="1" dirty="0" sz="1600" lang="en-US"/>
          </a:p>
          <a:p>
            <a:endParaRPr b="1" dirty="0" sz="1800" lang="en-IN"/>
          </a:p>
          <a:p>
            <a:endParaRPr b="1" dirty="0" sz="1800" lang="en-US"/>
          </a:p>
          <a:p>
            <a:endParaRPr dirty="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47" name="Title 1"/>
          <p:cNvSpPr>
            <a:spLocks noGrp="1"/>
          </p:cNvSpPr>
          <p:nvPr>
            <p:ph type="title"/>
          </p:nvPr>
        </p:nvSpPr>
        <p:spPr>
          <a:xfrm>
            <a:off x="914402" y="813619"/>
            <a:ext cx="8596668" cy="1320800"/>
          </a:xfrm>
        </p:spPr>
        <p:txBody>
          <a:bodyPr/>
          <a:p>
            <a:r>
              <a:rPr b="1" dirty="0" lang="en-IN">
                <a:solidFill>
                  <a:schemeClr val="tx1"/>
                </a:solidFill>
                <a:latin typeface="Times New Roman" panose="02020603050405020304" pitchFamily="18" charset="0"/>
                <a:cs typeface="Times New Roman" panose="02020603050405020304" pitchFamily="18" charset="0"/>
              </a:rPr>
              <a:t>DATASET DESCRIPTION</a:t>
            </a:r>
          </a:p>
        </p:txBody>
      </p:sp>
      <p:sp>
        <p:nvSpPr>
          <p:cNvPr id="1048648" name="TextBox 2"/>
          <p:cNvSpPr txBox="1"/>
          <p:nvPr/>
        </p:nvSpPr>
        <p:spPr>
          <a:xfrm>
            <a:off x="990600" y="1474023"/>
            <a:ext cx="9753600" cy="5909310"/>
          </a:xfrm>
          <a:prstGeom prst="rect"/>
          <a:noFill/>
        </p:spPr>
        <p:txBody>
          <a:bodyPr rtlCol="0" wrap="square">
            <a:spAutoFit/>
          </a:bodyPr>
          <a:p>
            <a:pPr algn="just">
              <a:lnSpc>
                <a:spcPct val="150000"/>
              </a:lnSpc>
            </a:pPr>
            <a:r>
              <a:rPr b="1" dirty="0" sz="2400" lang="en-IN">
                <a:latin typeface="Times New Roman" panose="02020603050405020304" pitchFamily="18" charset="0"/>
                <a:cs typeface="Times New Roman" panose="02020603050405020304" pitchFamily="18" charset="0"/>
              </a:rPr>
              <a:t>DATA OVERVIEW </a:t>
            </a:r>
            <a:r>
              <a:rPr dirty="0" lang="en-IN"/>
              <a:t>:</a:t>
            </a:r>
          </a:p>
          <a:p>
            <a:pPr algn="just">
              <a:lnSpc>
                <a:spcPct val="150000"/>
              </a:lnSpc>
            </a:pPr>
            <a:r>
              <a:rPr dirty="0" sz="2000" lang="en-US">
                <a:latin typeface="Times New Roman" panose="02020603050405020304" pitchFamily="18" charset="0"/>
                <a:cs typeface="Times New Roman" panose="02020603050405020304" pitchFamily="18" charset="0"/>
              </a:rPr>
              <a:t>The employee data analysis provides a summary of key metrics, including salary, performance and recruitment source. The data is organized to identify trends and patterns. This overview aids in making informed HR decisions.</a:t>
            </a:r>
          </a:p>
          <a:p>
            <a:pPr algn="just">
              <a:lnSpc>
                <a:spcPct val="150000"/>
              </a:lnSpc>
            </a:pPr>
            <a:r>
              <a:rPr b="1" dirty="0" sz="2400" lang="en-US">
                <a:latin typeface="Times New Roman" panose="02020603050405020304" pitchFamily="18" charset="0"/>
                <a:cs typeface="Times New Roman" panose="02020603050405020304" pitchFamily="18" charset="0"/>
              </a:rPr>
              <a:t>DATA FIELDS </a:t>
            </a:r>
            <a:r>
              <a:rPr dirty="0" lang="en-US">
                <a:latin typeface="Times New Roman" panose="02020603050405020304" pitchFamily="18" charset="0"/>
                <a:cs typeface="Times New Roman" panose="02020603050405020304" pitchFamily="18" charset="0"/>
              </a:rPr>
              <a:t>:</a:t>
            </a:r>
          </a:p>
          <a:p>
            <a:pPr algn="just" indent="-285750" marL="285750">
              <a:lnSpc>
                <a:spcPct val="150000"/>
              </a:lnSpc>
              <a:buFont typeface="Wingdings" panose="05000000000000000000" pitchFamily="2" charset="2"/>
              <a:buChar char="Ø"/>
            </a:pPr>
            <a:r>
              <a:rPr dirty="0" sz="2000" lang="en-US">
                <a:latin typeface="Times New Roman" panose="02020603050405020304" pitchFamily="18" charset="0"/>
                <a:cs typeface="Times New Roman" panose="02020603050405020304" pitchFamily="18" charset="0"/>
              </a:rPr>
              <a:t>Employee name</a:t>
            </a:r>
          </a:p>
          <a:p>
            <a:pPr algn="just" indent="-285750" marL="285750">
              <a:lnSpc>
                <a:spcPct val="150000"/>
              </a:lnSpc>
              <a:buFont typeface="Wingdings" panose="05000000000000000000" pitchFamily="2" charset="2"/>
              <a:buChar char="Ø"/>
            </a:pPr>
            <a:r>
              <a:rPr dirty="0" sz="2000" lang="en-US">
                <a:latin typeface="Times New Roman" panose="02020603050405020304" pitchFamily="18" charset="0"/>
                <a:cs typeface="Times New Roman" panose="02020603050405020304" pitchFamily="18" charset="0"/>
              </a:rPr>
              <a:t>Employee id</a:t>
            </a:r>
          </a:p>
          <a:p>
            <a:pPr algn="just" indent="-285750" marL="285750">
              <a:lnSpc>
                <a:spcPct val="150000"/>
              </a:lnSpc>
              <a:buFont typeface="Wingdings" panose="05000000000000000000" pitchFamily="2" charset="2"/>
              <a:buChar char="Ø"/>
            </a:pPr>
            <a:r>
              <a:rPr dirty="0" sz="2000" lang="en-US">
                <a:latin typeface="Times New Roman" panose="02020603050405020304" pitchFamily="18" charset="0"/>
                <a:cs typeface="Times New Roman" panose="02020603050405020304" pitchFamily="18" charset="0"/>
              </a:rPr>
              <a:t>Department</a:t>
            </a:r>
          </a:p>
          <a:p>
            <a:pPr algn="just" indent="-285750" marL="285750">
              <a:lnSpc>
                <a:spcPct val="150000"/>
              </a:lnSpc>
              <a:buFont typeface="Wingdings" panose="05000000000000000000" pitchFamily="2" charset="2"/>
              <a:buChar char="Ø"/>
            </a:pPr>
            <a:r>
              <a:rPr dirty="0" sz="2000" lang="en-US">
                <a:latin typeface="Times New Roman" panose="02020603050405020304" pitchFamily="18" charset="0"/>
                <a:cs typeface="Times New Roman" panose="02020603050405020304" pitchFamily="18" charset="0"/>
              </a:rPr>
              <a:t>Gender</a:t>
            </a:r>
          </a:p>
          <a:p>
            <a:pPr algn="just" indent="-285750" marL="285750">
              <a:lnSpc>
                <a:spcPct val="150000"/>
              </a:lnSpc>
              <a:buFont typeface="Wingdings" panose="05000000000000000000" pitchFamily="2" charset="2"/>
              <a:buChar char="Ø"/>
            </a:pPr>
            <a:r>
              <a:rPr dirty="0" sz="2000" lang="en-US">
                <a:latin typeface="Times New Roman" panose="02020603050405020304" pitchFamily="18" charset="0"/>
                <a:cs typeface="Times New Roman" panose="02020603050405020304" pitchFamily="18" charset="0"/>
              </a:rPr>
              <a:t>Recruitment source</a:t>
            </a:r>
          </a:p>
          <a:p>
            <a:pPr algn="just" indent="-285750" marL="285750">
              <a:lnSpc>
                <a:spcPct val="150000"/>
              </a:lnSpc>
              <a:buFont typeface="Wingdings" panose="05000000000000000000" pitchFamily="2" charset="2"/>
              <a:buChar char="Ø"/>
            </a:pPr>
            <a:r>
              <a:rPr dirty="0" sz="2000" lang="en-US">
                <a:latin typeface="Times New Roman" panose="02020603050405020304" pitchFamily="18" charset="0"/>
                <a:cs typeface="Times New Roman" panose="02020603050405020304" pitchFamily="18" charset="0"/>
              </a:rPr>
              <a:t>Salary per month</a:t>
            </a:r>
            <a:endParaRPr dirty="0" sz="2000" lang="en-IN">
              <a:latin typeface="Times New Roman" panose="02020603050405020304" pitchFamily="18" charset="0"/>
              <a:cs typeface="Times New Roman" panose="02020603050405020304" pitchFamily="18" charset="0"/>
            </a:endParaRPr>
          </a:p>
          <a:p>
            <a:endParaRPr dirty="0" lang="en-IN"/>
          </a:p>
          <a:p>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pic>
        <p:nvPicPr>
          <p:cNvPr id="2097164"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49" name="object 9"/>
          <p:cNvSpPr txBox="1"/>
          <p:nvPr/>
        </p:nvSpPr>
        <p:spPr>
          <a:xfrm>
            <a:off x="11277219" y="6473337"/>
            <a:ext cx="228600" cy="17633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48650" name="object 8"/>
          <p:cNvSpPr txBox="1"/>
          <p:nvPr/>
        </p:nvSpPr>
        <p:spPr>
          <a:xfrm>
            <a:off x="762003" y="525149"/>
            <a:ext cx="8556625" cy="567463"/>
          </a:xfrm>
          <a:prstGeom prst="rect"/>
        </p:spPr>
        <p:txBody>
          <a:bodyPr bIns="0" lIns="0" rIns="0" rtlCol="0" tIns="13335" vert="horz" wrap="square">
            <a:spAutoFit/>
          </a:bodyPr>
          <a:p>
            <a:pPr marL="12700">
              <a:lnSpc>
                <a:spcPct val="100000"/>
              </a:lnSpc>
              <a:spcBef>
                <a:spcPts val="105"/>
              </a:spcBef>
            </a:pPr>
            <a:r>
              <a:rPr b="1" dirty="0" sz="3600" lang="en-IN" spc="15">
                <a:latin typeface="Times New Roman" panose="02020603050405020304" pitchFamily="18" charset="0"/>
                <a:cs typeface="Times New Roman" panose="02020603050405020304" pitchFamily="18" charset="0"/>
              </a:rPr>
              <a:t>M</a:t>
            </a:r>
            <a:r>
              <a:rPr b="1" dirty="0" sz="3600" lang="en-IN">
                <a:latin typeface="Times New Roman" panose="02020603050405020304" pitchFamily="18" charset="0"/>
                <a:cs typeface="Times New Roman" panose="02020603050405020304" pitchFamily="18" charset="0"/>
              </a:rPr>
              <a:t>O</a:t>
            </a:r>
            <a:r>
              <a:rPr b="1" dirty="0" sz="3600" lang="en-IN" spc="-15">
                <a:latin typeface="Times New Roman" panose="02020603050405020304" pitchFamily="18" charset="0"/>
                <a:cs typeface="Times New Roman" panose="02020603050405020304" pitchFamily="18" charset="0"/>
              </a:rPr>
              <a:t>D</a:t>
            </a:r>
            <a:r>
              <a:rPr b="1" dirty="0" sz="3600" lang="en-IN" spc="-35">
                <a:latin typeface="Times New Roman" panose="02020603050405020304" pitchFamily="18" charset="0"/>
                <a:cs typeface="Times New Roman" panose="02020603050405020304" pitchFamily="18" charset="0"/>
              </a:rPr>
              <a:t>E</a:t>
            </a:r>
            <a:r>
              <a:rPr b="1" dirty="0" sz="3600" lang="en-IN" spc="-30">
                <a:latin typeface="Times New Roman" panose="02020603050405020304" pitchFamily="18" charset="0"/>
                <a:cs typeface="Times New Roman" panose="02020603050405020304" pitchFamily="18" charset="0"/>
              </a:rPr>
              <a:t>LL</a:t>
            </a:r>
            <a:r>
              <a:rPr b="1" dirty="0" sz="3600" lang="en-IN" spc="-5">
                <a:latin typeface="Times New Roman" panose="02020603050405020304" pitchFamily="18" charset="0"/>
                <a:cs typeface="Times New Roman" panose="02020603050405020304" pitchFamily="18" charset="0"/>
              </a:rPr>
              <a:t>I</a:t>
            </a:r>
            <a:r>
              <a:rPr b="1" dirty="0" sz="3600" lang="en-IN" spc="30">
                <a:latin typeface="Times New Roman" panose="02020603050405020304" pitchFamily="18" charset="0"/>
                <a:cs typeface="Times New Roman" panose="02020603050405020304" pitchFamily="18" charset="0"/>
              </a:rPr>
              <a:t>N</a:t>
            </a:r>
            <a:r>
              <a:rPr b="1" dirty="0" sz="3600" lang="en-IN" spc="5">
                <a:latin typeface="Times New Roman" panose="02020603050405020304" pitchFamily="18" charset="0"/>
                <a:cs typeface="Times New Roman" panose="02020603050405020304" pitchFamily="18" charset="0"/>
              </a:rPr>
              <a:t>G APPROACH </a:t>
            </a:r>
            <a:endParaRPr b="1" dirty="0" sz="3600" lang="en-IN">
              <a:latin typeface="Times New Roman" panose="02020603050405020304" pitchFamily="18" charset="0"/>
              <a:cs typeface="Times New Roman" panose="02020603050405020304" pitchFamily="18" charset="0"/>
            </a:endParaRPr>
          </a:p>
        </p:txBody>
      </p:sp>
      <p:sp>
        <p:nvSpPr>
          <p:cNvPr id="1048651" name="TextBox 1"/>
          <p:cNvSpPr txBox="1"/>
          <p:nvPr/>
        </p:nvSpPr>
        <p:spPr>
          <a:xfrm>
            <a:off x="1079089" y="1371603"/>
            <a:ext cx="7620000" cy="4524315"/>
          </a:xfrm>
          <a:prstGeom prst="rect"/>
          <a:noFill/>
        </p:spPr>
        <p:txBody>
          <a:bodyPr rtlCol="0" wrap="square">
            <a:spAutoFit/>
          </a:bodyPr>
          <a:p>
            <a:pPr indent="-285750" marL="285750">
              <a:lnSpc>
                <a:spcPct val="150000"/>
              </a:lnSpc>
              <a:buFont typeface="Wingdings" panose="05000000000000000000" pitchFamily="2" charset="2"/>
              <a:buChar char="v"/>
            </a:pPr>
            <a:r>
              <a:rPr dirty="0" sz="2400" lang="en-IN">
                <a:latin typeface="Times New Roman" panose="02020603050405020304" pitchFamily="18" charset="0"/>
                <a:cs typeface="Times New Roman" panose="02020603050405020304" pitchFamily="18" charset="0"/>
              </a:rPr>
              <a:t>Data cleaning.</a:t>
            </a:r>
          </a:p>
          <a:p>
            <a:pPr indent="-285750" marL="285750">
              <a:lnSpc>
                <a:spcPct val="150000"/>
              </a:lnSpc>
              <a:buFont typeface="Wingdings" panose="05000000000000000000" pitchFamily="2" charset="2"/>
              <a:buChar char="v"/>
            </a:pPr>
            <a:r>
              <a:rPr dirty="0" sz="2400" lang="en-IN">
                <a:latin typeface="Times New Roman" panose="02020603050405020304" pitchFamily="18" charset="0"/>
                <a:cs typeface="Times New Roman" panose="02020603050405020304" pitchFamily="18" charset="0"/>
              </a:rPr>
              <a:t>Creating table.</a:t>
            </a:r>
          </a:p>
          <a:p>
            <a:pPr indent="-285750" marL="285750">
              <a:lnSpc>
                <a:spcPct val="150000"/>
              </a:lnSpc>
              <a:buFont typeface="Wingdings" panose="05000000000000000000" pitchFamily="2" charset="2"/>
              <a:buChar char="v"/>
            </a:pPr>
            <a:r>
              <a:rPr dirty="0" sz="2400" lang="en-IN">
                <a:latin typeface="Times New Roman" panose="02020603050405020304" pitchFamily="18" charset="0"/>
                <a:cs typeface="Times New Roman" panose="02020603050405020304" pitchFamily="18" charset="0"/>
              </a:rPr>
              <a:t>Creating pivot chart.</a:t>
            </a:r>
          </a:p>
          <a:p>
            <a:pPr indent="-285750" marL="285750">
              <a:lnSpc>
                <a:spcPct val="150000"/>
              </a:lnSpc>
              <a:buFont typeface="Wingdings" panose="05000000000000000000" pitchFamily="2" charset="2"/>
              <a:buChar char="v"/>
            </a:pPr>
            <a:r>
              <a:rPr dirty="0" sz="2400" lang="en-IN">
                <a:latin typeface="Times New Roman" panose="02020603050405020304" pitchFamily="18" charset="0"/>
                <a:cs typeface="Times New Roman" panose="02020603050405020304" pitchFamily="18" charset="0"/>
              </a:rPr>
              <a:t>Creating dashboard.</a:t>
            </a:r>
          </a:p>
          <a:p>
            <a:pPr indent="-285750" marL="285750">
              <a:lnSpc>
                <a:spcPct val="150000"/>
              </a:lnSpc>
              <a:buFont typeface="Wingdings" panose="05000000000000000000" pitchFamily="2" charset="2"/>
              <a:buChar char="v"/>
            </a:pPr>
            <a:r>
              <a:rPr dirty="0" sz="2400" lang="en-IN">
                <a:latin typeface="Times New Roman" panose="02020603050405020304" pitchFamily="18" charset="0"/>
                <a:cs typeface="Times New Roman" panose="02020603050405020304" pitchFamily="18" charset="0"/>
              </a:rPr>
              <a:t>Inserting pivot chart in dashboard.</a:t>
            </a:r>
          </a:p>
          <a:p>
            <a:pPr indent="-285750" marL="285750">
              <a:lnSpc>
                <a:spcPct val="150000"/>
              </a:lnSpc>
              <a:buFont typeface="Wingdings" panose="05000000000000000000" pitchFamily="2" charset="2"/>
              <a:buChar char="v"/>
            </a:pPr>
            <a:r>
              <a:rPr dirty="0" sz="2400" lang="en-IN">
                <a:latin typeface="Times New Roman" panose="02020603050405020304" pitchFamily="18" charset="0"/>
                <a:cs typeface="Times New Roman" panose="02020603050405020304" pitchFamily="18" charset="0"/>
              </a:rPr>
              <a:t>Inserting formulas in dash board to make interaction.</a:t>
            </a:r>
          </a:p>
          <a:p>
            <a:pPr indent="-285750" marL="285750">
              <a:lnSpc>
                <a:spcPct val="150000"/>
              </a:lnSpc>
              <a:buFont typeface="Wingdings" panose="05000000000000000000" pitchFamily="2" charset="2"/>
              <a:buChar char="v"/>
            </a:pPr>
            <a:r>
              <a:rPr dirty="0" sz="2400" lang="en-IN">
                <a:latin typeface="Times New Roman" panose="02020603050405020304" pitchFamily="18" charset="0"/>
                <a:cs typeface="Times New Roman" panose="02020603050405020304" pitchFamily="18" charset="0"/>
              </a:rPr>
              <a:t>Creating interactive dashboard by putting all together elements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lastClr="000000" val="windowText"/>
      </a:dk1>
      <a:lt1>
        <a:sysClr lastClr="FFFFFF" val="window"/>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r="5400000" dist="25400" rotWithShape="0">
              <a:srgbClr val="000000">
                <a:alpha val="43137"/>
              </a:srgbClr>
            </a:outerShdw>
          </a:effectLst>
        </a:effectStyle>
        <a:effectStyle>
          <a:effectLst>
            <a:outerShdw blurRad="63500" dir="5400000" dist="25400" rotWithShape="0">
              <a:srgbClr val="000000">
                <a:alpha val="43137"/>
              </a:srgbClr>
            </a:outerShdw>
          </a:effectLst>
          <a:scene3d>
            <a:camera prst="orthographicFront" fov="0">
              <a:rot lat="0" lon="0" rev="0"/>
            </a:camera>
            <a:lightRig dir="tl" rig="brightRoom">
              <a:rot lat="0" lon="0" rev="8700000"/>
            </a:lightRig>
          </a:scene3d>
          <a:sp3d contourW="12700">
            <a:bevelT w="0" h="0"/>
            <a:contourClr>
              <a:schemeClr val="phClr">
                <a:shade val="80000"/>
              </a:schemeClr>
            </a:contourClr>
          </a:sp3d>
        </a:effectStyle>
        <a:effectStyle>
          <a:effectLst>
            <a:outerShdw blurRad="63500" dir="5400000" dist="25400" rotWithShape="0">
              <a:srgbClr val="000000">
                <a:alpha val="43137"/>
              </a:srgbClr>
            </a:outerShdw>
          </a:effectLst>
          <a:scene3d>
            <a:camera prst="orthographicFront" fov="0">
              <a:rot lat="0" lon="0" rev="0"/>
            </a:camera>
            <a:lightRig dir="tl" rig="brightRoom">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algn="tl" flip="xy" sx="90000" sy="90000" tx="0" ty="0"/>
        </a:blip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admin</cp:lastModifiedBy>
  <dcterms:created xsi:type="dcterms:W3CDTF">2024-03-29T04:07:22Z</dcterms:created>
  <dcterms:modified xsi:type="dcterms:W3CDTF">2024-09-09T09:11:43Z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c68b90da71724f998788a8f78ca133c2</vt:lpwstr>
  </property>
</Properties>
</file>