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2" r:id="rId4"/>
    <p:sldId id="264" r:id="rId5"/>
  </p:sldIdLst>
  <p:sldSz cx="12192000" cy="395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7957"/>
            <a:ext cx="9144000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79510"/>
            <a:ext cx="9144000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9EC6-B9AC-4C14-BF25-A3CA6EA139E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3D36-1AFC-4333-B4B2-63DE2B2DD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3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9EC6-B9AC-4C14-BF25-A3CA6EA139E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3D36-1AFC-4333-B4B2-63DE2B2DD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7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10792"/>
            <a:ext cx="2628900" cy="33552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10792"/>
            <a:ext cx="7734300" cy="335526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9EC6-B9AC-4C14-BF25-A3CA6EA139E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3D36-1AFC-4333-B4B2-63DE2B2DD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4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9EC6-B9AC-4C14-BF25-A3CA6EA139E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3D36-1AFC-4333-B4B2-63DE2B2DD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0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87058"/>
            <a:ext cx="10515600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649565"/>
            <a:ext cx="10515600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9EC6-B9AC-4C14-BF25-A3CA6EA139E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3D36-1AFC-4333-B4B2-63DE2B2DD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2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3960"/>
            <a:ext cx="5181600" cy="25120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3960"/>
            <a:ext cx="5181600" cy="25120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9EC6-B9AC-4C14-BF25-A3CA6EA139E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3D36-1AFC-4333-B4B2-63DE2B2DD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1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0792"/>
            <a:ext cx="10515600" cy="765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970560"/>
            <a:ext cx="5157787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446217"/>
            <a:ext cx="5157787" cy="212716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70560"/>
            <a:ext cx="5183188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446217"/>
            <a:ext cx="5183188" cy="212716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9EC6-B9AC-4C14-BF25-A3CA6EA139E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3D36-1AFC-4333-B4B2-63DE2B2DD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39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9EC6-B9AC-4C14-BF25-A3CA6EA139E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3D36-1AFC-4333-B4B2-63DE2B2DD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6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9EC6-B9AC-4C14-BF25-A3CA6EA139E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3D36-1AFC-4333-B4B2-63DE2B2DD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5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63948"/>
            <a:ext cx="3932237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70055"/>
            <a:ext cx="6172200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187768"/>
            <a:ext cx="3932237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9EC6-B9AC-4C14-BF25-A3CA6EA139E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3D36-1AFC-4333-B4B2-63DE2B2DD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6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63948"/>
            <a:ext cx="3932237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70055"/>
            <a:ext cx="6172200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187768"/>
            <a:ext cx="3932237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9EC6-B9AC-4C14-BF25-A3CA6EA139E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3D36-1AFC-4333-B4B2-63DE2B2DD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3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0792"/>
            <a:ext cx="10515600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53960"/>
            <a:ext cx="10515600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669615"/>
            <a:ext cx="27432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89EC6-B9AC-4C14-BF25-A3CA6EA139E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669615"/>
            <a:ext cx="41148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669615"/>
            <a:ext cx="27432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43D36-1AFC-4333-B4B2-63DE2B2DD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3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15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" t="39880" r="2211" b="56600"/>
          <a:stretch/>
        </p:blipFill>
        <p:spPr>
          <a:xfrm>
            <a:off x="2974872" y="2205458"/>
            <a:ext cx="8570147" cy="507097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2929153" y="782135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246310" y="782135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563468" y="782133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880624" y="782133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197782" y="782133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514938" y="782133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832096" y="782131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149252" y="782131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466409" y="782130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783567" y="782130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100723" y="782130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417881" y="782130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735037" y="782128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407516" y="842550"/>
            <a:ext cx="250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Cedrus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buffer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07516" y="2274338"/>
            <a:ext cx="250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Pyxid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response queue</a:t>
            </a:r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2974871" y="3243265"/>
            <a:ext cx="8558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967183" y="2848048"/>
            <a:ext cx="250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2988963" y="2274339"/>
            <a:ext cx="86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P1   R1   P2   R2   P3   R3   P4   R4   P5   R5   P6   R6   P7   R7   P8   R8   P9   R9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3412231" y="2193600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3905349" y="2204107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4398788" y="2193600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4891907" y="2204107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5323943" y="2204107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5827694" y="2203980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6278601" y="2204107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6761086" y="2203980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7234297" y="2200537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7727415" y="2201520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8220853" y="2191013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8713971" y="2201520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9146009" y="2201520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9649760" y="2201394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10100667" y="2201520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10583152" y="2201394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11072045" y="2200537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7" name="Picture 18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" t="39880" r="2211" b="56600"/>
          <a:stretch/>
        </p:blipFill>
        <p:spPr>
          <a:xfrm>
            <a:off x="2974872" y="751334"/>
            <a:ext cx="8570147" cy="507097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2988963" y="820214"/>
            <a:ext cx="86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P1   R1   P2   R2   P3   R3   P4   R4   P5   R5   P6   R6   P7   R7   P8   R8   P9   R9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3412231" y="739475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3905349" y="749981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398788" y="739475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4891907" y="749981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5323943" y="749981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5827694" y="749856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6278601" y="749981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6761086" y="749856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7234297" y="746413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7727415" y="747394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8220853" y="736887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8713971" y="747394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9146009" y="747394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9649760" y="747268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10100667" y="747394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10583152" y="747268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11072045" y="746413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819917" y="608835"/>
            <a:ext cx="4942903" cy="775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7773133" y="2098074"/>
            <a:ext cx="3890691" cy="775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8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15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" t="39880" r="2211" b="56600"/>
          <a:stretch/>
        </p:blipFill>
        <p:spPr>
          <a:xfrm>
            <a:off x="2974872" y="2205458"/>
            <a:ext cx="8570147" cy="507097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2929153" y="782135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246310" y="782135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563468" y="782133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880624" y="782133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197782" y="782133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514938" y="782133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832096" y="782131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149252" y="782131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466409" y="782130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783567" y="782130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100723" y="782130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417881" y="782130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735037" y="782128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407516" y="842550"/>
            <a:ext cx="250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Cedrus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buffer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07516" y="2274338"/>
            <a:ext cx="250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Pyxid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response queue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2988963" y="2274339"/>
            <a:ext cx="86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P1   R1   P2   R2   P3   R3   P4   R4   P5   R5   P6   R6   P7   R7   P8   R8   P9   R9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3412231" y="2193600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3905349" y="2204107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4398788" y="2193600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4891907" y="2204107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5323943" y="2204107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5827694" y="2203980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6278601" y="2204107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6761086" y="2203980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7234297" y="2200537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7727415" y="2201520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8220853" y="2191013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8713971" y="2201520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9146009" y="2201520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9649760" y="2201394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10100667" y="2201520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10583152" y="2201394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11072045" y="2200537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7" name="Picture 18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" t="39880" r="2211" b="56600"/>
          <a:stretch/>
        </p:blipFill>
        <p:spPr>
          <a:xfrm>
            <a:off x="2974872" y="751334"/>
            <a:ext cx="8570147" cy="507097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2988963" y="820214"/>
            <a:ext cx="86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P1   R1   P2   R2   P3   R3   P4   R4   P5   R5   P6   R6   P7   R7   P8   R8   P9   R9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3412231" y="739475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3905349" y="749981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398788" y="739475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4891907" y="749981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5323943" y="749981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5827694" y="749856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6278601" y="749981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6761086" y="749856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7234297" y="746413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7727415" y="747394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8220853" y="736887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8713971" y="747394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9146009" y="747394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9649760" y="747268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10100667" y="747394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10583152" y="747268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11072045" y="746413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819917" y="608835"/>
            <a:ext cx="4935649" cy="775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8018019" y="1349104"/>
            <a:ext cx="0" cy="80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8147835" y="1566709"/>
            <a:ext cx="322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poll_for_response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08" name="Multiply 207"/>
          <p:cNvSpPr/>
          <p:nvPr/>
        </p:nvSpPr>
        <p:spPr>
          <a:xfrm>
            <a:off x="7735843" y="578160"/>
            <a:ext cx="512842" cy="853440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248685" y="2098074"/>
            <a:ext cx="3415139" cy="775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7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15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" t="39880" r="2211" b="56600"/>
          <a:stretch/>
        </p:blipFill>
        <p:spPr>
          <a:xfrm>
            <a:off x="2974872" y="2205458"/>
            <a:ext cx="8570147" cy="507097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2929153" y="782135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246310" y="782135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563468" y="782133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880624" y="782133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197782" y="782133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514938" y="782133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832096" y="782131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149252" y="782131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466409" y="782130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783567" y="782130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100723" y="782130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417881" y="782130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735037" y="782128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407516" y="842550"/>
            <a:ext cx="250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Cedrus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buffer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07516" y="2274338"/>
            <a:ext cx="250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Pyxid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response queue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2988963" y="2274339"/>
            <a:ext cx="86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P1   R1   P2   R2   P3   R3   P4   R4   P5   R5   P6   R6   P7   R7   P8   R8   P9   R9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3412231" y="2193600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3905349" y="2204107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4398788" y="2193600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4891907" y="2204107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5323943" y="2204107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5827694" y="2203980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6278601" y="2204107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6761086" y="2203980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7234297" y="2200537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7727415" y="2201520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8220853" y="2191013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8713971" y="2201520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9146009" y="2201520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9649760" y="2201394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10100667" y="2201520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10583152" y="2201394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11072045" y="2200537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7" name="Picture 18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" t="39880" r="2211" b="56600"/>
          <a:stretch/>
        </p:blipFill>
        <p:spPr>
          <a:xfrm>
            <a:off x="2974872" y="751334"/>
            <a:ext cx="8570147" cy="507097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2988963" y="820214"/>
            <a:ext cx="86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P1   R1   P2   R2   P3   R3   P4   R4   P5   R5   P6   R6   P7   R7   P8   R8   P9   R9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3412231" y="739475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3905349" y="749981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398788" y="739475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4891907" y="749981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5323943" y="749981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5827694" y="749856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6278601" y="749981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6761086" y="749856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7234297" y="746413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7727415" y="747394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8220853" y="736887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8713971" y="747394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9146009" y="747394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9649760" y="747268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10100667" y="747394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10583152" y="747268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11072045" y="746413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819917" y="608835"/>
            <a:ext cx="5436021" cy="775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" name="Straight Arrow Connector 208"/>
          <p:cNvCxnSpPr/>
          <p:nvPr/>
        </p:nvCxnSpPr>
        <p:spPr>
          <a:xfrm flipV="1">
            <a:off x="3112847" y="2862045"/>
            <a:ext cx="2" cy="80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3217546" y="3079650"/>
            <a:ext cx="322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get_next_response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266572" y="2098074"/>
            <a:ext cx="3397252" cy="775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y 72"/>
          <p:cNvSpPr/>
          <p:nvPr/>
        </p:nvSpPr>
        <p:spPr>
          <a:xfrm>
            <a:off x="2941476" y="2033135"/>
            <a:ext cx="512842" cy="853440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9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15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" t="39880" r="2211" b="56600"/>
          <a:stretch/>
        </p:blipFill>
        <p:spPr>
          <a:xfrm>
            <a:off x="2974872" y="2205459"/>
            <a:ext cx="8570147" cy="507097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2929153" y="782136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246310" y="782136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563468" y="782134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880624" y="782134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197782" y="782134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514938" y="782134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832096" y="782132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149252" y="782132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466409" y="782131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783567" y="782131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100723" y="782131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417881" y="782131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735037" y="782129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407516" y="842551"/>
            <a:ext cx="250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Cedrus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buffer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07516" y="2274339"/>
            <a:ext cx="250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Pyxid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response queue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2988963" y="2274340"/>
            <a:ext cx="86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P1   R1   P2   R2   P3   R3   P4   R4   P5   R5   P6   R6   P7   R7   P8   R8   P9   R9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2908335" y="2193601"/>
            <a:ext cx="549614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3905349" y="2204108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4398788" y="2193601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4891907" y="2204108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5323943" y="2204108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5827694" y="2203981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6278601" y="2204108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6761086" y="2203981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7234297" y="2200538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7727415" y="2201521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8220853" y="2191014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8713971" y="2201521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9146009" y="2201521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9649760" y="2201395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10100667" y="2201521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10583152" y="2201395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11072045" y="2200538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7" name="Picture 18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" t="39880" r="2211" b="56600"/>
          <a:stretch/>
        </p:blipFill>
        <p:spPr>
          <a:xfrm>
            <a:off x="2974872" y="751335"/>
            <a:ext cx="8570147" cy="507097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2988963" y="820215"/>
            <a:ext cx="86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P1   R1   P2   R2   P3   R3   P4   R4   P5   R5   P6   R6   P7   R7   P8   R8   P9   R9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3412231" y="739476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3905349" y="749982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398788" y="739476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4891907" y="749982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5323943" y="749982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5827694" y="749857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6278601" y="749982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6761086" y="749857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7234297" y="746414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7727415" y="747395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8220853" y="736888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8713971" y="747395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9146009" y="747395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9649760" y="747269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10100667" y="747395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10583152" y="747269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11072045" y="746414"/>
            <a:ext cx="45719" cy="51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819918" y="608836"/>
            <a:ext cx="5417152" cy="775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242067" y="2098075"/>
            <a:ext cx="3421757" cy="775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Brace 73"/>
          <p:cNvSpPr/>
          <p:nvPr/>
        </p:nvSpPr>
        <p:spPr>
          <a:xfrm rot="5400000">
            <a:off x="5785843" y="462957"/>
            <a:ext cx="65918" cy="480065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3773180" y="3049608"/>
            <a:ext cx="40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clear_response_queue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6" name="Multiply 75"/>
          <p:cNvSpPr/>
          <p:nvPr/>
        </p:nvSpPr>
        <p:spPr>
          <a:xfrm>
            <a:off x="3428700" y="2033297"/>
            <a:ext cx="512842" cy="853440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Multiply 76"/>
          <p:cNvSpPr/>
          <p:nvPr/>
        </p:nvSpPr>
        <p:spPr>
          <a:xfrm>
            <a:off x="3914474" y="2033297"/>
            <a:ext cx="512842" cy="853440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ultiply 77"/>
          <p:cNvSpPr/>
          <p:nvPr/>
        </p:nvSpPr>
        <p:spPr>
          <a:xfrm>
            <a:off x="4409638" y="2029221"/>
            <a:ext cx="512842" cy="853440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ultiply 78"/>
          <p:cNvSpPr/>
          <p:nvPr/>
        </p:nvSpPr>
        <p:spPr>
          <a:xfrm>
            <a:off x="4876362" y="2029221"/>
            <a:ext cx="512842" cy="853440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5333921" y="2033297"/>
            <a:ext cx="512842" cy="853440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ultiply 80"/>
          <p:cNvSpPr/>
          <p:nvPr/>
        </p:nvSpPr>
        <p:spPr>
          <a:xfrm>
            <a:off x="5819696" y="2033297"/>
            <a:ext cx="512842" cy="853440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y 81"/>
          <p:cNvSpPr/>
          <p:nvPr/>
        </p:nvSpPr>
        <p:spPr>
          <a:xfrm>
            <a:off x="6286285" y="2029221"/>
            <a:ext cx="512842" cy="853440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ultiply 82"/>
          <p:cNvSpPr/>
          <p:nvPr/>
        </p:nvSpPr>
        <p:spPr>
          <a:xfrm>
            <a:off x="6762535" y="2029221"/>
            <a:ext cx="512842" cy="853440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Multiply 83"/>
          <p:cNvSpPr/>
          <p:nvPr/>
        </p:nvSpPr>
        <p:spPr>
          <a:xfrm>
            <a:off x="7239078" y="2029221"/>
            <a:ext cx="512842" cy="853440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y 72"/>
          <p:cNvSpPr/>
          <p:nvPr/>
        </p:nvSpPr>
        <p:spPr>
          <a:xfrm>
            <a:off x="7736540" y="2032285"/>
            <a:ext cx="512842" cy="853440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67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174</Words>
  <Application>Microsoft Office PowerPoint</Application>
  <PresentationFormat>Custom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Esther De Loof</dc:creator>
  <cp:lastModifiedBy>Esther De Loof</cp:lastModifiedBy>
  <cp:revision>10</cp:revision>
  <dcterms:created xsi:type="dcterms:W3CDTF">2019-11-20T12:11:20Z</dcterms:created>
  <dcterms:modified xsi:type="dcterms:W3CDTF">2019-11-29T15:57:12Z</dcterms:modified>
</cp:coreProperties>
</file>