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43"/>
  </p:normalViewPr>
  <p:slideViewPr>
    <p:cSldViewPr snapToGrid="0" snapToObjects="1">
      <p:cViewPr varScale="1">
        <p:scale>
          <a:sx n="121" d="100"/>
          <a:sy n="121" d="100"/>
        </p:scale>
        <p:origin x="200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B8CEC8-06E3-474B-9ECA-82553BCE02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E1D02F7-6D7B-184E-BFD5-CC84F71277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BAC238-A806-C64C-8EBA-286607537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40C20-84EB-F540-98D2-B5DC58A78D7D}" type="datetimeFigureOut">
              <a:rPr kumimoji="1" lang="zh-CN" altLang="en-US" smtClean="0"/>
              <a:t>2022/2/7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33AEE8-8BD7-0A42-A1E2-7987932A6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90DE99-D9A2-2446-8A3C-D47CC241C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1E1A9-A115-E849-9412-943B4DF1C49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12594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BEE4CE-DF12-6343-B331-C1D18FC44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4F80398-FEFB-3448-BBDD-AF8F5E3D7B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5217FB-14CD-F349-9518-4BC2DA9E6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40C20-84EB-F540-98D2-B5DC58A78D7D}" type="datetimeFigureOut">
              <a:rPr kumimoji="1" lang="zh-CN" altLang="en-US" smtClean="0"/>
              <a:t>2022/2/7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9C97C4-3DDF-9745-9A5A-BF208E549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9F38AD-E9F6-4849-9570-71CCB0468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1E1A9-A115-E849-9412-943B4DF1C49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23617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B192C32-E9B0-3446-ABFA-C1A943A0C1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41B75CE-A528-5949-8F3C-618DD394A1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196A26-A90A-1C4C-8698-1FE3C3D56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40C20-84EB-F540-98D2-B5DC58A78D7D}" type="datetimeFigureOut">
              <a:rPr kumimoji="1" lang="zh-CN" altLang="en-US" smtClean="0"/>
              <a:t>2022/2/7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BE11A1-9D87-0444-A94B-724EA0A23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406B58-B351-3E40-93E4-1AEA771E6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1E1A9-A115-E849-9412-943B4DF1C49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05117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E51046-589B-E14C-A092-9B66B85D3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B366D4-C2FF-9442-A7E7-178D556106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AC9169-1678-D144-9C9A-F60A30D0C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40C20-84EB-F540-98D2-B5DC58A78D7D}" type="datetimeFigureOut">
              <a:rPr kumimoji="1" lang="zh-CN" altLang="en-US" smtClean="0"/>
              <a:t>2022/2/7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57FEDE-4265-A84B-B466-32AD0EE92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C2849A-793E-8148-868E-7F53C311E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1E1A9-A115-E849-9412-943B4DF1C49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68531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FA2DBE-E1B1-5D4D-9507-CFC80A2D4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2015EA4-2E08-CA43-A977-BA0A76723B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B247FF-7DD2-4745-AB46-CAA447682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40C20-84EB-F540-98D2-B5DC58A78D7D}" type="datetimeFigureOut">
              <a:rPr kumimoji="1" lang="zh-CN" altLang="en-US" smtClean="0"/>
              <a:t>2022/2/7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C49041-39FB-C64B-A673-DFC418628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269050-96FF-B54E-A9D3-503DCDFD2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1E1A9-A115-E849-9412-943B4DF1C49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33119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22DF88-2A34-2E43-AAA3-B7974C0F5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9EE590-F291-5B4A-903C-4A3F998BF1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7427EAF-E62D-E54B-9000-3AF3EE887F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1B19DBB-823A-744F-B87F-0C6167353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40C20-84EB-F540-98D2-B5DC58A78D7D}" type="datetimeFigureOut">
              <a:rPr kumimoji="1" lang="zh-CN" altLang="en-US" smtClean="0"/>
              <a:t>2022/2/7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B357656-3347-9D4F-8FB0-60177C6DB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2A45ABB-17EB-C741-8654-6D7FEBBE2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1E1A9-A115-E849-9412-943B4DF1C49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77738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6BD316-FE45-CE4E-AB10-E5203031A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69E1B9C-6436-CC49-BBC3-B3D5EDDE01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EE655A6-A5E4-4043-B38F-8B64A24E1D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C9EA57D-0597-164B-A7E0-4B5DB3EE47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D6BE993-7769-154A-9766-7E189B567C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B4E3D0F-AE54-B34F-8C74-780EA16AE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40C20-84EB-F540-98D2-B5DC58A78D7D}" type="datetimeFigureOut">
              <a:rPr kumimoji="1" lang="zh-CN" altLang="en-US" smtClean="0"/>
              <a:t>2022/2/7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61299FB-AFAC-8F48-A06F-798106F9A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CA486BF-B626-4B44-878D-E4E4539DF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1E1A9-A115-E849-9412-943B4DF1C49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67644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C324D1-E000-9E46-99E0-FD2F5CAE0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6D83E8C-F2C7-5248-8FEC-0B7E7571C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40C20-84EB-F540-98D2-B5DC58A78D7D}" type="datetimeFigureOut">
              <a:rPr kumimoji="1" lang="zh-CN" altLang="en-US" smtClean="0"/>
              <a:t>2022/2/7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6D93610-EDA0-474A-BDA4-6A282BB13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6901275-9EE6-9D47-8020-F3B15783B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1E1A9-A115-E849-9412-943B4DF1C49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14865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2532E62-00DC-1D4E-BB75-47551D67C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40C20-84EB-F540-98D2-B5DC58A78D7D}" type="datetimeFigureOut">
              <a:rPr kumimoji="1" lang="zh-CN" altLang="en-US" smtClean="0"/>
              <a:t>2022/2/7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B4C18F0-69C0-8040-8745-F07C31B7E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F235784-90F6-F44F-8116-67C58C05A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1E1A9-A115-E849-9412-943B4DF1C49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33742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842E79-B7EA-BD44-9869-EC592A8A7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C6399D-2DA1-F947-A0D1-C2BFFB1EE0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B477024-23EE-9F41-B722-55C7E5E652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CBC7506-82D1-CE46-92A2-F1DDCF44A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40C20-84EB-F540-98D2-B5DC58A78D7D}" type="datetimeFigureOut">
              <a:rPr kumimoji="1" lang="zh-CN" altLang="en-US" smtClean="0"/>
              <a:t>2022/2/7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163168E-09CB-064E-8509-3C19D4407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3542B40-2D2B-464C-9FA1-6C4B14A0C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1E1A9-A115-E849-9412-943B4DF1C49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9524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743F4E-B375-2243-A156-AEBDA0618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8D59507-BBD6-B24E-B53A-E96DAE27D2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B413B5C-CEC8-FF43-ABA7-867BEBB7DE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A6C4463-97B4-5946-A586-B51CFE11D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40C20-84EB-F540-98D2-B5DC58A78D7D}" type="datetimeFigureOut">
              <a:rPr kumimoji="1" lang="zh-CN" altLang="en-US" smtClean="0"/>
              <a:t>2022/2/7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CD62319-201D-B440-BC7D-B78C6D895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4A2D692-D8DA-3747-8114-FF63D210C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1E1A9-A115-E849-9412-943B4DF1C49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50120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29692B3-BF9B-854B-A4FA-935C9E964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95C2594-3EEC-FA42-9F1A-4556A19389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EC114A-0AED-5F49-8EAA-5127C8C1CF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40C20-84EB-F540-98D2-B5DC58A78D7D}" type="datetimeFigureOut">
              <a:rPr kumimoji="1" lang="zh-CN" altLang="en-US" smtClean="0"/>
              <a:t>2022/2/7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FE8C9E-1589-2341-B505-EAF9C1E6B6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0A3C84-F590-0042-9B5A-AFA5D6C55B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31E1A9-A115-E849-9412-943B4DF1C49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30696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690D40-DEE3-8A41-93A4-71C64E7141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" altLang="zh-CN" b="1" dirty="0"/>
              <a:t>RESIN Civil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Unrest</a:t>
            </a:r>
            <a:r>
              <a:rPr kumimoji="1" lang="zh-CN" altLang="en-US" b="1" dirty="0"/>
              <a:t> </a:t>
            </a:r>
            <a:r>
              <a:rPr kumimoji="1" lang="en" altLang="zh-CN" b="1" dirty="0"/>
              <a:t>Schema</a:t>
            </a:r>
            <a:endParaRPr kumimoji="1"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077149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DD1DA2-4AA5-024C-9760-E30703B6F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zh-CN" b="1" dirty="0"/>
              <a:t>Overview</a:t>
            </a:r>
            <a:endParaRPr kumimoji="1" lang="zh-CN" altLang="en-US" b="1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058EE33-D0AF-1D42-80CA-EF5D58AFEE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884" b="6835"/>
          <a:stretch/>
        </p:blipFill>
        <p:spPr>
          <a:xfrm>
            <a:off x="330993" y="1482567"/>
            <a:ext cx="11530013" cy="5375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875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DD1DA2-4AA5-024C-9760-E30703B6F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zh-CN" b="1" dirty="0"/>
              <a:t>Trigger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(</a:t>
            </a:r>
            <a:r>
              <a:rPr lang="en-US" altLang="zh-CN" dirty="0"/>
              <a:t>10544</a:t>
            </a:r>
            <a:r>
              <a:rPr kumimoji="1" lang="en-US" altLang="zh-CN" b="1" dirty="0"/>
              <a:t>)</a:t>
            </a:r>
            <a:endParaRPr kumimoji="1" lang="zh-CN" altLang="en-US" b="1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F3A3A84-6D5F-6048-8A15-121D8697E3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3002" y="1543745"/>
            <a:ext cx="5178998" cy="4571305"/>
          </a:xfrm>
          <a:prstGeom prst="rect">
            <a:avLst/>
          </a:prstGeom>
        </p:spPr>
      </p:pic>
      <p:sp>
        <p:nvSpPr>
          <p:cNvPr id="8" name="内容占位符 2">
            <a:extLst>
              <a:ext uri="{FF2B5EF4-FFF2-40B4-BE49-F238E27FC236}">
                <a16:creationId xmlns:a16="http://schemas.microsoft.com/office/drawing/2014/main" id="{AE534781-84DE-0A48-9653-46752ADBFC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543745"/>
            <a:ext cx="6174802" cy="494913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kumimoji="1" lang="en-US" altLang="zh-CN" b="1" dirty="0"/>
              <a:t>Crime</a:t>
            </a:r>
            <a:r>
              <a:rPr kumimoji="1" lang="zh-CN" altLang="en-US" b="1" dirty="0"/>
              <a:t> </a:t>
            </a:r>
            <a:r>
              <a:rPr kumimoji="1" lang="en-US" altLang="zh-CN" dirty="0"/>
              <a:t>(10549): </a:t>
            </a:r>
            <a:r>
              <a:rPr kumimoji="1" lang="en" altLang="zh-CN" dirty="0"/>
              <a:t>crimes that seriously threaten social security and cause widespread concern</a:t>
            </a:r>
            <a:r>
              <a:rPr kumimoji="1" lang="en-US" altLang="zh-CN" dirty="0"/>
              <a:t>s </a:t>
            </a:r>
          </a:p>
          <a:p>
            <a:pPr marL="0" indent="0">
              <a:buNone/>
            </a:pPr>
            <a:r>
              <a:rPr kumimoji="1" lang="en-US" altLang="zh-CN" b="1" dirty="0"/>
              <a:t>Election</a:t>
            </a:r>
            <a:r>
              <a:rPr kumimoji="1" lang="zh-CN" altLang="en-US" b="1" dirty="0"/>
              <a:t> </a:t>
            </a:r>
            <a:r>
              <a:rPr kumimoji="1" lang="en-US" altLang="zh-CN" dirty="0"/>
              <a:t>(</a:t>
            </a:r>
            <a:r>
              <a:rPr lang="en-US" altLang="zh-CN" dirty="0"/>
              <a:t>10552</a:t>
            </a:r>
            <a:r>
              <a:rPr kumimoji="1" lang="en-US" altLang="zh-CN" dirty="0"/>
              <a:t>):</a:t>
            </a:r>
            <a:r>
              <a:rPr kumimoji="1" lang="zh-CN" altLang="en-US" dirty="0"/>
              <a:t> </a:t>
            </a:r>
            <a:r>
              <a:rPr kumimoji="1" lang="en" altLang="zh-CN" dirty="0"/>
              <a:t>the results of the election did not meet the expectations of some people or the fairness of the election was questioned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b="1" dirty="0"/>
              <a:t>War</a:t>
            </a:r>
            <a:r>
              <a:rPr kumimoji="1" lang="zh-CN" altLang="en-US" b="1" dirty="0"/>
              <a:t> </a:t>
            </a:r>
            <a:r>
              <a:rPr kumimoji="1" lang="en-US" altLang="zh-CN" dirty="0"/>
              <a:t>(</a:t>
            </a:r>
            <a:r>
              <a:rPr lang="en-US" altLang="zh-CN" dirty="0"/>
              <a:t>10550</a:t>
            </a:r>
            <a:r>
              <a:rPr kumimoji="1" lang="en-US" altLang="zh-CN" dirty="0"/>
              <a:t>):</a:t>
            </a:r>
            <a:r>
              <a:rPr kumimoji="1" lang="zh-CN" altLang="en-US" dirty="0"/>
              <a:t> </a:t>
            </a:r>
            <a:r>
              <a:rPr kumimoji="1" lang="en" altLang="zh-CN" dirty="0"/>
              <a:t>people </a:t>
            </a:r>
            <a:r>
              <a:rPr kumimoji="1" lang="en-US" altLang="zh-CN" dirty="0"/>
              <a:t>suffer</a:t>
            </a:r>
            <a:r>
              <a:rPr kumimoji="1" lang="zh-CN" altLang="en-US" dirty="0"/>
              <a:t> </a:t>
            </a:r>
            <a:r>
              <a:rPr kumimoji="1" lang="en-US" altLang="zh-CN" dirty="0"/>
              <a:t>from</a:t>
            </a:r>
            <a:r>
              <a:rPr kumimoji="1" lang="zh-CN" altLang="en-US" dirty="0"/>
              <a:t> </a:t>
            </a:r>
            <a:r>
              <a:rPr kumimoji="1" lang="en" altLang="zh-CN" dirty="0"/>
              <a:t>injustice or protracted</a:t>
            </a:r>
            <a:r>
              <a:rPr kumimoji="1" lang="zh-CN" altLang="en-US" dirty="0"/>
              <a:t> </a:t>
            </a:r>
            <a:r>
              <a:rPr kumimoji="1" lang="en-US" altLang="zh-CN" dirty="0"/>
              <a:t>wars</a:t>
            </a:r>
          </a:p>
          <a:p>
            <a:pPr marL="0" indent="0">
              <a:buNone/>
            </a:pPr>
            <a:r>
              <a:rPr kumimoji="1" lang="en-US" altLang="zh-CN" b="1" dirty="0"/>
              <a:t>Legislation</a:t>
            </a:r>
            <a:r>
              <a:rPr kumimoji="1" lang="zh-CN" altLang="en-US" b="1" dirty="0"/>
              <a:t> </a:t>
            </a:r>
            <a:r>
              <a:rPr kumimoji="1" lang="en-US" altLang="zh-CN" dirty="0"/>
              <a:t>(</a:t>
            </a:r>
            <a:r>
              <a:rPr lang="en-US" altLang="zh-CN" dirty="0"/>
              <a:t>10548</a:t>
            </a:r>
            <a:r>
              <a:rPr kumimoji="1" lang="en-US" altLang="zh-CN" dirty="0"/>
              <a:t>):</a:t>
            </a:r>
            <a:r>
              <a:rPr kumimoji="1" lang="zh-CN" altLang="en-US" dirty="0"/>
              <a:t> </a:t>
            </a:r>
            <a:r>
              <a:rPr kumimoji="1" lang="en" altLang="zh-CN" dirty="0"/>
              <a:t>the legal provisions are unreasonable or against the requirements of some people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b="1" dirty="0"/>
              <a:t>Trial</a:t>
            </a:r>
            <a:r>
              <a:rPr kumimoji="1" lang="zh-CN" altLang="en-US" b="1" dirty="0"/>
              <a:t> </a:t>
            </a:r>
            <a:r>
              <a:rPr kumimoji="1" lang="en-US" altLang="zh-CN" dirty="0"/>
              <a:t>(</a:t>
            </a:r>
            <a:r>
              <a:rPr lang="en-US" altLang="zh-CN" dirty="0"/>
              <a:t>10551</a:t>
            </a:r>
            <a:r>
              <a:rPr kumimoji="1" lang="en-US" altLang="zh-CN" dirty="0"/>
              <a:t>):</a:t>
            </a:r>
            <a:r>
              <a:rPr kumimoji="1" lang="zh-CN" altLang="en-US" dirty="0"/>
              <a:t> </a:t>
            </a:r>
            <a:r>
              <a:rPr kumimoji="1" lang="en" altLang="zh-CN" dirty="0"/>
              <a:t>trials of legal cases do not meet </a:t>
            </a:r>
            <a:r>
              <a:rPr kumimoji="1" lang="en-US" altLang="zh-CN" dirty="0"/>
              <a:t>public</a:t>
            </a:r>
            <a:r>
              <a:rPr kumimoji="1" lang="en" altLang="zh-CN" dirty="0"/>
              <a:t> expectations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3942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DD1DA2-4AA5-024C-9760-E30703B6F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zh-CN" b="1" dirty="0"/>
              <a:t>Peaceful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Protest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(</a:t>
            </a:r>
            <a:r>
              <a:rPr lang="en-US" altLang="zh-CN" dirty="0"/>
              <a:t>10545</a:t>
            </a:r>
            <a:r>
              <a:rPr kumimoji="1" lang="en-US" altLang="zh-CN" b="1" dirty="0"/>
              <a:t>)</a:t>
            </a:r>
            <a:endParaRPr kumimoji="1" lang="zh-CN" altLang="en-US" b="1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4C2D7ED-4BF9-214A-AB5B-27B6EE7E9E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9800" y="1543745"/>
            <a:ext cx="6312188" cy="3415445"/>
          </a:xfrm>
          <a:prstGeom prst="rect">
            <a:avLst/>
          </a:prstGeom>
        </p:spPr>
      </p:pic>
      <p:sp>
        <p:nvSpPr>
          <p:cNvPr id="5" name="内容占位符 2">
            <a:extLst>
              <a:ext uri="{FF2B5EF4-FFF2-40B4-BE49-F238E27FC236}">
                <a16:creationId xmlns:a16="http://schemas.microsoft.com/office/drawing/2014/main" id="{1CE09E3F-9718-7744-8246-7AF5C78A7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6713" y="1543745"/>
            <a:ext cx="5729288" cy="494913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kumimoji="1" lang="en-US" altLang="zh-CN" b="1" dirty="0"/>
              <a:t>Inquiry</a:t>
            </a:r>
            <a:r>
              <a:rPr kumimoji="1" lang="zh-CN" altLang="en-US" b="1" dirty="0"/>
              <a:t> </a:t>
            </a:r>
            <a:r>
              <a:rPr kumimoji="1" lang="en-US" altLang="zh-CN" dirty="0"/>
              <a:t>(</a:t>
            </a:r>
            <a:r>
              <a:rPr lang="en-US" altLang="zh-CN" dirty="0"/>
              <a:t>10556</a:t>
            </a:r>
            <a:r>
              <a:rPr kumimoji="1" lang="en-US" altLang="zh-CN" dirty="0"/>
              <a:t>):</a:t>
            </a:r>
            <a:r>
              <a:rPr kumimoji="1" lang="zh-CN" altLang="en-US" dirty="0"/>
              <a:t> </a:t>
            </a:r>
            <a:r>
              <a:rPr kumimoji="1" lang="en-US" altLang="zh-CN" dirty="0"/>
              <a:t>people</a:t>
            </a:r>
            <a:r>
              <a:rPr kumimoji="1" lang="zh-CN" altLang="en-US" dirty="0"/>
              <a:t> </a:t>
            </a:r>
            <a:r>
              <a:rPr kumimoji="1" lang="en" altLang="zh-CN" dirty="0"/>
              <a:t>seek more information </a:t>
            </a:r>
            <a:r>
              <a:rPr kumimoji="1" lang="en-US" altLang="zh-CN" dirty="0"/>
              <a:t>about</a:t>
            </a:r>
            <a:r>
              <a:rPr kumimoji="1" lang="en" altLang="zh-CN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" altLang="zh-CN" dirty="0"/>
              <a:t>trigger </a:t>
            </a:r>
          </a:p>
          <a:p>
            <a:pPr marL="0" indent="0">
              <a:buNone/>
            </a:pPr>
            <a:r>
              <a:rPr kumimoji="1" lang="en-US" altLang="zh-CN" b="1" dirty="0"/>
              <a:t>Investigation</a:t>
            </a:r>
            <a:r>
              <a:rPr kumimoji="1" lang="zh-CN" altLang="en-US" b="1" dirty="0"/>
              <a:t> </a:t>
            </a:r>
            <a:r>
              <a:rPr kumimoji="1" lang="en-US" altLang="zh-CN" dirty="0"/>
              <a:t>(</a:t>
            </a:r>
            <a:r>
              <a:rPr lang="en-US" altLang="zh-CN" dirty="0"/>
              <a:t>10557</a:t>
            </a:r>
            <a:r>
              <a:rPr kumimoji="1" lang="en-US" altLang="zh-CN" dirty="0"/>
              <a:t>):</a:t>
            </a:r>
            <a:r>
              <a:rPr kumimoji="1" lang="zh-CN" altLang="en-US" dirty="0"/>
              <a:t> </a:t>
            </a:r>
            <a:r>
              <a:rPr kumimoji="1" lang="en" altLang="zh-CN" dirty="0"/>
              <a:t>people investigate</a:t>
            </a:r>
            <a:r>
              <a:rPr kumimoji="1" lang="zh-CN" altLang="en-US" dirty="0"/>
              <a:t> </a:t>
            </a:r>
            <a:r>
              <a:rPr kumimoji="1" lang="en-US" altLang="zh-CN" dirty="0"/>
              <a:t>t</a:t>
            </a:r>
            <a:r>
              <a:rPr kumimoji="1" lang="en" altLang="zh-CN" dirty="0"/>
              <a:t>he process or truth of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" altLang="zh-CN" dirty="0"/>
              <a:t>trigger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b="1" dirty="0"/>
              <a:t>Negotiation</a:t>
            </a:r>
            <a:r>
              <a:rPr kumimoji="1" lang="zh-CN" altLang="en-US" b="1" dirty="0"/>
              <a:t> </a:t>
            </a:r>
            <a:r>
              <a:rPr kumimoji="1" lang="en-US" altLang="zh-CN" dirty="0"/>
              <a:t>(</a:t>
            </a:r>
            <a:r>
              <a:rPr lang="en-US" altLang="zh-CN" dirty="0"/>
              <a:t>10555</a:t>
            </a:r>
            <a:r>
              <a:rPr kumimoji="1" lang="en-US" altLang="zh-CN" dirty="0"/>
              <a:t>):</a:t>
            </a:r>
            <a:r>
              <a:rPr kumimoji="1" lang="zh-CN" altLang="en-US" dirty="0"/>
              <a:t> </a:t>
            </a:r>
            <a:r>
              <a:rPr kumimoji="1" lang="en-US" altLang="zh-CN" dirty="0"/>
              <a:t>p</a:t>
            </a:r>
            <a:r>
              <a:rPr kumimoji="1" lang="en" altLang="zh-CN" dirty="0" err="1"/>
              <a:t>rotesters</a:t>
            </a:r>
            <a:r>
              <a:rPr kumimoji="1" lang="en" altLang="zh-CN" dirty="0"/>
              <a:t> try to communicate and negotiate to </a:t>
            </a:r>
            <a:r>
              <a:rPr kumimoji="1" lang="en-US" altLang="zh-CN" dirty="0"/>
              <a:t>look</a:t>
            </a:r>
            <a:r>
              <a:rPr kumimoji="1" lang="en" altLang="zh-CN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solution</a:t>
            </a:r>
          </a:p>
          <a:p>
            <a:pPr marL="0" indent="0">
              <a:buNone/>
            </a:pPr>
            <a:r>
              <a:rPr kumimoji="1" lang="en-US" altLang="zh-CN" b="1" dirty="0"/>
              <a:t>Demonstration</a:t>
            </a:r>
            <a:r>
              <a:rPr kumimoji="1" lang="zh-CN" altLang="en-US" b="1" dirty="0"/>
              <a:t> </a:t>
            </a:r>
            <a:r>
              <a:rPr kumimoji="1" lang="en-US" altLang="zh-CN" dirty="0"/>
              <a:t>(</a:t>
            </a:r>
            <a:r>
              <a:rPr lang="en-US" altLang="zh-CN" dirty="0"/>
              <a:t>10535</a:t>
            </a:r>
            <a:r>
              <a:rPr kumimoji="1" lang="en-US" altLang="zh-CN" dirty="0"/>
              <a:t>):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protest</a:t>
            </a:r>
            <a:r>
              <a:rPr kumimoji="1" lang="zh-CN" altLang="en-US" dirty="0"/>
              <a:t> </a:t>
            </a:r>
            <a:r>
              <a:rPr lang="en-US" altLang="zh-CN" dirty="0"/>
              <a:t>activity</a:t>
            </a:r>
            <a:r>
              <a:rPr lang="zh-CN" altLang="en-US" dirty="0"/>
              <a:t> </a:t>
            </a:r>
            <a:r>
              <a:rPr lang="en" altLang="zh-CN" dirty="0"/>
              <a:t>taking the form of a public gathering of people in a rally or walking in a march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b="1" dirty="0"/>
              <a:t>Strike</a:t>
            </a:r>
            <a:r>
              <a:rPr kumimoji="1" lang="zh-CN" altLang="en-US" b="1" dirty="0"/>
              <a:t> </a:t>
            </a:r>
            <a:r>
              <a:rPr kumimoji="1" lang="en-US" altLang="zh-CN" dirty="0"/>
              <a:t>(</a:t>
            </a:r>
            <a:r>
              <a:rPr lang="en-US" altLang="zh-CN" dirty="0"/>
              <a:t>10553</a:t>
            </a:r>
            <a:r>
              <a:rPr kumimoji="1" lang="en-US" altLang="zh-CN" dirty="0"/>
              <a:t>):</a:t>
            </a:r>
            <a:r>
              <a:rPr kumimoji="1" lang="en" altLang="zh-CN" dirty="0"/>
              <a:t> workers refuse to work as a </a:t>
            </a:r>
            <a:r>
              <a:rPr lang="en" altLang="zh-CN" dirty="0"/>
              <a:t>typical</a:t>
            </a:r>
            <a:r>
              <a:rPr lang="zh-CN" altLang="en-US" dirty="0"/>
              <a:t> </a:t>
            </a:r>
            <a:r>
              <a:rPr kumimoji="1" lang="en" altLang="zh-CN" dirty="0"/>
              <a:t>form of protest</a:t>
            </a:r>
            <a:r>
              <a:rPr kumimoji="1" lang="zh-CN" altLang="en-US" dirty="0"/>
              <a:t> </a:t>
            </a:r>
            <a:r>
              <a:rPr lang="en" altLang="zh-CN" dirty="0"/>
              <a:t>to gain a concession</a:t>
            </a:r>
          </a:p>
          <a:p>
            <a:pPr marL="0" indent="0">
              <a:buNone/>
            </a:pPr>
            <a:r>
              <a:rPr kumimoji="1" lang="en-US" altLang="zh-CN" b="1" dirty="0"/>
              <a:t>Occupation</a:t>
            </a:r>
            <a:r>
              <a:rPr kumimoji="1" lang="zh-CN" altLang="en-US" b="1" dirty="0"/>
              <a:t> </a:t>
            </a:r>
            <a:r>
              <a:rPr kumimoji="1" lang="en-US" altLang="zh-CN" dirty="0"/>
              <a:t>(</a:t>
            </a:r>
            <a:r>
              <a:rPr lang="en-US" altLang="zh-CN" dirty="0"/>
              <a:t>10554</a:t>
            </a:r>
            <a:r>
              <a:rPr kumimoji="1" lang="en-US" altLang="zh-CN" dirty="0"/>
              <a:t>):</a:t>
            </a:r>
            <a:r>
              <a:rPr kumimoji="1" lang="zh-CN" altLang="en-US" dirty="0"/>
              <a:t> </a:t>
            </a:r>
            <a:r>
              <a:rPr kumimoji="1" lang="en-US" altLang="zh-CN" dirty="0"/>
              <a:t>p</a:t>
            </a:r>
            <a:r>
              <a:rPr kumimoji="1" lang="en" altLang="zh-CN" dirty="0" err="1"/>
              <a:t>rotester</a:t>
            </a:r>
            <a:r>
              <a:rPr kumimoji="1" lang="en-US" altLang="zh-CN" dirty="0"/>
              <a:t>s</a:t>
            </a:r>
            <a:r>
              <a:rPr kumimoji="1" lang="en" altLang="zh-CN" dirty="0"/>
              <a:t> </a:t>
            </a:r>
            <a:r>
              <a:rPr lang="en-US" altLang="zh-CN" dirty="0"/>
              <a:t>hold</a:t>
            </a:r>
            <a:r>
              <a:rPr lang="en" altLang="zh-CN" dirty="0"/>
              <a:t> public spaces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" altLang="zh-CN" dirty="0"/>
              <a:t>critical infrastructure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en" altLang="zh-CN" dirty="0"/>
              <a:t>s an act of protest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363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DD1DA2-4AA5-024C-9760-E30703B6F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zh-CN" b="1" dirty="0"/>
              <a:t>Riot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(</a:t>
            </a:r>
            <a:r>
              <a:rPr lang="en-US" altLang="zh-CN" dirty="0"/>
              <a:t>10530</a:t>
            </a:r>
            <a:r>
              <a:rPr kumimoji="1" lang="en-US" altLang="zh-CN" b="1" dirty="0"/>
              <a:t>)</a:t>
            </a:r>
            <a:endParaRPr kumimoji="1" lang="zh-CN" altLang="en-US" b="1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0D2BF7C-8334-9242-BA67-CD9179ACC3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13"/>
          <a:stretch/>
        </p:blipFill>
        <p:spPr>
          <a:xfrm>
            <a:off x="5493726" y="1543745"/>
            <a:ext cx="6698274" cy="3956943"/>
          </a:xfrm>
          <a:prstGeom prst="rect">
            <a:avLst/>
          </a:prstGeom>
        </p:spPr>
      </p:pic>
      <p:sp>
        <p:nvSpPr>
          <p:cNvPr id="5" name="内容占位符 2">
            <a:extLst>
              <a:ext uri="{FF2B5EF4-FFF2-40B4-BE49-F238E27FC236}">
                <a16:creationId xmlns:a16="http://schemas.microsoft.com/office/drawing/2014/main" id="{FB04FDA7-5A59-C945-B4C8-F07735674C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6712" y="1543745"/>
            <a:ext cx="6254805" cy="494913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kumimoji="1" lang="en-US" altLang="zh-CN" b="1" dirty="0"/>
              <a:t>Clash</a:t>
            </a:r>
            <a:r>
              <a:rPr kumimoji="1" lang="zh-CN" altLang="en-US" b="1" dirty="0"/>
              <a:t> </a:t>
            </a:r>
            <a:r>
              <a:rPr kumimoji="1" lang="en-US" altLang="zh-CN" dirty="0"/>
              <a:t>(</a:t>
            </a:r>
            <a:r>
              <a:rPr lang="en-US" altLang="zh-CN" dirty="0"/>
              <a:t>10533</a:t>
            </a:r>
            <a:r>
              <a:rPr kumimoji="1" lang="en-US" altLang="zh-CN" dirty="0"/>
              <a:t>):</a:t>
            </a:r>
            <a:r>
              <a:rPr kumimoji="1" lang="zh-CN" altLang="en-US" dirty="0"/>
              <a:t> </a:t>
            </a:r>
            <a:r>
              <a:rPr kumimoji="1" lang="en" altLang="zh-CN" dirty="0"/>
              <a:t>Protesters clash with police</a:t>
            </a:r>
          </a:p>
          <a:p>
            <a:pPr marL="0" indent="0">
              <a:buNone/>
            </a:pPr>
            <a:r>
              <a:rPr kumimoji="1" lang="en-US" altLang="zh-CN" b="1" dirty="0"/>
              <a:t>Disperse</a:t>
            </a:r>
            <a:r>
              <a:rPr kumimoji="1" lang="zh-CN" altLang="en-US" b="1" dirty="0"/>
              <a:t> </a:t>
            </a:r>
            <a:r>
              <a:rPr kumimoji="1" lang="en-US" altLang="zh-CN" dirty="0"/>
              <a:t>(</a:t>
            </a:r>
            <a:r>
              <a:rPr lang="en-US" altLang="zh-CN" dirty="0"/>
              <a:t>10537</a:t>
            </a:r>
            <a:r>
              <a:rPr kumimoji="1" lang="en-US" altLang="zh-CN" dirty="0"/>
              <a:t>):</a:t>
            </a:r>
            <a:r>
              <a:rPr kumimoji="1" lang="zh-CN" altLang="en-US" dirty="0"/>
              <a:t> </a:t>
            </a:r>
            <a:r>
              <a:rPr kumimoji="1" lang="en" altLang="zh-CN" dirty="0"/>
              <a:t>p</a:t>
            </a:r>
            <a:r>
              <a:rPr lang="en" altLang="zh-CN" dirty="0"/>
              <a:t>olice ordered the crowd to disperse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b="1" dirty="0"/>
              <a:t>Robbery</a:t>
            </a:r>
            <a:r>
              <a:rPr kumimoji="1" lang="zh-CN" altLang="en-US" b="1" dirty="0"/>
              <a:t> </a:t>
            </a:r>
            <a:r>
              <a:rPr kumimoji="1" lang="en-US" altLang="zh-CN" dirty="0"/>
              <a:t>(</a:t>
            </a:r>
            <a:r>
              <a:rPr lang="en-US" altLang="zh-CN" dirty="0"/>
              <a:t>10541</a:t>
            </a:r>
            <a:r>
              <a:rPr kumimoji="1" lang="en-US" altLang="zh-CN" dirty="0"/>
              <a:t>):</a:t>
            </a:r>
            <a:r>
              <a:rPr kumimoji="1" lang="zh-CN" altLang="en-US" dirty="0"/>
              <a:t> </a:t>
            </a:r>
            <a:r>
              <a:rPr kumimoji="1" lang="en-US" altLang="zh-CN" dirty="0"/>
              <a:t>p</a:t>
            </a:r>
            <a:r>
              <a:rPr kumimoji="1" lang="en" altLang="zh-CN" dirty="0" err="1"/>
              <a:t>rotesters</a:t>
            </a:r>
            <a:r>
              <a:rPr kumimoji="1" lang="en" altLang="zh-CN" dirty="0"/>
              <a:t> looted surrounding shops or residents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b="1" dirty="0"/>
              <a:t>Arson</a:t>
            </a:r>
            <a:r>
              <a:rPr kumimoji="1" lang="zh-CN" altLang="en-US" b="1" dirty="0"/>
              <a:t> </a:t>
            </a:r>
            <a:r>
              <a:rPr kumimoji="1" lang="en-US" altLang="zh-CN" dirty="0"/>
              <a:t>(</a:t>
            </a:r>
            <a:r>
              <a:rPr lang="en-US" altLang="zh-CN" dirty="0"/>
              <a:t>10529</a:t>
            </a:r>
            <a:r>
              <a:rPr kumimoji="1" lang="en-US" altLang="zh-CN" dirty="0"/>
              <a:t>):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protesters set fire to surrounding buildings or objects</a:t>
            </a:r>
          </a:p>
          <a:p>
            <a:pPr marL="0" indent="0">
              <a:buNone/>
            </a:pPr>
            <a:r>
              <a:rPr kumimoji="1" lang="en-US" altLang="zh-CN" b="1" dirty="0"/>
              <a:t>Destruction</a:t>
            </a:r>
            <a:r>
              <a:rPr kumimoji="1" lang="zh-CN" altLang="en-US" b="1" dirty="0"/>
              <a:t> </a:t>
            </a:r>
            <a:r>
              <a:rPr kumimoji="1" lang="en-US" altLang="zh-CN" dirty="0"/>
              <a:t>(</a:t>
            </a:r>
            <a:r>
              <a:rPr lang="en-US" altLang="zh-CN" dirty="0"/>
              <a:t>10543</a:t>
            </a:r>
            <a:r>
              <a:rPr kumimoji="1" lang="en-US" altLang="zh-CN" dirty="0"/>
              <a:t>):</a:t>
            </a:r>
            <a:r>
              <a:rPr kumimoji="1" lang="en" altLang="zh-CN" dirty="0"/>
              <a:t> </a:t>
            </a:r>
            <a:r>
              <a:rPr kumimoji="1" lang="en-US" altLang="zh-CN" dirty="0"/>
              <a:t>protesters </a:t>
            </a:r>
            <a:r>
              <a:rPr lang="en" altLang="zh-CN" dirty="0"/>
              <a:t>causing damage to residents</a:t>
            </a:r>
            <a:r>
              <a:rPr lang="en-US" altLang="zh-CN" dirty="0"/>
              <a:t>'</a:t>
            </a:r>
            <a:r>
              <a:rPr lang="en" altLang="zh-CN" dirty="0"/>
              <a:t> property </a:t>
            </a:r>
          </a:p>
          <a:p>
            <a:pPr marL="0" indent="0">
              <a:buNone/>
            </a:pPr>
            <a:r>
              <a:rPr kumimoji="1" lang="en-US" altLang="zh-CN" b="1" dirty="0"/>
              <a:t>Shoot</a:t>
            </a:r>
            <a:r>
              <a:rPr kumimoji="1" lang="zh-CN" altLang="en-US" b="1" dirty="0"/>
              <a:t> </a:t>
            </a:r>
            <a:r>
              <a:rPr kumimoji="1" lang="en-US" altLang="zh-CN" dirty="0"/>
              <a:t>(</a:t>
            </a:r>
            <a:r>
              <a:rPr lang="en-US" altLang="zh-CN" dirty="0"/>
              <a:t>10536</a:t>
            </a:r>
            <a:r>
              <a:rPr kumimoji="1" lang="en-US" altLang="zh-CN" dirty="0"/>
              <a:t>):</a:t>
            </a:r>
            <a:r>
              <a:rPr kumimoji="1" lang="zh-CN" altLang="en-US" dirty="0"/>
              <a:t> </a:t>
            </a:r>
            <a:r>
              <a:rPr kumimoji="1" lang="en" altLang="zh-CN" dirty="0"/>
              <a:t>p</a:t>
            </a:r>
            <a:r>
              <a:rPr lang="en" altLang="zh-CN" dirty="0"/>
              <a:t>olice shoot criminals to maintain order</a:t>
            </a:r>
          </a:p>
          <a:p>
            <a:pPr marL="0" indent="0">
              <a:buNone/>
            </a:pPr>
            <a:r>
              <a:rPr kumimoji="1" lang="en-US" altLang="zh-CN" b="1" dirty="0"/>
              <a:t>Injury</a:t>
            </a:r>
            <a:r>
              <a:rPr kumimoji="1" lang="zh-CN" altLang="en-US" b="1" dirty="0"/>
              <a:t> </a:t>
            </a:r>
            <a:r>
              <a:rPr kumimoji="1" lang="en-US" altLang="zh-CN" dirty="0"/>
              <a:t>(</a:t>
            </a:r>
            <a:r>
              <a:rPr lang="en-US" altLang="zh-CN" dirty="0"/>
              <a:t>10532</a:t>
            </a:r>
            <a:r>
              <a:rPr kumimoji="1" lang="en-US" altLang="zh-CN" dirty="0"/>
              <a:t>):</a:t>
            </a:r>
            <a:r>
              <a:rPr kumimoji="1" lang="zh-CN" altLang="en-US" dirty="0"/>
              <a:t> </a:t>
            </a:r>
            <a:r>
              <a:rPr kumimoji="1" lang="en-US" altLang="zh-CN" dirty="0"/>
              <a:t>people get</a:t>
            </a:r>
            <a:r>
              <a:rPr kumimoji="1" lang="zh-CN" altLang="en-US" dirty="0"/>
              <a:t> </a:t>
            </a:r>
            <a:r>
              <a:rPr kumimoji="1" lang="en-US" altLang="zh-CN" dirty="0"/>
              <a:t>injured in conflict</a:t>
            </a:r>
            <a:endParaRPr kumimoji="1" lang="en" altLang="zh-CN" dirty="0"/>
          </a:p>
          <a:p>
            <a:pPr marL="0" indent="0">
              <a:buNone/>
            </a:pPr>
            <a:r>
              <a:rPr kumimoji="1" lang="en-US" altLang="zh-CN" b="1" dirty="0"/>
              <a:t>Death</a:t>
            </a:r>
            <a:r>
              <a:rPr kumimoji="1" lang="zh-CN" altLang="en-US" b="1" dirty="0"/>
              <a:t> </a:t>
            </a:r>
            <a:r>
              <a:rPr kumimoji="1" lang="en-US" altLang="zh-CN" dirty="0"/>
              <a:t>(</a:t>
            </a:r>
            <a:r>
              <a:rPr lang="en-US" altLang="zh-CN" dirty="0"/>
              <a:t>10540</a:t>
            </a:r>
            <a:r>
              <a:rPr kumimoji="1" lang="en-US" altLang="zh-CN" dirty="0"/>
              <a:t>):</a:t>
            </a:r>
            <a:r>
              <a:rPr kumimoji="1" lang="zh-CN" altLang="en-US" dirty="0"/>
              <a:t> </a:t>
            </a:r>
            <a:r>
              <a:rPr kumimoji="1" lang="en-US" altLang="zh-CN" dirty="0"/>
              <a:t>people die in conflict</a:t>
            </a:r>
          </a:p>
          <a:p>
            <a:pPr marL="0" indent="0">
              <a:buNone/>
            </a:pPr>
            <a:r>
              <a:rPr kumimoji="1" lang="en-US" altLang="zh-CN" b="1" dirty="0"/>
              <a:t>Attack</a:t>
            </a:r>
            <a:r>
              <a:rPr kumimoji="1" lang="zh-CN" altLang="en-US" b="1" dirty="0"/>
              <a:t> </a:t>
            </a:r>
            <a:r>
              <a:rPr kumimoji="1" lang="en-US" altLang="zh-CN" dirty="0"/>
              <a:t>(</a:t>
            </a:r>
            <a:r>
              <a:rPr lang="en-US" altLang="zh-CN" dirty="0"/>
              <a:t>10534</a:t>
            </a:r>
            <a:r>
              <a:rPr kumimoji="1" lang="en-US" altLang="zh-CN" dirty="0"/>
              <a:t>):</a:t>
            </a:r>
            <a:r>
              <a:rPr kumimoji="1" lang="zh-CN" altLang="en-US" dirty="0"/>
              <a:t> </a:t>
            </a:r>
            <a:r>
              <a:rPr kumimoji="1" lang="en" altLang="zh-CN" dirty="0"/>
              <a:t>protesters attack police</a:t>
            </a:r>
            <a:r>
              <a:rPr kumimoji="1" lang="zh-CN" altLang="en-US" dirty="0"/>
              <a:t> </a:t>
            </a:r>
            <a:r>
              <a:rPr kumimoji="1" lang="en-US" altLang="zh-CN" dirty="0"/>
              <a:t>during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clash</a:t>
            </a:r>
          </a:p>
          <a:p>
            <a:pPr marL="0" indent="0">
              <a:buNone/>
            </a:pPr>
            <a:r>
              <a:rPr kumimoji="1" lang="en-US" altLang="zh-CN" b="1" dirty="0" err="1"/>
              <a:t>Emergency_evacuation</a:t>
            </a:r>
            <a:r>
              <a:rPr kumimoji="1" lang="zh-CN" altLang="en-US" b="1" dirty="0"/>
              <a:t> </a:t>
            </a:r>
            <a:r>
              <a:rPr kumimoji="1" lang="en-US" altLang="zh-CN" dirty="0"/>
              <a:t>(</a:t>
            </a:r>
            <a:r>
              <a:rPr lang="en-US" altLang="zh-CN" dirty="0"/>
              <a:t>10542</a:t>
            </a:r>
            <a:r>
              <a:rPr kumimoji="1" lang="en-US" altLang="zh-CN" dirty="0"/>
              <a:t>):</a:t>
            </a:r>
            <a:r>
              <a:rPr kumimoji="1" lang="zh-CN" altLang="en-US" dirty="0"/>
              <a:t> </a:t>
            </a:r>
            <a:r>
              <a:rPr kumimoji="1" lang="en-US" altLang="zh-CN" dirty="0"/>
              <a:t>residents evacuated from burning or destroyed buildings</a:t>
            </a:r>
          </a:p>
        </p:txBody>
      </p:sp>
    </p:spTree>
    <p:extLst>
      <p:ext uri="{BB962C8B-B14F-4D97-AF65-F5344CB8AC3E}">
        <p14:creationId xmlns:p14="http://schemas.microsoft.com/office/powerpoint/2010/main" val="2468699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DD1DA2-4AA5-024C-9760-E30703B6F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zh-CN" b="1" dirty="0"/>
              <a:t>Justice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(</a:t>
            </a:r>
            <a:r>
              <a:rPr lang="en-US" altLang="zh-CN" dirty="0"/>
              <a:t>10546</a:t>
            </a:r>
            <a:r>
              <a:rPr kumimoji="1" lang="en-US" altLang="zh-CN" b="1" dirty="0"/>
              <a:t>)</a:t>
            </a:r>
            <a:endParaRPr kumimoji="1" lang="zh-CN" altLang="en-US" b="1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09CB27C-A83D-254B-972F-711ACF7B9F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3775" y="1552575"/>
            <a:ext cx="5092700" cy="4940300"/>
          </a:xfrm>
          <a:prstGeom prst="rect">
            <a:avLst/>
          </a:prstGeom>
        </p:spPr>
      </p:pic>
      <p:sp>
        <p:nvSpPr>
          <p:cNvPr id="6" name="内容占位符 2">
            <a:extLst>
              <a:ext uri="{FF2B5EF4-FFF2-40B4-BE49-F238E27FC236}">
                <a16:creationId xmlns:a16="http://schemas.microsoft.com/office/drawing/2014/main" id="{DA576EE2-9048-914F-95E0-0C73A4A2DF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6713" y="1543745"/>
            <a:ext cx="5519738" cy="4949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b="1" dirty="0"/>
              <a:t>Arrest</a:t>
            </a:r>
            <a:r>
              <a:rPr kumimoji="1" lang="zh-CN" altLang="en-US" b="1" dirty="0"/>
              <a:t> </a:t>
            </a:r>
            <a:r>
              <a:rPr kumimoji="1" lang="en-US" altLang="zh-CN" dirty="0"/>
              <a:t>(</a:t>
            </a:r>
            <a:r>
              <a:rPr lang="en-US" altLang="zh-CN" dirty="0"/>
              <a:t>10531</a:t>
            </a:r>
            <a:r>
              <a:rPr kumimoji="1" lang="en-US" altLang="zh-CN" dirty="0"/>
              <a:t>): police arrest some criminal or protester</a:t>
            </a:r>
          </a:p>
          <a:p>
            <a:pPr marL="0" indent="0">
              <a:buNone/>
            </a:pPr>
            <a:r>
              <a:rPr kumimoji="1" lang="en-US" altLang="zh-CN" b="1" dirty="0"/>
              <a:t>Conviction</a:t>
            </a:r>
            <a:r>
              <a:rPr kumimoji="1" lang="zh-CN" altLang="en-US" b="1" dirty="0"/>
              <a:t> </a:t>
            </a:r>
            <a:r>
              <a:rPr kumimoji="1" lang="en-US" altLang="zh-CN" dirty="0"/>
              <a:t>(</a:t>
            </a:r>
            <a:r>
              <a:rPr lang="en-US" altLang="zh-CN" dirty="0"/>
              <a:t>10561</a:t>
            </a:r>
            <a:r>
              <a:rPr kumimoji="1" lang="en-US" altLang="zh-CN" dirty="0"/>
              <a:t>): protester guilty of breaking the law</a:t>
            </a:r>
          </a:p>
          <a:p>
            <a:pPr marL="0" indent="0">
              <a:buNone/>
            </a:pPr>
            <a:r>
              <a:rPr kumimoji="1" lang="en-US" altLang="zh-CN" b="1" dirty="0"/>
              <a:t>Sentence</a:t>
            </a:r>
            <a:r>
              <a:rPr kumimoji="1" lang="zh-CN" altLang="en-US" b="1" dirty="0"/>
              <a:t> </a:t>
            </a:r>
            <a:r>
              <a:rPr kumimoji="1" lang="en-US" altLang="zh-CN" dirty="0"/>
              <a:t>(</a:t>
            </a:r>
            <a:r>
              <a:rPr lang="en-US" altLang="zh-CN" dirty="0"/>
              <a:t>10539</a:t>
            </a:r>
            <a:r>
              <a:rPr kumimoji="1" lang="en-US" altLang="zh-CN" dirty="0"/>
              <a:t>): protesters for breaking the law sentenced</a:t>
            </a:r>
          </a:p>
          <a:p>
            <a:pPr marL="0" indent="0">
              <a:buNone/>
            </a:pPr>
            <a:r>
              <a:rPr kumimoji="1" lang="en-US" altLang="zh-CN" b="1" dirty="0"/>
              <a:t>Release</a:t>
            </a:r>
            <a:r>
              <a:rPr kumimoji="1" lang="zh-CN" altLang="en-US" b="1" dirty="0"/>
              <a:t> </a:t>
            </a:r>
            <a:r>
              <a:rPr kumimoji="1" lang="en-US" altLang="zh-CN" dirty="0"/>
              <a:t>(</a:t>
            </a:r>
            <a:r>
              <a:rPr lang="en-US" altLang="zh-CN" dirty="0"/>
              <a:t>10560</a:t>
            </a:r>
            <a:r>
              <a:rPr kumimoji="1" lang="en-US" altLang="zh-CN" dirty="0"/>
              <a:t>): protesters with minor or no offenses released</a:t>
            </a:r>
          </a:p>
        </p:txBody>
      </p:sp>
    </p:spTree>
    <p:extLst>
      <p:ext uri="{BB962C8B-B14F-4D97-AF65-F5344CB8AC3E}">
        <p14:creationId xmlns:p14="http://schemas.microsoft.com/office/powerpoint/2010/main" val="2623576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DD1DA2-4AA5-024C-9760-E30703B6F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zh-CN" b="1" dirty="0"/>
              <a:t>Response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(</a:t>
            </a:r>
            <a:r>
              <a:rPr lang="en-US" altLang="zh-CN" dirty="0"/>
              <a:t>10547</a:t>
            </a:r>
            <a:r>
              <a:rPr kumimoji="1" lang="en-US" altLang="zh-CN" b="1" dirty="0"/>
              <a:t>)</a:t>
            </a:r>
            <a:endParaRPr kumimoji="1" lang="zh-CN" altLang="en-US" b="1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C21A629-C16E-C442-BD76-1BD78E2E91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5546" y="1690688"/>
            <a:ext cx="6266453" cy="3409950"/>
          </a:xfrm>
          <a:prstGeom prst="rect">
            <a:avLst/>
          </a:prstGeom>
        </p:spPr>
      </p:pic>
      <p:sp>
        <p:nvSpPr>
          <p:cNvPr id="4" name="内容占位符 2">
            <a:extLst>
              <a:ext uri="{FF2B5EF4-FFF2-40B4-BE49-F238E27FC236}">
                <a16:creationId xmlns:a16="http://schemas.microsoft.com/office/drawing/2014/main" id="{1BB5FF10-56DA-184B-8402-2400D6F9B1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6713" y="1543745"/>
            <a:ext cx="5519738" cy="4949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b="1" dirty="0"/>
              <a:t>Resignation</a:t>
            </a:r>
            <a:r>
              <a:rPr kumimoji="1" lang="zh-CN" altLang="en-US" b="1" dirty="0"/>
              <a:t> </a:t>
            </a:r>
            <a:r>
              <a:rPr kumimoji="1" lang="en-US" altLang="zh-CN" dirty="0"/>
              <a:t>(</a:t>
            </a:r>
            <a:r>
              <a:rPr lang="en-US" altLang="zh-CN" dirty="0"/>
              <a:t>10558</a:t>
            </a:r>
            <a:r>
              <a:rPr kumimoji="1" lang="en-US" altLang="zh-CN" dirty="0"/>
              <a:t>):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directors</a:t>
            </a:r>
            <a:r>
              <a:rPr kumimoji="1" lang="zh-CN" altLang="en-US" dirty="0"/>
              <a:t> </a:t>
            </a:r>
            <a:r>
              <a:rPr kumimoji="1" lang="en-US" altLang="zh-CN" dirty="0"/>
              <a:t>responsible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incidence </a:t>
            </a:r>
            <a:r>
              <a:rPr kumimoji="1" lang="en" altLang="zh-CN" dirty="0"/>
              <a:t>resign from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position</a:t>
            </a:r>
            <a:endParaRPr kumimoji="1" lang="en" altLang="zh-CN" dirty="0"/>
          </a:p>
          <a:p>
            <a:pPr marL="0" indent="0">
              <a:buNone/>
            </a:pPr>
            <a:r>
              <a:rPr kumimoji="1" lang="en-US" altLang="zh-CN" b="1" dirty="0"/>
              <a:t>Public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statement</a:t>
            </a:r>
            <a:r>
              <a:rPr kumimoji="1" lang="zh-CN" altLang="en-US" b="1" dirty="0"/>
              <a:t> </a:t>
            </a:r>
            <a:r>
              <a:rPr kumimoji="1" lang="en-US" altLang="zh-CN" dirty="0"/>
              <a:t>(</a:t>
            </a:r>
            <a:r>
              <a:rPr lang="en-US" altLang="zh-CN" dirty="0"/>
              <a:t>10538</a:t>
            </a:r>
            <a:r>
              <a:rPr kumimoji="1" lang="en-US" altLang="zh-CN" dirty="0"/>
              <a:t>):</a:t>
            </a:r>
            <a:r>
              <a:rPr kumimoji="1" lang="zh-CN" altLang="en-US" dirty="0"/>
              <a:t> </a:t>
            </a:r>
            <a:r>
              <a:rPr lang="en-US" altLang="zh-CN" dirty="0"/>
              <a:t>the head of government makes a public speech to call for clam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provide resolutions</a:t>
            </a:r>
            <a:r>
              <a:rPr lang="zh-CN" altLang="en-US" dirty="0"/>
              <a:t> </a:t>
            </a:r>
            <a:r>
              <a:rPr lang="en-US" altLang="zh-CN" dirty="0"/>
              <a:t>to the problem</a:t>
            </a:r>
            <a:r>
              <a:rPr lang="zh-CN" altLang="zh-CN" dirty="0">
                <a:effectLst/>
              </a:rPr>
              <a:t> 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b="1" dirty="0"/>
              <a:t>Investigation</a:t>
            </a:r>
            <a:r>
              <a:rPr kumimoji="1" lang="zh-CN" altLang="en-US" b="1" dirty="0"/>
              <a:t> </a:t>
            </a:r>
            <a:r>
              <a:rPr kumimoji="1" lang="en-US" altLang="zh-CN" dirty="0"/>
              <a:t>(</a:t>
            </a:r>
            <a:r>
              <a:rPr lang="en-US" altLang="zh-CN" dirty="0"/>
              <a:t>10557</a:t>
            </a:r>
            <a:r>
              <a:rPr kumimoji="1" lang="en-US" altLang="zh-CN" dirty="0"/>
              <a:t>):</a:t>
            </a:r>
            <a:r>
              <a:rPr kumimoji="1" lang="zh-CN" altLang="en-US" dirty="0"/>
              <a:t> </a:t>
            </a:r>
            <a:r>
              <a:rPr kumimoji="1" lang="en" altLang="zh-CN" dirty="0"/>
              <a:t>h</a:t>
            </a:r>
            <a:r>
              <a:rPr kumimoji="1" lang="en-US" altLang="zh-CN" dirty="0"/>
              <a:t>e</a:t>
            </a:r>
            <a:r>
              <a:rPr kumimoji="1" lang="en" altLang="zh-CN" dirty="0"/>
              <a:t>ad of government promises to re-investigate to meet public expectations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512809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402</Words>
  <Application>Microsoft Macintosh PowerPoint</Application>
  <PresentationFormat>宽屏</PresentationFormat>
  <Paragraphs>35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RESIN Civil Unrest Schema</vt:lpstr>
      <vt:lpstr>Overview</vt:lpstr>
      <vt:lpstr>Trigger (10544)</vt:lpstr>
      <vt:lpstr>Peaceful Protest (10545)</vt:lpstr>
      <vt:lpstr>Riot (10530)</vt:lpstr>
      <vt:lpstr>Justice (10546)</vt:lpstr>
      <vt:lpstr>Response (10547)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RESIN Civil Unrest Schema</dc:title>
  <dc:creator>jiao yizhu</dc:creator>
  <cp:lastModifiedBy>jiao yizhu</cp:lastModifiedBy>
  <cp:revision>11</cp:revision>
  <dcterms:created xsi:type="dcterms:W3CDTF">2022-02-03T22:38:57Z</dcterms:created>
  <dcterms:modified xsi:type="dcterms:W3CDTF">2022-02-07T21:19:43Z</dcterms:modified>
</cp:coreProperties>
</file>