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4" r:id="rId7"/>
    <p:sldId id="265" r:id="rId8"/>
    <p:sldId id="266" r:id="rId9"/>
    <p:sldId id="269" r:id="rId10"/>
    <p:sldId id="261" r:id="rId11"/>
    <p:sldId id="262" r:id="rId12"/>
    <p:sldId id="263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DFF09-6B67-574B-9993-720B096EDCC4}" v="33" dt="2022-02-11T00:08:49.079"/>
  </p1510:revLst>
</p1510:revInfo>
</file>

<file path=ppt/tableStyles.xml><?xml version="1.0" encoding="utf-8"?>
<a:tblStyleLst xmlns:a="http://schemas.openxmlformats.org/drawingml/2006/main" def="{E4BA72F3-E349-4A06-98A5-2DBAF7C8B1ED}">
  <a:tblStyle styleId="{E4BA72F3-E349-4A06-98A5-2DBAF7C8B1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Manling" userId="2767345e-189a-4ebc-9754-b5da929c843d" providerId="ADAL" clId="{371DFF09-6B67-574B-9993-720B096EDCC4}"/>
    <pc:docChg chg="undo custSel addSld delSld modSld sldOrd">
      <pc:chgData name="Li, Manling" userId="2767345e-189a-4ebc-9754-b5da929c843d" providerId="ADAL" clId="{371DFF09-6B67-574B-9993-720B096EDCC4}" dt="2022-02-11T00:09:02.462" v="483" actId="14734"/>
      <pc:docMkLst>
        <pc:docMk/>
      </pc:docMkLst>
      <pc:sldChg chg="addSp delSp modSp del mod">
        <pc:chgData name="Li, Manling" userId="2767345e-189a-4ebc-9754-b5da929c843d" providerId="ADAL" clId="{371DFF09-6B67-574B-9993-720B096EDCC4}" dt="2022-02-10T23:50:42.823" v="335" actId="2696"/>
        <pc:sldMkLst>
          <pc:docMk/>
          <pc:sldMk cId="0" sldId="256"/>
        </pc:sldMkLst>
        <pc:spChg chg="add del">
          <ac:chgData name="Li, Manling" userId="2767345e-189a-4ebc-9754-b5da929c843d" providerId="ADAL" clId="{371DFF09-6B67-574B-9993-720B096EDCC4}" dt="2022-02-10T23:03:05.401" v="4" actId="22"/>
          <ac:spMkLst>
            <pc:docMk/>
            <pc:sldMk cId="0" sldId="256"/>
            <ac:spMk id="6" creationId="{09B7FDE6-A325-B44A-AA5F-CAD5CF727426}"/>
          </ac:spMkLst>
        </pc:spChg>
        <pc:spChg chg="del">
          <ac:chgData name="Li, Manling" userId="2767345e-189a-4ebc-9754-b5da929c843d" providerId="ADAL" clId="{371DFF09-6B67-574B-9993-720B096EDCC4}" dt="2022-02-10T23:03:01.746" v="1" actId="478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Li, Manling" userId="2767345e-189a-4ebc-9754-b5da929c843d" providerId="ADAL" clId="{371DFF09-6B67-574B-9993-720B096EDCC4}" dt="2022-02-10T23:33:39.127" v="172" actId="1076"/>
          <ac:picMkLst>
            <pc:docMk/>
            <pc:sldMk cId="0" sldId="256"/>
            <ac:picMk id="4" creationId="{7E8C58C6-C11E-694D-8691-B83031E2A14F}"/>
          </ac:picMkLst>
        </pc:picChg>
        <pc:picChg chg="add del">
          <ac:chgData name="Li, Manling" userId="2767345e-189a-4ebc-9754-b5da929c843d" providerId="ADAL" clId="{371DFF09-6B67-574B-9993-720B096EDCC4}" dt="2022-02-10T23:33:36.862" v="171" actId="478"/>
          <ac:picMkLst>
            <pc:docMk/>
            <pc:sldMk cId="0" sldId="256"/>
            <ac:picMk id="56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94860753" sldId="256"/>
        </pc:sldMkLst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2165163191" sldId="256"/>
        </pc:sldMkLst>
      </pc:sldChg>
      <pc:sldChg chg="add del">
        <pc:chgData name="Li, Manling" userId="2767345e-189a-4ebc-9754-b5da929c843d" providerId="ADAL" clId="{371DFF09-6B67-574B-9993-720B096EDCC4}" dt="2022-02-10T23:51:24.923" v="346" actId="2696"/>
        <pc:sldMkLst>
          <pc:docMk/>
          <pc:sldMk cId="2386063186" sldId="256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2666900731" sldId="256"/>
        </pc:sldMkLst>
      </pc:sldChg>
      <pc:sldChg chg="addSp delSp modSp del mod">
        <pc:chgData name="Li, Manling" userId="2767345e-189a-4ebc-9754-b5da929c843d" providerId="ADAL" clId="{371DFF09-6B67-574B-9993-720B096EDCC4}" dt="2022-02-10T23:50:42.877" v="338" actId="2696"/>
        <pc:sldMkLst>
          <pc:docMk/>
          <pc:sldMk cId="0" sldId="257"/>
        </pc:sldMkLst>
        <pc:spChg chg="mod">
          <ac:chgData name="Li, Manling" userId="2767345e-189a-4ebc-9754-b5da929c843d" providerId="ADAL" clId="{371DFF09-6B67-574B-9993-720B096EDCC4}" dt="2022-02-10T23:45:50.249" v="299" actId="1076"/>
          <ac:spMkLst>
            <pc:docMk/>
            <pc:sldMk cId="0" sldId="257"/>
            <ac:spMk id="61" creationId="{00000000-0000-0000-0000-000000000000}"/>
          </ac:spMkLst>
        </pc:spChg>
        <pc:spChg chg="del">
          <ac:chgData name="Li, Manling" userId="2767345e-189a-4ebc-9754-b5da929c843d" providerId="ADAL" clId="{371DFF09-6B67-574B-9993-720B096EDCC4}" dt="2022-02-10T23:39:49.967" v="243" actId="478"/>
          <ac:spMkLst>
            <pc:docMk/>
            <pc:sldMk cId="0" sldId="257"/>
            <ac:spMk id="62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45:47.458" v="298" actId="14100"/>
          <ac:graphicFrameMkLst>
            <pc:docMk/>
            <pc:sldMk cId="0" sldId="257"/>
            <ac:graphicFrameMk id="67" creationId="{00000000-0000-0000-0000-000000000000}"/>
          </ac:graphicFrameMkLst>
        </pc:graphicFrameChg>
        <pc:picChg chg="add del mod">
          <ac:chgData name="Li, Manling" userId="2767345e-189a-4ebc-9754-b5da929c843d" providerId="ADAL" clId="{371DFF09-6B67-574B-9993-720B096EDCC4}" dt="2022-02-10T23:39:13.380" v="230" actId="478"/>
          <ac:picMkLst>
            <pc:docMk/>
            <pc:sldMk cId="0" sldId="257"/>
            <ac:picMk id="3" creationId="{A7A60277-4067-8D4E-B29E-E7AD3744C093}"/>
          </ac:picMkLst>
        </pc:picChg>
        <pc:picChg chg="add mod">
          <ac:chgData name="Li, Manling" userId="2767345e-189a-4ebc-9754-b5da929c843d" providerId="ADAL" clId="{371DFF09-6B67-574B-9993-720B096EDCC4}" dt="2022-02-10T23:41:33.182" v="257" actId="1076"/>
          <ac:picMkLst>
            <pc:docMk/>
            <pc:sldMk cId="0" sldId="257"/>
            <ac:picMk id="5" creationId="{E93B7607-C6AB-9740-8974-0928187CC401}"/>
          </ac:picMkLst>
        </pc:picChg>
        <pc:picChg chg="del mod">
          <ac:chgData name="Li, Manling" userId="2767345e-189a-4ebc-9754-b5da929c843d" providerId="ADAL" clId="{371DFF09-6B67-574B-9993-720B096EDCC4}" dt="2022-02-10T23:39:11.997" v="229" actId="478"/>
          <ac:picMkLst>
            <pc:docMk/>
            <pc:sldMk cId="0" sldId="257"/>
            <ac:picMk id="63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478529005" sldId="257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1240798252" sldId="257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2300885292" sldId="257"/>
        </pc:sldMkLst>
      </pc:sldChg>
      <pc:sldChg chg="add del">
        <pc:chgData name="Li, Manling" userId="2767345e-189a-4ebc-9754-b5da929c843d" providerId="ADAL" clId="{371DFF09-6B67-574B-9993-720B096EDCC4}" dt="2022-02-10T23:51:24.872" v="345" actId="2696"/>
        <pc:sldMkLst>
          <pc:docMk/>
          <pc:sldMk cId="3107028783" sldId="257"/>
        </pc:sldMkLst>
      </pc:sldChg>
      <pc:sldChg chg="addSp delSp modSp del mod">
        <pc:chgData name="Li, Manling" userId="2767345e-189a-4ebc-9754-b5da929c843d" providerId="ADAL" clId="{371DFF09-6B67-574B-9993-720B096EDCC4}" dt="2022-02-10T23:50:42.832" v="336" actId="2696"/>
        <pc:sldMkLst>
          <pc:docMk/>
          <pc:sldMk cId="0" sldId="258"/>
        </pc:sldMkLst>
        <pc:spChg chg="mod">
          <ac:chgData name="Li, Manling" userId="2767345e-189a-4ebc-9754-b5da929c843d" providerId="ADAL" clId="{371DFF09-6B67-574B-9993-720B096EDCC4}" dt="2022-02-10T23:35:04.222" v="212" actId="20577"/>
          <ac:spMkLst>
            <pc:docMk/>
            <pc:sldMk cId="0" sldId="258"/>
            <ac:spMk id="72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46:30.805" v="307"/>
          <ac:graphicFrameMkLst>
            <pc:docMk/>
            <pc:sldMk cId="0" sldId="258"/>
            <ac:graphicFrameMk id="84" creationId="{00000000-0000-0000-0000-000000000000}"/>
          </ac:graphicFrameMkLst>
        </pc:graphicFrameChg>
        <pc:picChg chg="add mod">
          <ac:chgData name="Li, Manling" userId="2767345e-189a-4ebc-9754-b5da929c843d" providerId="ADAL" clId="{371DFF09-6B67-574B-9993-720B096EDCC4}" dt="2022-02-10T23:45:29.912" v="273" actId="14100"/>
          <ac:picMkLst>
            <pc:docMk/>
            <pc:sldMk cId="0" sldId="258"/>
            <ac:picMk id="3" creationId="{1C78CFB1-A5B6-2240-9B3C-019DE74F64C0}"/>
          </ac:picMkLst>
        </pc:picChg>
        <pc:picChg chg="add del mod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15" creationId="{9889597E-591C-114E-8A95-171EB4FD2F46}"/>
          </ac:picMkLst>
        </pc:picChg>
        <pc:picChg chg="del mod">
          <ac:chgData name="Li, Manling" userId="2767345e-189a-4ebc-9754-b5da929c843d" providerId="ADAL" clId="{371DFF09-6B67-574B-9993-720B096EDCC4}" dt="2022-02-10T23:45:16.347" v="266" actId="478"/>
          <ac:picMkLst>
            <pc:docMk/>
            <pc:sldMk cId="0" sldId="258"/>
            <ac:picMk id="74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5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6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7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8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79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80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81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82" creationId="{00000000-0000-0000-0000-000000000000}"/>
          </ac:picMkLst>
        </pc:picChg>
        <pc:picChg chg="del">
          <ac:chgData name="Li, Manling" userId="2767345e-189a-4ebc-9754-b5da929c843d" providerId="ADAL" clId="{371DFF09-6B67-574B-9993-720B096EDCC4}" dt="2022-02-10T23:35:27.975" v="217" actId="478"/>
          <ac:picMkLst>
            <pc:docMk/>
            <pc:sldMk cId="0" sldId="258"/>
            <ac:picMk id="83" creationId="{00000000-0000-0000-0000-000000000000}"/>
          </ac:picMkLst>
        </pc:picChg>
      </pc:sldChg>
      <pc:sldChg chg="modSp add mod">
        <pc:chgData name="Li, Manling" userId="2767345e-189a-4ebc-9754-b5da929c843d" providerId="ADAL" clId="{371DFF09-6B67-574B-9993-720B096EDCC4}" dt="2022-02-11T00:09:02.462" v="483" actId="14734"/>
        <pc:sldMkLst>
          <pc:docMk/>
          <pc:sldMk cId="281631400" sldId="258"/>
        </pc:sldMkLst>
        <pc:graphicFrameChg chg="mod modGraphic">
          <ac:chgData name="Li, Manling" userId="2767345e-189a-4ebc-9754-b5da929c843d" providerId="ADAL" clId="{371DFF09-6B67-574B-9993-720B096EDCC4}" dt="2022-02-11T00:09:02.462" v="483" actId="14734"/>
          <ac:graphicFrameMkLst>
            <pc:docMk/>
            <pc:sldMk cId="281631400" sldId="258"/>
            <ac:graphicFrameMk id="84" creationId="{00000000-0000-0000-0000-000000000000}"/>
          </ac:graphicFrameMkLst>
        </pc:graphicFrameChg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944863239" sldId="258"/>
        </pc:sldMkLst>
      </pc:sldChg>
      <pc:sldChg chg="add del">
        <pc:chgData name="Li, Manling" userId="2767345e-189a-4ebc-9754-b5da929c843d" providerId="ADAL" clId="{371DFF09-6B67-574B-9993-720B096EDCC4}" dt="2022-02-10T23:51:25.025" v="348" actId="2696"/>
        <pc:sldMkLst>
          <pc:docMk/>
          <pc:sldMk cId="1498491900" sldId="258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1834591896" sldId="258"/>
        </pc:sldMkLst>
      </pc:sldChg>
      <pc:sldChg chg="addSp delSp modSp del mod">
        <pc:chgData name="Li, Manling" userId="2767345e-189a-4ebc-9754-b5da929c843d" providerId="ADAL" clId="{371DFF09-6B67-574B-9993-720B096EDCC4}" dt="2022-02-10T23:50:42.842" v="337" actId="2696"/>
        <pc:sldMkLst>
          <pc:docMk/>
          <pc:sldMk cId="0" sldId="259"/>
        </pc:sldMkLst>
        <pc:spChg chg="mod">
          <ac:chgData name="Li, Manling" userId="2767345e-189a-4ebc-9754-b5da929c843d" providerId="ADAL" clId="{371DFF09-6B67-574B-9993-720B096EDCC4}" dt="2022-02-10T23:50:09.947" v="331" actId="20577"/>
          <ac:spMkLst>
            <pc:docMk/>
            <pc:sldMk cId="0" sldId="259"/>
            <ac:spMk id="89" creationId="{00000000-0000-0000-0000-000000000000}"/>
          </ac:spMkLst>
        </pc:spChg>
        <pc:graphicFrameChg chg="mod modGraphic">
          <ac:chgData name="Li, Manling" userId="2767345e-189a-4ebc-9754-b5da929c843d" providerId="ADAL" clId="{371DFF09-6B67-574B-9993-720B096EDCC4}" dt="2022-02-10T23:50:04.903" v="329" actId="14734"/>
          <ac:graphicFrameMkLst>
            <pc:docMk/>
            <pc:sldMk cId="0" sldId="259"/>
            <ac:graphicFrameMk id="96" creationId="{00000000-0000-0000-0000-000000000000}"/>
          </ac:graphicFrameMkLst>
        </pc:graphicFrameChg>
        <pc:picChg chg="add mod">
          <ac:chgData name="Li, Manling" userId="2767345e-189a-4ebc-9754-b5da929c843d" providerId="ADAL" clId="{371DFF09-6B67-574B-9993-720B096EDCC4}" dt="2022-02-10T23:49:49.276" v="325" actId="1076"/>
          <ac:picMkLst>
            <pc:docMk/>
            <pc:sldMk cId="0" sldId="259"/>
            <ac:picMk id="3" creationId="{1EF8AC1A-E6FC-4B45-A5DB-ECF2C15BC9C3}"/>
          </ac:picMkLst>
        </pc:picChg>
        <pc:picChg chg="del mod">
          <ac:chgData name="Li, Manling" userId="2767345e-189a-4ebc-9754-b5da929c843d" providerId="ADAL" clId="{371DFF09-6B67-574B-9993-720B096EDCC4}" dt="2022-02-10T23:48:37.287" v="311" actId="478"/>
          <ac:picMkLst>
            <pc:docMk/>
            <pc:sldMk cId="0" sldId="259"/>
            <ac:picMk id="90" creationId="{00000000-0000-0000-0000-000000000000}"/>
          </ac:picMkLst>
        </pc:picChg>
      </pc:sldChg>
      <pc:sldChg chg="add del">
        <pc:chgData name="Li, Manling" userId="2767345e-189a-4ebc-9754-b5da929c843d" providerId="ADAL" clId="{371DFF09-6B67-574B-9993-720B096EDCC4}" dt="2022-02-10T23:51:24.933" v="347" actId="2696"/>
        <pc:sldMkLst>
          <pc:docMk/>
          <pc:sldMk cId="46784150" sldId="259"/>
        </pc:sldMkLst>
      </pc:sldChg>
      <pc:sldChg chg="add">
        <pc:chgData name="Li, Manling" userId="2767345e-189a-4ebc-9754-b5da929c843d" providerId="ADAL" clId="{371DFF09-6B67-574B-9993-720B096EDCC4}" dt="2022-02-10T23:51:28.629" v="349"/>
        <pc:sldMkLst>
          <pc:docMk/>
          <pc:sldMk cId="185750499" sldId="259"/>
        </pc:sldMkLst>
      </pc:sldChg>
      <pc:sldChg chg="add del">
        <pc:chgData name="Li, Manling" userId="2767345e-189a-4ebc-9754-b5da929c843d" providerId="ADAL" clId="{371DFF09-6B67-574B-9993-720B096EDCC4}" dt="2022-02-10T23:50:53.282" v="342"/>
        <pc:sldMkLst>
          <pc:docMk/>
          <pc:sldMk cId="2256806632" sldId="259"/>
        </pc:sldMkLst>
      </pc:sldChg>
      <pc:sldChg chg="add del">
        <pc:chgData name="Li, Manling" userId="2767345e-189a-4ebc-9754-b5da929c843d" providerId="ADAL" clId="{371DFF09-6B67-574B-9993-720B096EDCC4}" dt="2022-02-10T23:50:50.001" v="340"/>
        <pc:sldMkLst>
          <pc:docMk/>
          <pc:sldMk cId="3475336494" sldId="259"/>
        </pc:sldMkLst>
      </pc:sldChg>
      <pc:sldChg chg="del">
        <pc:chgData name="Li, Manling" userId="2767345e-189a-4ebc-9754-b5da929c843d" providerId="ADAL" clId="{371DFF09-6B67-574B-9993-720B096EDCC4}" dt="2022-02-10T23:50:16.443" v="332" actId="2696"/>
        <pc:sldMkLst>
          <pc:docMk/>
          <pc:sldMk cId="0" sldId="260"/>
        </pc:sldMkLst>
      </pc:sldChg>
      <pc:sldChg chg="addSp delSp modSp mod ord">
        <pc:chgData name="Li, Manling" userId="2767345e-189a-4ebc-9754-b5da929c843d" providerId="ADAL" clId="{371DFF09-6B67-574B-9993-720B096EDCC4}" dt="2022-02-11T00:07:43.820" v="475" actId="166"/>
        <pc:sldMkLst>
          <pc:docMk/>
          <pc:sldMk cId="1993398976" sldId="261"/>
        </pc:sldMkLst>
        <pc:spChg chg="mod">
          <ac:chgData name="Li, Manling" userId="2767345e-189a-4ebc-9754-b5da929c843d" providerId="ADAL" clId="{371DFF09-6B67-574B-9993-720B096EDCC4}" dt="2022-02-11T00:07:25.703" v="471" actId="14100"/>
          <ac:spMkLst>
            <pc:docMk/>
            <pc:sldMk cId="1993398976" sldId="261"/>
            <ac:spMk id="2" creationId="{26684D29-AC3A-F349-9536-A20F9F6FC579}"/>
          </ac:spMkLst>
        </pc:spChg>
        <pc:spChg chg="del">
          <ac:chgData name="Li, Manling" userId="2767345e-189a-4ebc-9754-b5da929c843d" providerId="ADAL" clId="{371DFF09-6B67-574B-9993-720B096EDCC4}" dt="2022-02-10T23:52:09.014" v="351" actId="478"/>
          <ac:spMkLst>
            <pc:docMk/>
            <pc:sldMk cId="1993398976" sldId="261"/>
            <ac:spMk id="3" creationId="{49FDE2F2-CADD-E443-A3F4-D117B3695FFE}"/>
          </ac:spMkLst>
        </pc:spChg>
        <pc:graphicFrameChg chg="mod modGraphic">
          <ac:chgData name="Li, Manling" userId="2767345e-189a-4ebc-9754-b5da929c843d" providerId="ADAL" clId="{371DFF09-6B67-574B-9993-720B096EDCC4}" dt="2022-02-11T00:07:43.820" v="475" actId="166"/>
          <ac:graphicFrameMkLst>
            <pc:docMk/>
            <pc:sldMk cId="1993398976" sldId="261"/>
            <ac:graphicFrameMk id="6" creationId="{3B1B5177-DCC1-9B4A-BFCF-0A9691780C16}"/>
          </ac:graphicFrameMkLst>
        </pc:graphicFrameChg>
        <pc:picChg chg="del">
          <ac:chgData name="Li, Manling" userId="2767345e-189a-4ebc-9754-b5da929c843d" providerId="ADAL" clId="{371DFF09-6B67-574B-9993-720B096EDCC4}" dt="2022-02-11T00:06:28.591" v="455" actId="478"/>
          <ac:picMkLst>
            <pc:docMk/>
            <pc:sldMk cId="1993398976" sldId="261"/>
            <ac:picMk id="5" creationId="{98C9ED1A-3505-314F-A247-C9C3185BF8E8}"/>
          </ac:picMkLst>
        </pc:picChg>
        <pc:picChg chg="add mod">
          <ac:chgData name="Li, Manling" userId="2767345e-189a-4ebc-9754-b5da929c843d" providerId="ADAL" clId="{371DFF09-6B67-574B-9993-720B096EDCC4}" dt="2022-02-11T00:07:14.840" v="469" actId="1076"/>
          <ac:picMkLst>
            <pc:docMk/>
            <pc:sldMk cId="1993398976" sldId="261"/>
            <ac:picMk id="7" creationId="{833E2B37-B67F-FD41-9365-C829646EA1E0}"/>
          </ac:picMkLst>
        </pc:picChg>
      </pc:sldChg>
      <pc:sldChg chg="modSp mod ord">
        <pc:chgData name="Li, Manling" userId="2767345e-189a-4ebc-9754-b5da929c843d" providerId="ADAL" clId="{371DFF09-6B67-574B-9993-720B096EDCC4}" dt="2022-02-11T00:07:53.835" v="476" actId="14100"/>
        <pc:sldMkLst>
          <pc:docMk/>
          <pc:sldMk cId="3205497820" sldId="262"/>
        </pc:sldMkLst>
        <pc:spChg chg="mod">
          <ac:chgData name="Li, Manling" userId="2767345e-189a-4ebc-9754-b5da929c843d" providerId="ADAL" clId="{371DFF09-6B67-574B-9993-720B096EDCC4}" dt="2022-02-11T00:05:13.750" v="449" actId="20577"/>
          <ac:spMkLst>
            <pc:docMk/>
            <pc:sldMk cId="3205497820" sldId="262"/>
            <ac:spMk id="2" creationId="{26684D29-AC3A-F349-9536-A20F9F6FC579}"/>
          </ac:spMkLst>
        </pc:spChg>
        <pc:picChg chg="mod">
          <ac:chgData name="Li, Manling" userId="2767345e-189a-4ebc-9754-b5da929c843d" providerId="ADAL" clId="{371DFF09-6B67-574B-9993-720B096EDCC4}" dt="2022-02-11T00:07:53.835" v="476" actId="14100"/>
          <ac:picMkLst>
            <pc:docMk/>
            <pc:sldMk cId="3205497820" sldId="262"/>
            <ac:picMk id="6" creationId="{A867987A-D770-0743-8F77-88C1C0D291E9}"/>
          </ac:picMkLst>
        </pc:picChg>
      </pc:sldChg>
      <pc:sldChg chg="delSp modSp mod ord">
        <pc:chgData name="Li, Manling" userId="2767345e-189a-4ebc-9754-b5da929c843d" providerId="ADAL" clId="{371DFF09-6B67-574B-9993-720B096EDCC4}" dt="2022-02-11T00:04:54.355" v="434" actId="20577"/>
        <pc:sldMkLst>
          <pc:docMk/>
          <pc:sldMk cId="1525354625" sldId="263"/>
        </pc:sldMkLst>
        <pc:spChg chg="mod">
          <ac:chgData name="Li, Manling" userId="2767345e-189a-4ebc-9754-b5da929c843d" providerId="ADAL" clId="{371DFF09-6B67-574B-9993-720B096EDCC4}" dt="2022-02-11T00:04:54.355" v="434" actId="20577"/>
          <ac:spMkLst>
            <pc:docMk/>
            <pc:sldMk cId="1525354625" sldId="263"/>
            <ac:spMk id="2" creationId="{26684D29-AC3A-F349-9536-A20F9F6FC579}"/>
          </ac:spMkLst>
        </pc:spChg>
        <pc:spChg chg="del">
          <ac:chgData name="Li, Manling" userId="2767345e-189a-4ebc-9754-b5da929c843d" providerId="ADAL" clId="{371DFF09-6B67-574B-9993-720B096EDCC4}" dt="2022-02-10T23:52:13.190" v="352" actId="478"/>
          <ac:spMkLst>
            <pc:docMk/>
            <pc:sldMk cId="1525354625" sldId="263"/>
            <ac:spMk id="3" creationId="{49FDE2F2-CADD-E443-A3F4-D117B3695FFE}"/>
          </ac:spMkLst>
        </pc:sp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672257155" sldId="264"/>
        </pc:sldMkLst>
      </pc:sldChg>
      <pc:sldChg chg="addSp delSp modSp del mod">
        <pc:chgData name="Li, Manling" userId="2767345e-189a-4ebc-9754-b5da929c843d" providerId="ADAL" clId="{371DFF09-6B67-574B-9993-720B096EDCC4}" dt="2022-02-10T23:11:12.355" v="164" actId="2696"/>
        <pc:sldMkLst>
          <pc:docMk/>
          <pc:sldMk cId="1693607736" sldId="264"/>
        </pc:sldMkLst>
        <pc:spChg chg="mod">
          <ac:chgData name="Li, Manling" userId="2767345e-189a-4ebc-9754-b5da929c843d" providerId="ADAL" clId="{371DFF09-6B67-574B-9993-720B096EDCC4}" dt="2022-02-10T23:06:39.663" v="81" actId="1076"/>
          <ac:spMkLst>
            <pc:docMk/>
            <pc:sldMk cId="1693607736" sldId="264"/>
            <ac:spMk id="2" creationId="{2DB68743-B556-FE4F-B21A-70351A3575D8}"/>
          </ac:spMkLst>
        </pc:spChg>
        <pc:graphicFrameChg chg="mod">
          <ac:chgData name="Li, Manling" userId="2767345e-189a-4ebc-9754-b5da929c843d" providerId="ADAL" clId="{371DFF09-6B67-574B-9993-720B096EDCC4}" dt="2022-02-10T23:06:36.737" v="80" actId="1076"/>
          <ac:graphicFrameMkLst>
            <pc:docMk/>
            <pc:sldMk cId="1693607736" sldId="264"/>
            <ac:graphicFrameMk id="6" creationId="{B53CD9DB-EEB0-DF4D-9DE5-1008C70E9E85}"/>
          </ac:graphicFrameMkLst>
        </pc:graphicFrameChg>
        <pc:picChg chg="add mod">
          <ac:chgData name="Li, Manling" userId="2767345e-189a-4ebc-9754-b5da929c843d" providerId="ADAL" clId="{371DFF09-6B67-574B-9993-720B096EDCC4}" dt="2022-02-10T23:06:44.309" v="85" actId="1036"/>
          <ac:picMkLst>
            <pc:docMk/>
            <pc:sldMk cId="1693607736" sldId="264"/>
            <ac:picMk id="4" creationId="{14F96D2B-9A67-0541-A33D-B4CB8E519AC2}"/>
          </ac:picMkLst>
        </pc:picChg>
        <pc:picChg chg="del">
          <ac:chgData name="Li, Manling" userId="2767345e-189a-4ebc-9754-b5da929c843d" providerId="ADAL" clId="{371DFF09-6B67-574B-9993-720B096EDCC4}" dt="2022-02-10T23:05:46.883" v="27" actId="478"/>
          <ac:picMkLst>
            <pc:docMk/>
            <pc:sldMk cId="1693607736" sldId="264"/>
            <ac:picMk id="5" creationId="{3D794DAF-AEAA-BB41-86E3-E6F3C0C83A6E}"/>
          </ac:picMkLst>
        </pc:picChg>
      </pc:sldChg>
      <pc:sldChg chg="addSp delSp modSp del mod">
        <pc:chgData name="Li, Manling" userId="2767345e-189a-4ebc-9754-b5da929c843d" providerId="ADAL" clId="{371DFF09-6B67-574B-9993-720B096EDCC4}" dt="2022-02-10T23:11:12.346" v="163" actId="2696"/>
        <pc:sldMkLst>
          <pc:docMk/>
          <pc:sldMk cId="34644394" sldId="265"/>
        </pc:sldMkLst>
        <pc:spChg chg="mod">
          <ac:chgData name="Li, Manling" userId="2767345e-189a-4ebc-9754-b5da929c843d" providerId="ADAL" clId="{371DFF09-6B67-574B-9993-720B096EDCC4}" dt="2022-02-10T23:10:18.585" v="127" actId="20577"/>
          <ac:spMkLst>
            <pc:docMk/>
            <pc:sldMk cId="34644394" sldId="265"/>
            <ac:spMk id="2" creationId="{2DB68743-B556-FE4F-B21A-70351A3575D8}"/>
          </ac:spMkLst>
        </pc:spChg>
        <pc:spChg chg="del">
          <ac:chgData name="Li, Manling" userId="2767345e-189a-4ebc-9754-b5da929c843d" providerId="ADAL" clId="{371DFF09-6B67-574B-9993-720B096EDCC4}" dt="2022-02-10T23:06:55.914" v="87" actId="478"/>
          <ac:spMkLst>
            <pc:docMk/>
            <pc:sldMk cId="34644394" sldId="265"/>
            <ac:spMk id="3" creationId="{1D062ED6-197B-FC43-B353-56C5D0B50A66}"/>
          </ac:spMkLst>
        </pc:spChg>
        <pc:graphicFrameChg chg="mod modGraphic">
          <ac:chgData name="Li, Manling" userId="2767345e-189a-4ebc-9754-b5da929c843d" providerId="ADAL" clId="{371DFF09-6B67-574B-9993-720B096EDCC4}" dt="2022-02-10T23:10:21.774" v="128" actId="1076"/>
          <ac:graphicFrameMkLst>
            <pc:docMk/>
            <pc:sldMk cId="34644394" sldId="265"/>
            <ac:graphicFrameMk id="7" creationId="{89992EBB-ADA9-BC45-813C-F61EB9B09404}"/>
          </ac:graphicFrameMkLst>
        </pc:graphicFrameChg>
        <pc:picChg chg="add mod">
          <ac:chgData name="Li, Manling" userId="2767345e-189a-4ebc-9754-b5da929c843d" providerId="ADAL" clId="{371DFF09-6B67-574B-9993-720B096EDCC4}" dt="2022-02-10T23:09:17.123" v="93" actId="962"/>
          <ac:picMkLst>
            <pc:docMk/>
            <pc:sldMk cId="34644394" sldId="265"/>
            <ac:picMk id="5" creationId="{AA6E1B60-9F57-9B47-9BFE-35F1F6A0B8B1}"/>
          </ac:picMkLst>
        </pc:picChg>
        <pc:picChg chg="del">
          <ac:chgData name="Li, Manling" userId="2767345e-189a-4ebc-9754-b5da929c843d" providerId="ADAL" clId="{371DFF09-6B67-574B-9993-720B096EDCC4}" dt="2022-02-10T23:08:50.447" v="89" actId="478"/>
          <ac:picMkLst>
            <pc:docMk/>
            <pc:sldMk cId="34644394" sldId="265"/>
            <ac:picMk id="6" creationId="{2DDCE7C6-69DF-BB41-A863-F25F64C18BA9}"/>
          </ac:picMkLst>
        </pc:pic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4030279849" sldId="265"/>
        </pc:sldMkLst>
      </pc:sldChg>
      <pc:sldChg chg="modSp del mod">
        <pc:chgData name="Li, Manling" userId="2767345e-189a-4ebc-9754-b5da929c843d" providerId="ADAL" clId="{371DFF09-6B67-574B-9993-720B096EDCC4}" dt="2022-02-10T23:50:31.487" v="333" actId="2696"/>
        <pc:sldMkLst>
          <pc:docMk/>
          <pc:sldMk cId="716782194" sldId="266"/>
        </pc:sldMkLst>
        <pc:spChg chg="mod">
          <ac:chgData name="Li, Manling" userId="2767345e-189a-4ebc-9754-b5da929c843d" providerId="ADAL" clId="{371DFF09-6B67-574B-9993-720B096EDCC4}" dt="2022-02-10T23:10:44.828" v="162" actId="14100"/>
          <ac:spMkLst>
            <pc:docMk/>
            <pc:sldMk cId="716782194" sldId="266"/>
            <ac:spMk id="2" creationId="{2DB68743-B556-FE4F-B21A-70351A3575D8}"/>
          </ac:spMkLst>
        </pc:spChg>
        <pc:graphicFrameChg chg="mod modGraphic">
          <ac:chgData name="Li, Manling" userId="2767345e-189a-4ebc-9754-b5da929c843d" providerId="ADAL" clId="{371DFF09-6B67-574B-9993-720B096EDCC4}" dt="2022-02-10T23:09:53.371" v="104" actId="404"/>
          <ac:graphicFrameMkLst>
            <pc:docMk/>
            <pc:sldMk cId="716782194" sldId="266"/>
            <ac:graphicFrameMk id="7" creationId="{FEF7A46D-446A-FC48-82C5-26F76470B68F}"/>
          </ac:graphicFrameMkLst>
        </pc:graphicFrameChg>
      </pc:sldChg>
      <pc:sldChg chg="add del">
        <pc:chgData name="Li, Manling" userId="2767345e-189a-4ebc-9754-b5da929c843d" providerId="ADAL" clId="{371DFF09-6B67-574B-9993-720B096EDCC4}" dt="2022-02-10T23:51:24.861" v="344" actId="2696"/>
        <pc:sldMkLst>
          <pc:docMk/>
          <pc:sldMk cId="822907665" sldId="266"/>
        </pc:sldMkLst>
      </pc:sldChg>
      <pc:sldChg chg="add ord">
        <pc:chgData name="Li, Manling" userId="2767345e-189a-4ebc-9754-b5da929c843d" providerId="ADAL" clId="{371DFF09-6B67-574B-9993-720B096EDCC4}" dt="2022-02-10T23:52:26.672" v="354" actId="20578"/>
        <pc:sldMkLst>
          <pc:docMk/>
          <pc:sldMk cId="4163128575" sldId="266"/>
        </pc:sldMkLst>
      </pc:sldChg>
      <pc:sldChg chg="delSp mod">
        <pc:chgData name="Li, Manling" userId="2767345e-189a-4ebc-9754-b5da929c843d" providerId="ADAL" clId="{371DFF09-6B67-574B-9993-720B096EDCC4}" dt="2022-02-10T23:02:56.985" v="0" actId="478"/>
        <pc:sldMkLst>
          <pc:docMk/>
          <pc:sldMk cId="2236928984" sldId="267"/>
        </pc:sldMkLst>
        <pc:spChg chg="del">
          <ac:chgData name="Li, Manling" userId="2767345e-189a-4ebc-9754-b5da929c843d" providerId="ADAL" clId="{371DFF09-6B67-574B-9993-720B096EDCC4}" dt="2022-02-10T23:02:56.985" v="0" actId="478"/>
          <ac:spMkLst>
            <pc:docMk/>
            <pc:sldMk cId="2236928984" sldId="267"/>
            <ac:spMk id="3" creationId="{F0396FD9-A659-7345-ABE9-1A18269952E1}"/>
          </ac:spMkLst>
        </pc:spChg>
      </pc:sldChg>
      <pc:sldChg chg="add">
        <pc:chgData name="Li, Manling" userId="2767345e-189a-4ebc-9754-b5da929c843d" providerId="ADAL" clId="{371DFF09-6B67-574B-9993-720B096EDCC4}" dt="2022-02-10T23:11:17.489" v="166"/>
        <pc:sldMkLst>
          <pc:docMk/>
          <pc:sldMk cId="316856720" sldId="268"/>
        </pc:sldMkLst>
      </pc:sldChg>
      <pc:sldChg chg="addSp modSp new del mod ord">
        <pc:chgData name="Li, Manling" userId="2767345e-189a-4ebc-9754-b5da929c843d" providerId="ADAL" clId="{371DFF09-6B67-574B-9993-720B096EDCC4}" dt="2022-02-10T23:11:12.363" v="165" actId="2696"/>
        <pc:sldMkLst>
          <pc:docMk/>
          <pc:sldMk cId="1467783456" sldId="268"/>
        </pc:sldMkLst>
        <pc:spChg chg="mod">
          <ac:chgData name="Li, Manling" userId="2767345e-189a-4ebc-9754-b5da929c843d" providerId="ADAL" clId="{371DFF09-6B67-574B-9993-720B096EDCC4}" dt="2022-02-10T23:03:26.401" v="23" actId="20577"/>
          <ac:spMkLst>
            <pc:docMk/>
            <pc:sldMk cId="1467783456" sldId="268"/>
            <ac:spMk id="2" creationId="{5CC177E0-C271-0F4E-BE47-A86EC643566D}"/>
          </ac:spMkLst>
        </pc:spChg>
        <pc:picChg chg="add mod">
          <ac:chgData name="Li, Manling" userId="2767345e-189a-4ebc-9754-b5da929c843d" providerId="ADAL" clId="{371DFF09-6B67-574B-9993-720B096EDCC4}" dt="2022-02-10T23:03:41.580" v="25" actId="27614"/>
          <ac:picMkLst>
            <pc:docMk/>
            <pc:sldMk cId="1467783456" sldId="268"/>
            <ac:picMk id="5" creationId="{59E4E2F3-88A2-304C-B449-759C0BACC22D}"/>
          </ac:picMkLst>
        </pc:picChg>
      </pc:sldChg>
      <pc:sldChg chg="addSp modSp new mod">
        <pc:chgData name="Li, Manling" userId="2767345e-189a-4ebc-9754-b5da929c843d" providerId="ADAL" clId="{371DFF09-6B67-574B-9993-720B096EDCC4}" dt="2022-02-11T00:04:14.184" v="419" actId="1076"/>
        <pc:sldMkLst>
          <pc:docMk/>
          <pc:sldMk cId="460133130" sldId="269"/>
        </pc:sldMkLst>
        <pc:spChg chg="mod">
          <ac:chgData name="Li, Manling" userId="2767345e-189a-4ebc-9754-b5da929c843d" providerId="ADAL" clId="{371DFF09-6B67-574B-9993-720B096EDCC4}" dt="2022-02-10T23:59:55.910" v="377" actId="20577"/>
          <ac:spMkLst>
            <pc:docMk/>
            <pc:sldMk cId="460133130" sldId="269"/>
            <ac:spMk id="2" creationId="{F3FA0077-A45A-0648-B83E-1D92FD292819}"/>
          </ac:spMkLst>
        </pc:spChg>
        <pc:picChg chg="add mod">
          <ac:chgData name="Li, Manling" userId="2767345e-189a-4ebc-9754-b5da929c843d" providerId="ADAL" clId="{371DFF09-6B67-574B-9993-720B096EDCC4}" dt="2022-02-11T00:04:14.184" v="419" actId="1076"/>
          <ac:picMkLst>
            <pc:docMk/>
            <pc:sldMk cId="460133130" sldId="269"/>
            <ac:picMk id="5" creationId="{760A0464-CE22-7E4E-8733-1FD4DA6557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dc3b72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dc3b72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00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ce2a27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ce2a27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74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ce2a27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ce2a27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75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ce2a279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ce2a279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3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IED Schema Overview</a:t>
            </a:r>
            <a:endParaRPr dirty="0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7E8C58C6-C11E-694D-8691-B83031E2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6202"/>
            <a:ext cx="9144000" cy="32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0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007207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Car IED: Contributing Factors &amp; Planning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3E2B37-B67F-FD41-9365-C829646E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" y="1691761"/>
            <a:ext cx="6509826" cy="33864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1B5177-DCC1-9B4A-BFCF-0A9691780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46448"/>
              </p:ext>
            </p:extLst>
          </p:nvPr>
        </p:nvGraphicFramePr>
        <p:xfrm>
          <a:off x="4318907" y="293649"/>
          <a:ext cx="4728194" cy="2265926"/>
        </p:xfrm>
        <a:graphic>
          <a:graphicData uri="http://schemas.openxmlformats.org/drawingml/2006/table">
            <a:tbl>
              <a:tblPr/>
              <a:tblGrid>
                <a:gridCol w="1872840">
                  <a:extLst>
                    <a:ext uri="{9D8B030D-6E8A-4147-A177-3AD203B41FA5}">
                      <a16:colId xmlns:a16="http://schemas.microsoft.com/office/drawing/2014/main" val="231515486"/>
                    </a:ext>
                  </a:extLst>
                </a:gridCol>
                <a:gridCol w="818107">
                  <a:extLst>
                    <a:ext uri="{9D8B030D-6E8A-4147-A177-3AD203B41FA5}">
                      <a16:colId xmlns:a16="http://schemas.microsoft.com/office/drawing/2014/main" val="1031084978"/>
                    </a:ext>
                  </a:extLst>
                </a:gridCol>
                <a:gridCol w="2037247">
                  <a:extLst>
                    <a:ext uri="{9D8B030D-6E8A-4147-A177-3AD203B41FA5}">
                      <a16:colId xmlns:a16="http://schemas.microsoft.com/office/drawing/2014/main" val="3851067211"/>
                    </a:ext>
                  </a:extLst>
                </a:gridCol>
              </a:tblGrid>
              <a:tr h="279500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94587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Learn bomb manufacturing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Q8434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learn about bomb making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88501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Get explosives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Q21651837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buy the materials to make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6959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Get car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Q21651837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buy the vehicle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740186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Manufacture of assemble IED </a:t>
                      </a:r>
                      <a:endParaRPr lang="en-US" sz="1100" b="1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Q187939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manufacturing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348334"/>
                  </a:ext>
                </a:extLst>
              </a:tr>
              <a:tr h="23154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IED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bomb to some place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57529"/>
                  </a:ext>
                </a:extLst>
              </a:tr>
              <a:tr h="27950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car to assembly location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vehicle to some place</a:t>
                      </a:r>
                      <a:endParaRPr lang="en-US" sz="1100" dirty="0">
                        <a:effectLst/>
                      </a:endParaRPr>
                    </a:p>
                  </a:txBody>
                  <a:tcPr marL="8189" marR="8189" marT="8189" marB="81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8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IED: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E2F2-CADD-E443-A3F4-D117B3695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867987A-D770-0743-8F77-88C1C0D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631"/>
            <a:ext cx="5485796" cy="406274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C924BC-2799-F54C-BF66-3123869FC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61415"/>
              </p:ext>
            </p:extLst>
          </p:nvPr>
        </p:nvGraphicFramePr>
        <p:xfrm>
          <a:off x="5485796" y="445025"/>
          <a:ext cx="3519660" cy="4660654"/>
        </p:xfrm>
        <a:graphic>
          <a:graphicData uri="http://schemas.openxmlformats.org/drawingml/2006/table">
            <a:tbl>
              <a:tblPr/>
              <a:tblGrid>
                <a:gridCol w="1173220">
                  <a:extLst>
                    <a:ext uri="{9D8B030D-6E8A-4147-A177-3AD203B41FA5}">
                      <a16:colId xmlns:a16="http://schemas.microsoft.com/office/drawing/2014/main" val="249627760"/>
                    </a:ext>
                  </a:extLst>
                </a:gridCol>
                <a:gridCol w="868620">
                  <a:extLst>
                    <a:ext uri="{9D8B030D-6E8A-4147-A177-3AD203B41FA5}">
                      <a16:colId xmlns:a16="http://schemas.microsoft.com/office/drawing/2014/main" val="2268464871"/>
                    </a:ext>
                  </a:extLst>
                </a:gridCol>
                <a:gridCol w="1477820">
                  <a:extLst>
                    <a:ext uri="{9D8B030D-6E8A-4147-A177-3AD203B41FA5}">
                      <a16:colId xmlns:a16="http://schemas.microsoft.com/office/drawing/2014/main" val="994721872"/>
                    </a:ext>
                  </a:extLst>
                </a:gridCol>
              </a:tblGrid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73626"/>
                  </a:ext>
                </a:extLst>
              </a:tr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Detonate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Q891854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bomb_attack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10228"/>
                  </a:ext>
                </a:extLst>
              </a:tr>
              <a:tr h="211593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Crash car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Q11822042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crash the car and 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170140"/>
                  </a:ext>
                </a:extLst>
              </a:tr>
              <a:tr h="608988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Explosion from IED and car crash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Q179057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262177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from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94916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Destruction from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Q17781833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destruction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944339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950211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from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767471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 from detonation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346635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victims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377988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due to explosion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from the explosion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83994"/>
                  </a:ext>
                </a:extLst>
              </a:tr>
              <a:tr h="41029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car to attack location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car to attack people</a:t>
                      </a:r>
                      <a:endParaRPr lang="en-US" sz="110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3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9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4D29-AC3A-F349-9536-A20F9F6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4072"/>
            <a:ext cx="2071282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Car-IED: Aftermath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140DCE-48C0-8248-A985-3B949E0D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28" y="1590191"/>
            <a:ext cx="7258526" cy="3546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86EA12-6F55-1C47-8ADC-48CE79FB0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88342"/>
              </p:ext>
            </p:extLst>
          </p:nvPr>
        </p:nvGraphicFramePr>
        <p:xfrm>
          <a:off x="138546" y="147325"/>
          <a:ext cx="6363855" cy="2392600"/>
        </p:xfrm>
        <a:graphic>
          <a:graphicData uri="http://schemas.openxmlformats.org/drawingml/2006/table">
            <a:tbl>
              <a:tblPr/>
              <a:tblGrid>
                <a:gridCol w="2121285">
                  <a:extLst>
                    <a:ext uri="{9D8B030D-6E8A-4147-A177-3AD203B41FA5}">
                      <a16:colId xmlns:a16="http://schemas.microsoft.com/office/drawing/2014/main" val="1699404787"/>
                    </a:ext>
                  </a:extLst>
                </a:gridCol>
                <a:gridCol w="1065260">
                  <a:extLst>
                    <a:ext uri="{9D8B030D-6E8A-4147-A177-3AD203B41FA5}">
                      <a16:colId xmlns:a16="http://schemas.microsoft.com/office/drawing/2014/main" val="1259372903"/>
                    </a:ext>
                  </a:extLst>
                </a:gridCol>
                <a:gridCol w="3177310">
                  <a:extLst>
                    <a:ext uri="{9D8B030D-6E8A-4147-A177-3AD203B41FA5}">
                      <a16:colId xmlns:a16="http://schemas.microsoft.com/office/drawing/2014/main" val="3913638832"/>
                    </a:ext>
                  </a:extLst>
                </a:gridCol>
              </a:tblGrid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44664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the victim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346457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witness(es)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649504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legal_hearing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16138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67427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criminal_investigation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639104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bombing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4301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581687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34599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3080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213471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 of the final decision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336478"/>
                  </a:ext>
                </a:extLst>
              </a:tr>
              <a:tr h="82182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 of the bomber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42616"/>
                  </a:ext>
                </a:extLst>
              </a:tr>
              <a:tr h="159133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5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50" dirty="0">
                        <a:effectLst/>
                      </a:endParaRPr>
                    </a:p>
                  </a:txBody>
                  <a:tcPr marL="5440" marR="5440" marT="5440" marB="54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0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5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1B0-5A85-0041-B4A6-1149DC12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717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Attack Schema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FA62279-1CBC-C544-B8F5-1E9CB94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66" y="1667873"/>
            <a:ext cx="7746032" cy="353922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2A670D-C4B4-2F40-B2A1-77322BE7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03329"/>
              </p:ext>
            </p:extLst>
          </p:nvPr>
        </p:nvGraphicFramePr>
        <p:xfrm>
          <a:off x="207040" y="808305"/>
          <a:ext cx="4364961" cy="1119243"/>
        </p:xfrm>
        <a:graphic>
          <a:graphicData uri="http://schemas.openxmlformats.org/drawingml/2006/table">
            <a:tbl>
              <a:tblPr/>
              <a:tblGrid>
                <a:gridCol w="1454987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11497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760268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400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happens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58971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from attack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 from the attack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52340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attacker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94905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of the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16455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troops arrive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medical team arrives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768419"/>
                  </a:ext>
                </a:extLst>
              </a:tr>
              <a:tr h="8063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000" b="1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00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injury of victims</a:t>
                      </a:r>
                      <a:endParaRPr lang="en-US" sz="1000" dirty="0">
                        <a:effectLst/>
                      </a:endParaRPr>
                    </a:p>
                  </a:txBody>
                  <a:tcPr marL="10610" marR="10610" marT="10610" marB="1061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7994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E74C31-26C6-274A-A546-2BAA6568E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32480"/>
              </p:ext>
            </p:extLst>
          </p:nvPr>
        </p:nvGraphicFramePr>
        <p:xfrm>
          <a:off x="5077663" y="38505"/>
          <a:ext cx="4112517" cy="3289765"/>
        </p:xfrm>
        <a:graphic>
          <a:graphicData uri="http://schemas.openxmlformats.org/drawingml/2006/table">
            <a:tbl>
              <a:tblPr/>
              <a:tblGrid>
                <a:gridCol w="1370839">
                  <a:extLst>
                    <a:ext uri="{9D8B030D-6E8A-4147-A177-3AD203B41FA5}">
                      <a16:colId xmlns:a16="http://schemas.microsoft.com/office/drawing/2014/main" val="4081032962"/>
                    </a:ext>
                  </a:extLst>
                </a:gridCol>
                <a:gridCol w="899206">
                  <a:extLst>
                    <a:ext uri="{9D8B030D-6E8A-4147-A177-3AD203B41FA5}">
                      <a16:colId xmlns:a16="http://schemas.microsoft.com/office/drawing/2014/main" val="1105677234"/>
                    </a:ext>
                  </a:extLst>
                </a:gridCol>
                <a:gridCol w="1842472">
                  <a:extLst>
                    <a:ext uri="{9D8B030D-6E8A-4147-A177-3AD203B41FA5}">
                      <a16:colId xmlns:a16="http://schemas.microsoft.com/office/drawing/2014/main" val="1506998600"/>
                    </a:ext>
                  </a:extLst>
                </a:gridCol>
              </a:tblGrid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Medical intervention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of the victims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98659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arrest suspects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70511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in court </a:t>
                      </a:r>
                      <a:endParaRPr lang="en-US" sz="1050" b="1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legal_hearing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840248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Officials meet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officials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40687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Investigate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Q1964968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criminal_investigation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532148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89153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witness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witness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6300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that triggered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56108"/>
                  </a:ext>
                </a:extLst>
              </a:tr>
              <a:tr h="25887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1660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Retaliatory attack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previous attack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39726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suspect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9374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Correspondence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remote_communication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60655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accused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attacker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249116"/>
                  </a:ext>
                </a:extLst>
              </a:tr>
              <a:tr h="19946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Broadcast decision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Q567303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788754"/>
                  </a:ext>
                </a:extLst>
              </a:tr>
              <a:tr h="14004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Issue sentence </a:t>
                      </a:r>
                      <a:endParaRPr lang="en-US" sz="1050" b="1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105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</a:t>
                      </a:r>
                      <a:endParaRPr lang="en-US" sz="1050" dirty="0">
                        <a:effectLst/>
                      </a:endParaRPr>
                    </a:p>
                  </a:txBody>
                  <a:tcPr marL="10610" marR="10610" marT="10610" marB="1061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1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2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37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Contribution Factors &amp; Planning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950" y="4502700"/>
            <a:ext cx="1333600" cy="1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41243">
            <a:off x="7674272" y="3703449"/>
            <a:ext cx="415884" cy="12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31565">
            <a:off x="6323547" y="4765371"/>
            <a:ext cx="141135" cy="12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93B7607-C6AB-9740-8974-0928187CC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" y="1151531"/>
            <a:ext cx="5655365" cy="3217363"/>
          </a:xfrm>
          <a:prstGeom prst="rect">
            <a:avLst/>
          </a:prstGeom>
        </p:spPr>
      </p:pic>
      <p:graphicFrame>
        <p:nvGraphicFramePr>
          <p:cNvPr id="67" name="Google Shape;67;p14"/>
          <p:cNvGraphicFramePr/>
          <p:nvPr/>
        </p:nvGraphicFramePr>
        <p:xfrm>
          <a:off x="5655365" y="1061357"/>
          <a:ext cx="3402562" cy="3768939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34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934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89229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learning to make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Q8434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learn about the bomb making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talking with requester or commander </a:t>
                      </a:r>
                      <a:endParaRPr sz="10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Q1472062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asking the requester about the bomb plan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request or command to attack target </a:t>
                      </a:r>
                      <a:endParaRPr sz="10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Q1665268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requester asks to attack a specific target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buying IED components </a:t>
                      </a:r>
                      <a:endParaRPr sz="100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Q21651837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buy the materials to make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build IED </a:t>
                      </a:r>
                      <a:endParaRPr sz="10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Q187939</a:t>
                      </a:r>
                      <a:endParaRPr sz="100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 manufacturing the bomb</a:t>
                      </a:r>
                      <a:endParaRPr sz="100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8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Execution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4" name="Google Shape;84;p15"/>
          <p:cNvGraphicFramePr/>
          <p:nvPr>
            <p:extLst>
              <p:ext uri="{D42A27DB-BD31-4B8C-83A1-F6EECF244321}">
                <p14:modId xmlns:p14="http://schemas.microsoft.com/office/powerpoint/2010/main" val="3649804450"/>
              </p:ext>
            </p:extLst>
          </p:nvPr>
        </p:nvGraphicFramePr>
        <p:xfrm>
          <a:off x="5372484" y="1044301"/>
          <a:ext cx="3771516" cy="3975945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6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threatening by announcing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Q325980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threatening the possible bombing 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746305"/>
                  </a:ext>
                </a:extLst>
              </a:tr>
              <a:tr h="3551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moving to target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Q7590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transport the bomb to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 err="1"/>
                        <a:t>interefering</a:t>
                      </a:r>
                      <a:r>
                        <a:rPr lang="en" sz="1050" b="1" dirty="0"/>
                        <a:t> to neutralize the IED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Q16515105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</a:t>
                      </a:r>
                      <a:r>
                        <a:rPr lang="en" sz="1050" dirty="0" err="1"/>
                        <a:t>interefer</a:t>
                      </a:r>
                      <a:r>
                        <a:rPr lang="en" sz="1050" dirty="0"/>
                        <a:t> the bombing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defusing the IED </a:t>
                      </a:r>
                      <a:endParaRPr sz="10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Q649416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leave the bomb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IED detonates </a:t>
                      </a:r>
                      <a:endParaRPr sz="10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Q891854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bomb attack starts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6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target destroyed </a:t>
                      </a:r>
                      <a:endParaRPr sz="10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Q17781833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destruction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4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target damaged </a:t>
                      </a:r>
                      <a:endParaRPr sz="10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Q481609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damage of the target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4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victims injured </a:t>
                      </a:r>
                      <a:endParaRPr sz="10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Q193078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injury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4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/>
                        <a:t>victims die </a:t>
                      </a:r>
                      <a:endParaRPr sz="10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Q4</a:t>
                      </a:r>
                      <a:endParaRPr sz="10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death of victims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14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 err="1"/>
                        <a:t>interefering</a:t>
                      </a:r>
                      <a:r>
                        <a:rPr lang="en" sz="1050" b="1" dirty="0"/>
                        <a:t> to defuse more potential IEDs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Q16515105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</a:t>
                      </a:r>
                      <a:r>
                        <a:rPr lang="en" sz="1050" dirty="0" err="1"/>
                        <a:t>interefer</a:t>
                      </a:r>
                      <a:r>
                        <a:rPr lang="en" sz="1050" dirty="0"/>
                        <a:t> other remaining bombs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47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Investigation begins </a:t>
                      </a:r>
                      <a:endParaRPr sz="10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Q1964968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 criminal investigation</a:t>
                      </a:r>
                      <a:endParaRPr sz="10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sky, yellow, vector graphics&#10;&#10;Description automatically generated">
            <a:extLst>
              <a:ext uri="{FF2B5EF4-FFF2-40B4-BE49-F238E27FC236}">
                <a16:creationId xmlns:a16="http://schemas.microsoft.com/office/drawing/2014/main" id="{1C78CFB1-A5B6-2240-9B3C-019DE74F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7" y="1044300"/>
            <a:ext cx="5060785" cy="39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1476" y="19148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General IED: Aftermath</a:t>
            </a: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57333">
            <a:off x="369849" y="2789994"/>
            <a:ext cx="614903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087575"/>
            <a:ext cx="524975" cy="2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0" y="3318025"/>
            <a:ext cx="670400" cy="29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50" y="2848975"/>
            <a:ext cx="1191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425" y="1689325"/>
            <a:ext cx="383150" cy="29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6"/>
          <p:cNvGraphicFramePr/>
          <p:nvPr/>
        </p:nvGraphicFramePr>
        <p:xfrm>
          <a:off x="81476" y="789574"/>
          <a:ext cx="3631286" cy="4277876"/>
        </p:xfrm>
        <a:graphic>
          <a:graphicData uri="http://schemas.openxmlformats.org/drawingml/2006/table">
            <a:tbl>
              <a:tblPr>
                <a:noFill/>
                <a:tableStyleId>{E4BA72F3-E349-4A06-98A5-2DBAF7C8B1ED}</a:tableStyleId>
              </a:tblPr>
              <a:tblGrid>
                <a:gridCol w="1437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 err="1"/>
                        <a:t>interefering</a:t>
                      </a:r>
                      <a:r>
                        <a:rPr lang="en" sz="800" b="1" dirty="0"/>
                        <a:t> to defuse more potential IEDs </a:t>
                      </a:r>
                      <a:endParaRPr sz="80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Q16515105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</a:t>
                      </a:r>
                      <a:r>
                        <a:rPr lang="en" sz="800" dirty="0" err="1"/>
                        <a:t>interefer</a:t>
                      </a:r>
                      <a:r>
                        <a:rPr lang="en" sz="800" dirty="0"/>
                        <a:t> other remaining bombs</a:t>
                      </a:r>
                      <a:endParaRPr sz="80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68702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Investigation begins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Q1964968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 criminal_investigation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evacuation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Q606332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 emergency_evacuation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witness contact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Q11024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communication with witness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 demonstration event happening after the detonation event.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Q175331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demonstration after the bombing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Potential aftermath conflict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Q1174599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attack after the bombing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evacuation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Q606332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</a:t>
                      </a:r>
                      <a:r>
                        <a:rPr lang="en" sz="650" dirty="0" err="1"/>
                        <a:t>emergency_evacuation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contacting the medical team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Q1472062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contacting the medical team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contacting police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Q1472062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contacting the police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Intelligence identified ibrahim hussein berro as bomber at some place.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Q3265221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identification of the bomber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Attacker indicted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/>
                        <a:t>Q19357312</a:t>
                      </a:r>
                      <a:endParaRPr sz="65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50" dirty="0"/>
                        <a:t> accusation of the bomber</a:t>
                      </a:r>
                      <a:endParaRPr sz="650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trial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Q545861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 legal_hearing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22966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 dirty="0"/>
                        <a:t>Attacker convicted </a:t>
                      </a:r>
                      <a:endParaRPr sz="750" b="1" dirty="0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Q2916183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conviction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662098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sentenced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Q1763090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sentence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57364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jailed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Q1403016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arrest of the bomber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55547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Attacker released after duration of sentence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Q3237993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release the bomber from prison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0112"/>
                  </a:ext>
                </a:extLst>
              </a:tr>
              <a:tr h="19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b="1"/>
                        <a:t>Identified person is found innocent </a:t>
                      </a:r>
                      <a:endParaRPr sz="750" b="1"/>
                    </a:p>
                  </a:txBody>
                  <a:tcPr marL="38100" marR="38100" marT="38100" marB="38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/>
                        <a:t>Q3237993</a:t>
                      </a:r>
                      <a:endParaRPr sz="75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 dirty="0"/>
                        <a:t> release the innocent people</a:t>
                      </a:r>
                      <a:endParaRPr sz="750" dirty="0"/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749874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F8AC1A-E6FC-4B45-A5DB-ECF2C15BC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761" y="0"/>
            <a:ext cx="54926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77E0-C271-0F4E-BE47-A86EC643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</a:t>
            </a:r>
            <a:r>
              <a:rPr lang="zh-CN" altLang="en-US" dirty="0"/>
              <a:t> </a:t>
            </a:r>
            <a:r>
              <a:rPr lang="en-US" altLang="zh-CN" dirty="0"/>
              <a:t>IED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5177-F438-9242-A5EF-DEC5ECF33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9E4E2F3-88A2-304C-B449-759C0BAC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655"/>
            <a:ext cx="9144000" cy="25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2906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Backpack-IED</a:t>
            </a:r>
            <a:r>
              <a:rPr lang="zh-CN" altLang="en-US" dirty="0"/>
              <a:t> </a:t>
            </a:r>
            <a:r>
              <a:rPr lang="en-US" altLang="zh-CN" dirty="0"/>
              <a:t>Schema:</a:t>
            </a:r>
            <a:r>
              <a:rPr lang="zh-CN" altLang="en-US" dirty="0"/>
              <a:t> </a:t>
            </a:r>
            <a:r>
              <a:rPr lang="en-US" altLang="zh-CN" dirty="0"/>
              <a:t>Contributory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Planning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3CD9DB-EEB0-DF4D-9DE5-1008C70E9E85}"/>
              </a:ext>
            </a:extLst>
          </p:cNvPr>
          <p:cNvGraphicFramePr>
            <a:graphicFrameLocks noGrp="1"/>
          </p:cNvGraphicFramePr>
          <p:nvPr/>
        </p:nvGraphicFramePr>
        <p:xfrm>
          <a:off x="403470" y="543637"/>
          <a:ext cx="7771785" cy="1628063"/>
        </p:xfrm>
        <a:graphic>
          <a:graphicData uri="http://schemas.openxmlformats.org/drawingml/2006/table">
            <a:tbl>
              <a:tblPr/>
              <a:tblGrid>
                <a:gridCol w="2590595">
                  <a:extLst>
                    <a:ext uri="{9D8B030D-6E8A-4147-A177-3AD203B41FA5}">
                      <a16:colId xmlns:a16="http://schemas.microsoft.com/office/drawing/2014/main" val="2916642121"/>
                    </a:ext>
                  </a:extLst>
                </a:gridCol>
                <a:gridCol w="1634426">
                  <a:extLst>
                    <a:ext uri="{9D8B030D-6E8A-4147-A177-3AD203B41FA5}">
                      <a16:colId xmlns:a16="http://schemas.microsoft.com/office/drawing/2014/main" val="4246908539"/>
                    </a:ext>
                  </a:extLst>
                </a:gridCol>
                <a:gridCol w="3546764">
                  <a:extLst>
                    <a:ext uri="{9D8B030D-6E8A-4147-A177-3AD203B41FA5}">
                      <a16:colId xmlns:a16="http://schemas.microsoft.com/office/drawing/2014/main" val="1127370996"/>
                    </a:ext>
                  </a:extLst>
                </a:gridCol>
              </a:tblGrid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 bomb making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Q8434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learn about the bomb making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732116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Motivating attack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Q1174599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the bomber starts to want to attack people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554703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Buy bomb or parts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Q21651837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but materials for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42876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Move bomb or parts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Q7590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transport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25443"/>
                  </a:ext>
                </a:extLst>
              </a:tr>
              <a:tr h="33300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Assemble explosive in container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Q187939</a:t>
                      </a:r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manufacturing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36223"/>
                  </a:ext>
                </a:extLst>
              </a:tr>
              <a:tr h="259011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Demonstration </a:t>
                      </a:r>
                      <a:endParaRPr lang="en-US" sz="1100" b="1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Q175331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demonstration that triggered the bomb</a:t>
                      </a:r>
                      <a:endParaRPr lang="en-US" sz="1100" dirty="0">
                        <a:effectLst/>
                        <a:latin typeface="+mn-lt"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8389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4F96D2B-9A67-0541-A33D-B4CB8E51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9" y="2204356"/>
            <a:ext cx="6974516" cy="29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Backpack-IED</a:t>
            </a:r>
            <a:r>
              <a:rPr lang="zh-CN" altLang="en-US" dirty="0"/>
              <a:t> </a:t>
            </a:r>
            <a:r>
              <a:rPr lang="en-US" altLang="zh-CN" dirty="0"/>
              <a:t>Schema: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Execution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992EBB-ADA9-BC45-813C-F61EB9B09404}"/>
              </a:ext>
            </a:extLst>
          </p:cNvPr>
          <p:cNvGraphicFramePr>
            <a:graphicFrameLocks noGrp="1"/>
          </p:cNvGraphicFramePr>
          <p:nvPr/>
        </p:nvGraphicFramePr>
        <p:xfrm>
          <a:off x="311700" y="1586235"/>
          <a:ext cx="4149465" cy="2988754"/>
        </p:xfrm>
        <a:graphic>
          <a:graphicData uri="http://schemas.openxmlformats.org/drawingml/2006/table">
            <a:tbl>
              <a:tblPr/>
              <a:tblGrid>
                <a:gridCol w="1383155">
                  <a:extLst>
                    <a:ext uri="{9D8B030D-6E8A-4147-A177-3AD203B41FA5}">
                      <a16:colId xmlns:a16="http://schemas.microsoft.com/office/drawing/2014/main" val="1818615697"/>
                    </a:ext>
                  </a:extLst>
                </a:gridCol>
                <a:gridCol w="1085290">
                  <a:extLst>
                    <a:ext uri="{9D8B030D-6E8A-4147-A177-3AD203B41FA5}">
                      <a16:colId xmlns:a16="http://schemas.microsoft.com/office/drawing/2014/main" val="573218296"/>
                    </a:ext>
                  </a:extLst>
                </a:gridCol>
                <a:gridCol w="1681020">
                  <a:extLst>
                    <a:ext uri="{9D8B030D-6E8A-4147-A177-3AD203B41FA5}">
                      <a16:colId xmlns:a16="http://schemas.microsoft.com/office/drawing/2014/main" val="952681310"/>
                    </a:ext>
                  </a:extLst>
                </a:gridCol>
              </a:tblGrid>
              <a:tr h="42764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Damage artifacts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Q481609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damage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by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the bomb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92744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Q193078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victim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injury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197179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Detonate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Q891854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bomb attack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589716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Destroy property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Q17781833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destruction of the surrounding properties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48781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Death from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Q4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death due to the attack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65880"/>
                  </a:ext>
                </a:extLst>
              </a:tr>
              <a:tr h="42669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IED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IED to the attacking target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51662"/>
                  </a:ext>
                </a:extLst>
              </a:tr>
              <a:tr h="42764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Notify attack </a:t>
                      </a:r>
                      <a:endParaRPr lang="en-US" sz="11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110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announcement of the attacking event</a:t>
                      </a:r>
                      <a:endParaRPr lang="en-US" sz="11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58199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AA6E1B60-9F57-9B47-9BFE-35F1F6A0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38" y="0"/>
            <a:ext cx="43699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743-B556-FE4F-B21A-70351A35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3256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Backpack-IED:</a:t>
            </a:r>
            <a:br>
              <a:rPr lang="en-US" dirty="0"/>
            </a:br>
            <a:r>
              <a:rPr lang="en-US" dirty="0"/>
              <a:t>Reaction &amp; Aftermath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62ED6-197B-FC43-B353-56C5D0B5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4BD396-72B0-AE4D-A737-6CD37B45C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5950482" cy="4125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F7A46D-446A-FC48-82C5-26F76470B68F}"/>
              </a:ext>
            </a:extLst>
          </p:cNvPr>
          <p:cNvGraphicFramePr>
            <a:graphicFrameLocks noGrp="1"/>
          </p:cNvGraphicFramePr>
          <p:nvPr/>
        </p:nvGraphicFramePr>
        <p:xfrm>
          <a:off x="3256434" y="73891"/>
          <a:ext cx="5575866" cy="3086996"/>
        </p:xfrm>
        <a:graphic>
          <a:graphicData uri="http://schemas.openxmlformats.org/drawingml/2006/table">
            <a:tbl>
              <a:tblPr/>
              <a:tblGrid>
                <a:gridCol w="1758911">
                  <a:extLst>
                    <a:ext uri="{9D8B030D-6E8A-4147-A177-3AD203B41FA5}">
                      <a16:colId xmlns:a16="http://schemas.microsoft.com/office/drawing/2014/main" val="41656478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3318617554"/>
                    </a:ext>
                  </a:extLst>
                </a:gridCol>
                <a:gridCol w="2754773">
                  <a:extLst>
                    <a:ext uri="{9D8B030D-6E8A-4147-A177-3AD203B41FA5}">
                      <a16:colId xmlns:a16="http://schemas.microsoft.com/office/drawing/2014/main" val="2041751018"/>
                    </a:ext>
                  </a:extLst>
                </a:gridCol>
              </a:tblGrid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emergency evacuation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787011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Potential aftermath conflict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Q1174599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attack after the bombing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12753"/>
                  </a:ext>
                </a:extLst>
              </a:tr>
              <a:tr h="18887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Post-Attack Demonstration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Q175331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demonstration after the bombing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187385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Conduct treatment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Q179661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treatment for victims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696751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Evacuation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Q606332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emergency_evacuation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75506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witness_contact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witness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29707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Identify suspect(s)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Q3265221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identification of the bomber 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898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Notify attack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Q1472062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notification of the attack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146763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Contact victims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Q11024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communication with the victims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66520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Inspect damage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Q193181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observation of the 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demage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057865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Interview suspects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Q21170798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meeting with suspects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3369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Move detainee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Q7590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transport the detainee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389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Indict detainee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Q19357312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accusation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15692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Detain suspect(s)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507858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Try accused in court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Q545861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legal_hearing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215832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Acquit defendant </a:t>
                      </a:r>
                      <a:endParaRPr lang="en-US" sz="800" b="1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Q1454723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acquittal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09813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Convict defendant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Q2916183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conviction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65202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Sentence defendant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Q1763090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sentence of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148176"/>
                  </a:ext>
                </a:extLst>
              </a:tr>
              <a:tr h="161007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Detain for serving sentence </a:t>
                      </a:r>
                      <a:endParaRPr lang="en-US" sz="800" b="1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Q1403016</a:t>
                      </a:r>
                      <a:endParaRPr lang="en-US" sz="80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 arrest the bomber</a:t>
                      </a:r>
                      <a:endParaRPr lang="en-US" sz="800" dirty="0">
                        <a:effectLst/>
                      </a:endParaRPr>
                    </a:p>
                  </a:txBody>
                  <a:tcPr marL="6485" marR="6485" marT="6485" marB="648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2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12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0077-A45A-0648-B83E-1D92FD29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F2759-2D41-BF4D-9872-2D10115B8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760A0464-CE22-7E4E-8733-1FD4DA65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475"/>
            <a:ext cx="9144000" cy="32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33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1076</Words>
  <Application>Microsoft Macintosh PowerPoint</Application>
  <PresentationFormat>On-screen Show (16:9)</PresentationFormat>
  <Paragraphs>373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Helvetica Neue</vt:lpstr>
      <vt:lpstr>Simple Light</vt:lpstr>
      <vt:lpstr>General IED Schema Overview</vt:lpstr>
      <vt:lpstr>General IED: Contribution Factors &amp; Planning</vt:lpstr>
      <vt:lpstr>General IED: Execution</vt:lpstr>
      <vt:lpstr>General IED: Aftermath</vt:lpstr>
      <vt:lpstr>Backpack IED</vt:lpstr>
      <vt:lpstr>Backpack-IED Schema: Contributory Factors &amp; Planning</vt:lpstr>
      <vt:lpstr>Backpack-IED Schema:  Execution</vt:lpstr>
      <vt:lpstr>Backpack-IED: Reaction &amp; Aftermath</vt:lpstr>
      <vt:lpstr>Car IED</vt:lpstr>
      <vt:lpstr>Car IED: Contributing Factors &amp; Planning</vt:lpstr>
      <vt:lpstr>Car IED: Execution</vt:lpstr>
      <vt:lpstr>Car-IED: Aftermath</vt:lpstr>
      <vt:lpstr>General Attack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Attack Schema</dc:title>
  <cp:lastModifiedBy>Li, Manling</cp:lastModifiedBy>
  <cp:revision>5</cp:revision>
  <dcterms:modified xsi:type="dcterms:W3CDTF">2022-02-11T00:09:17Z</dcterms:modified>
</cp:coreProperties>
</file>