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858de7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858de7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858de7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858de7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858de7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858de7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/>
              <a:t>RESIN International Conflict Schema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Zeng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16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International Conflict (10277)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75" y="607125"/>
            <a:ext cx="6367099" cy="45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20" y="3921300"/>
            <a:ext cx="1811175" cy="1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Episode (10286)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Attack (10278)</a:t>
            </a:r>
            <a:r>
              <a:rPr lang="en" sz="1200"/>
              <a:t>: A conflict between two countries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Scarcity (10282)</a:t>
            </a:r>
            <a:r>
              <a:rPr lang="en" sz="1200"/>
              <a:t>: Food or resource shortage caused by the attacks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Injury (10280)</a:t>
            </a:r>
            <a:r>
              <a:rPr lang="en" sz="1200"/>
              <a:t>: Victims get injured because of the attacks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Death (10279)</a:t>
            </a:r>
            <a:r>
              <a:rPr lang="en" sz="1200"/>
              <a:t>: Victims die because of the attack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Damage (10281)</a:t>
            </a:r>
            <a:r>
              <a:rPr lang="en" sz="1200"/>
              <a:t>: C</a:t>
            </a:r>
            <a:r>
              <a:rPr lang="en" sz="1200"/>
              <a:t>onstructions</a:t>
            </a:r>
            <a:r>
              <a:rPr lang="en" sz="1200"/>
              <a:t> are damaged because of the attack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Transport (10283)</a:t>
            </a:r>
            <a:r>
              <a:rPr lang="en" sz="1200"/>
              <a:t>: Victims have to migrate to other places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200"/>
              <a:t>Demonstration (10284)</a:t>
            </a:r>
            <a:r>
              <a:rPr lang="en" sz="1200"/>
              <a:t>: People demonstrate to against the battle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" sz="1200"/>
              <a:t>Arrest (10285)</a:t>
            </a:r>
            <a:r>
              <a:rPr lang="en" sz="1200"/>
              <a:t>: People triggering this attack is arrested</a:t>
            </a:r>
            <a:endParaRPr sz="1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99" y="798150"/>
            <a:ext cx="2900975" cy="4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Ceasefire Episode (10292)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0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Remote Communication (10287)</a:t>
            </a:r>
            <a:r>
              <a:rPr lang="en" sz="1200"/>
              <a:t>: A third-party organization requests ceasefire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Negotiation (10288)</a:t>
            </a:r>
            <a:r>
              <a:rPr lang="en" sz="1200"/>
              <a:t>: Battle participants negotiate a ceasefire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Negotiation Result (10289)</a:t>
            </a:r>
            <a:r>
              <a:rPr lang="en" sz="1200"/>
              <a:t>: a container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Rejection (10290)</a:t>
            </a:r>
            <a:r>
              <a:rPr lang="en" sz="1200"/>
              <a:t>: </a:t>
            </a:r>
            <a:r>
              <a:rPr lang="en" sz="1200"/>
              <a:t>Battle participants do not reach an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Agreement (10291)</a:t>
            </a:r>
            <a:r>
              <a:rPr lang="en" sz="1200"/>
              <a:t>:  Battle participants reach an agreement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Announcement (10293)</a:t>
            </a:r>
            <a:r>
              <a:rPr lang="en" sz="1200"/>
              <a:t>: The ceasefire agreement is announced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Withdrawal (10294)</a:t>
            </a:r>
            <a:r>
              <a:rPr lang="en" sz="1200"/>
              <a:t>: The attacking army is withdrawn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25" y="1152475"/>
            <a:ext cx="4424776" cy="35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