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1a2ab91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101a2ab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01a2ab91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01a2ab91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01a2ab91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01a2ab91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01a2ab91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01a2ab91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01a2ab91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01a2ab91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01a2ab91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01a2ab91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285b9745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285b9745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RESIN Terrorist Mass Shooting Schema</a:t>
            </a:r>
            <a:br>
              <a:rPr lang="en"/>
            </a:br>
            <a:r>
              <a:rPr lang="en" sz="1600"/>
              <a:t>Quizlet 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7"/>
              <a:buNone/>
            </a:pPr>
            <a:r>
              <a:rPr lang="en"/>
              <a:t>Ghazaleh Kazeminejad, </a:t>
            </a:r>
            <a:r>
              <a:rPr lang="en"/>
              <a:t>Sha Li, </a:t>
            </a:r>
            <a:r>
              <a:rPr lang="en"/>
              <a:t>Iris Liu, </a:t>
            </a:r>
            <a:r>
              <a:rPr lang="en"/>
              <a:t>Michael Regan,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7"/>
              <a:buNone/>
            </a:pPr>
            <a:r>
              <a:rPr lang="en"/>
              <a:t>Susan Brown, Martha Palmer, Heng Ji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70" y="3745225"/>
            <a:ext cx="1811175" cy="11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7295" y="661263"/>
            <a:ext cx="593130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Motive (10296)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Failure (10303)</a:t>
            </a:r>
            <a:r>
              <a:rPr lang="en"/>
              <a:t>: state or event of not meeting a desirable or intended objective, relative to a particular observer or belief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Social conflict (10301)</a:t>
            </a:r>
            <a:r>
              <a:rPr lang="en"/>
              <a:t>: struggle for agency or power in society, when two or more actors oppose each other in social interaction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Revenge (10302)</a:t>
            </a:r>
            <a:r>
              <a:rPr lang="en"/>
              <a:t>: harmful action in response to a grievance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795988"/>
            <a:ext cx="5719501" cy="3551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(10297)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Intentional human activity (10304)</a:t>
            </a:r>
            <a:r>
              <a:rPr lang="en"/>
              <a:t>: human activity driven by purposeful motives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Decision (10305)</a:t>
            </a:r>
            <a:r>
              <a:rPr lang="en"/>
              <a:t>: result of deliberation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Buy (10306)</a:t>
            </a:r>
            <a:r>
              <a:rPr lang="en"/>
              <a:t>: purchase weapon for crime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Announcement (10307)</a:t>
            </a:r>
            <a:r>
              <a:rPr lang="en"/>
              <a:t>: printed, spoken, or published statement or notice of intent of mass shooting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244913"/>
            <a:ext cx="5719499" cy="2653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(10298)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Motion (10308)</a:t>
            </a:r>
            <a:r>
              <a:rPr lang="en"/>
              <a:t>: change in position of an object over time; a body is said to be in motion if it changes its position with respect to its immediate surroundings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Gun violence (10309)</a:t>
            </a:r>
            <a:r>
              <a:rPr lang="en"/>
              <a:t>: broadly defined as violence committed with the use of a gun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Injury (10312)</a:t>
            </a:r>
            <a:r>
              <a:rPr lang="en"/>
              <a:t>: physiological wound caused by shooter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Killing (10311)</a:t>
            </a:r>
            <a:r>
              <a:rPr lang="en"/>
              <a:t>: act of killing a living being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Survival (10313)</a:t>
            </a:r>
            <a:r>
              <a:rPr lang="en"/>
              <a:t>: act of being still alive after a threatening or dangerous situation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Violent death (10310)</a:t>
            </a:r>
            <a:r>
              <a:rPr lang="en"/>
              <a:t>: death caused by violence through the shooting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098588"/>
            <a:ext cx="5719501" cy="29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555600"/>
            <a:ext cx="3654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Response (10299)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Emergency call (10314)</a:t>
            </a:r>
            <a:r>
              <a:rPr lang="en"/>
              <a:t>: way of contacting an emergency call center usually by a phone to an emergency telephone number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Driving (10315)</a:t>
            </a:r>
            <a:r>
              <a:rPr lang="en"/>
              <a:t>: operation of a vehicle to the crime scene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First aid (10316)</a:t>
            </a:r>
            <a:r>
              <a:rPr lang="en"/>
              <a:t>: first and immediate assistance given to any person suffering from shooting injury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Rescue (10317)</a:t>
            </a:r>
            <a:r>
              <a:rPr lang="en"/>
              <a:t>: comprises responsive operations that usually involve the saving of life, or prevention of injury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709725"/>
            <a:ext cx="5719500" cy="25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-87800"/>
            <a:ext cx="486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Criminal Investigation (10300)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58950" y="3521075"/>
            <a:ext cx="4492500" cy="16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820"/>
              <a:t>Accusation (10318)</a:t>
            </a:r>
            <a:r>
              <a:rPr lang="en" sz="820"/>
              <a:t>: act of accusing or charging another with a crime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b="1" lang="en" sz="820"/>
              <a:t>Arrest (10319)</a:t>
            </a:r>
            <a:r>
              <a:rPr lang="en" sz="820"/>
              <a:t>: detention of a person and taking </a:t>
            </a:r>
            <a:r>
              <a:rPr lang="en" sz="820"/>
              <a:t>them</a:t>
            </a:r>
            <a:r>
              <a:rPr lang="en" sz="820"/>
              <a:t> into custody, usually because it has been suspected of committing a crime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b="1" lang="en" sz="820"/>
              <a:t>Detention (10320)</a:t>
            </a:r>
            <a:r>
              <a:rPr lang="en" sz="820"/>
              <a:t>: removal of the freedom of liberty by a state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b="1" lang="en" sz="820"/>
              <a:t>Conviction (10321)</a:t>
            </a:r>
            <a:r>
              <a:rPr lang="en" sz="820"/>
              <a:t>: verdict that results when a court of law finds a defendant guilty of a crime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b="1" lang="en" sz="820"/>
              <a:t>Plea (10322)</a:t>
            </a:r>
            <a:r>
              <a:rPr lang="en" sz="820"/>
              <a:t>: answer to a claim made by someone in a criminal case under common law using the adversarial system</a:t>
            </a:r>
            <a:endParaRPr sz="82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SzPts val="935"/>
              <a:buNone/>
            </a:pPr>
            <a:r>
              <a:rPr b="1" lang="en" sz="820"/>
              <a:t>Trial (10323)</a:t>
            </a:r>
            <a:r>
              <a:rPr lang="en" sz="820"/>
              <a:t>: coming together of parties to a dispute, to present information in a tribunal</a:t>
            </a:r>
            <a:endParaRPr sz="82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009" y="667900"/>
            <a:ext cx="7405993" cy="28531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4551598" y="3521075"/>
            <a:ext cx="4492500" cy="16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Legal hearing (10324)</a:t>
            </a:r>
            <a:r>
              <a:rPr lang="en" sz="800"/>
              <a:t>: A legal hearing about the crime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800"/>
              <a:t>Court decision (10325)</a:t>
            </a:r>
            <a:r>
              <a:rPr lang="en" sz="800"/>
              <a:t>: formal decision made by a court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800"/>
              <a:t>Acquittal (10327)</a:t>
            </a:r>
            <a:r>
              <a:rPr lang="en" sz="800"/>
              <a:t>: the legal result of a verdict of not guilty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800"/>
              <a:t>Sentence (10326)</a:t>
            </a:r>
            <a:r>
              <a:rPr lang="en" sz="800"/>
              <a:t>: decree of punishment in law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800"/>
              <a:t>Imprisonment (10328)</a:t>
            </a:r>
            <a:r>
              <a:rPr lang="en" sz="800"/>
              <a:t>: restraint of a person's liberty by judicial or other detention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800"/>
              <a:t>Execution (10329)</a:t>
            </a:r>
            <a:r>
              <a:rPr lang="en" sz="800"/>
              <a:t>: homicide as capital punishment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