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62" r:id="rId3"/>
    <p:sldId id="265" r:id="rId4"/>
    <p:sldId id="263" r:id="rId5"/>
    <p:sldId id="273" r:id="rId6"/>
    <p:sldId id="275" r:id="rId7"/>
    <p:sldId id="260" r:id="rId8"/>
    <p:sldId id="271" r:id="rId9"/>
    <p:sldId id="270" r:id="rId10"/>
    <p:sldId id="268" r:id="rId11"/>
    <p:sldId id="269" r:id="rId12"/>
    <p:sldId id="274" r:id="rId13"/>
    <p:sldId id="256" r:id="rId14"/>
    <p:sldId id="257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FF"/>
    <a:srgbClr val="FF0000"/>
    <a:srgbClr val="4472C4"/>
    <a:srgbClr val="FF0101"/>
    <a:srgbClr val="FF0404"/>
    <a:srgbClr val="0606FF"/>
    <a:srgbClr val="00CC32"/>
    <a:srgbClr val="FF4141"/>
    <a:srgbClr val="ED7D3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696" autoAdjust="0"/>
  </p:normalViewPr>
  <p:slideViewPr>
    <p:cSldViewPr snapToGrid="0">
      <p:cViewPr>
        <p:scale>
          <a:sx n="66" d="100"/>
          <a:sy n="66" d="100"/>
        </p:scale>
        <p:origin x="3932" y="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3600C5-93F2-4347-996B-3404BB04B6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8C54D-8EC6-4C9A-BAF3-32F2ED4864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5C87-08D3-44DC-AB1B-CA8715DF988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0EEC185-69E6-435B-9E41-08D8AE6165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26FB275-E1C9-4A61-B25F-931B26B73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13D3-31C3-43A9-8987-98BBFE67FF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756B7-CCC6-4CD7-87C1-64B555B41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E4CB8-CF12-4FAF-9479-2C235AA13C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E4CB8-CF12-4FAF-9479-2C235AA13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4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Russek</a:t>
            </a:r>
            <a:r>
              <a:rPr lang="en-US" dirty="0"/>
              <a:t> et al.…this task defeats SR-MB (as well as, shown in supplemental materials, the depth limited model-free planners and SR-TD; see also [22]), though it can be solved by standard model-based learning using. It defeats it because its policy dependence of SR mapping has no notion of value in the new state ‘2X’, Furthermore, SR-DYNA does succeed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E4CB8-CF12-4FAF-9479-2C235AA13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1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None of these  have mutual </a:t>
            </a:r>
            <a:r>
              <a:rPr lang="en-US" dirty="0" err="1"/>
              <a:t>goal_goal</a:t>
            </a:r>
            <a:r>
              <a:rPr lang="en-US" dirty="0"/>
              <a:t> suppression.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D4A9E-52FE-474A-81A0-C524BFB68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9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None of these  have mutual </a:t>
            </a:r>
            <a:r>
              <a:rPr lang="en-US" dirty="0" err="1"/>
              <a:t>goal_goal</a:t>
            </a:r>
            <a:r>
              <a:rPr lang="en-US" dirty="0"/>
              <a:t> suppression.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D4A9E-52FE-474A-81A0-C524BFB68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0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F6C2-FE4E-410E-952A-3DB13E9A0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A6604-72D0-4F66-9C1B-0D1CF29A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7BB9-39D2-4106-BE02-B71FBC65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F9BB-36B9-49B1-B861-048C29FED5A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E140-6AC2-48C4-8B4C-07D46E2E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7FBB9-EF2B-4679-AA88-2988BE5A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0939-3469-41F1-BD82-2048C368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EBBD-59DF-4CE1-BB48-3089C17A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E22D0-6E7A-4096-BB0F-B9DC08AC6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42A91-A8CB-45DA-85D4-263A26D0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F9BB-36B9-49B1-B861-048C29FED5A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11D2-55CD-4A3A-A2E8-81C1DFF2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81251-DBBD-4174-B885-51007F6A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0939-3469-41F1-BD82-2048C368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5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39CCE-7C1A-4EEC-848A-B7FD9849F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13E19-2308-4198-9148-1764B944A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7842-D5B8-4F58-BE5F-04EE92A1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F9BB-36B9-49B1-B861-048C29FED5A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DB33-37EC-49B5-991C-B91DBFA9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E576C-E501-41AC-8558-BC0F1C7A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0939-3469-41F1-BD82-2048C368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0077-4E1E-42AE-B98E-E9C048D1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F30C-352A-4DF2-BF2A-A94F95B2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CAA81-7579-4B9F-AD67-872D429E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F9BB-36B9-49B1-B861-048C29FED5A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BC91-4AAF-4BC1-99F0-0C28720A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E87F0-984F-4F74-9EBF-CC65DB16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0939-3469-41F1-BD82-2048C368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56E9-28E4-4785-BD40-A00CEA93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2E699-42FE-4977-9996-936C39819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DE33-A34A-47BA-95F8-4EC9366A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F9BB-36B9-49B1-B861-048C29FED5A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5B41-9070-4FC1-831C-9E1C0D63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857C5-B4FB-4160-8F91-7DFBCB12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0939-3469-41F1-BD82-2048C368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5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9378-DA14-43B8-BF4F-10ADA4A3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62C5-56CF-40B1-B57F-3D02DE721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DD713-AC14-4D44-942B-CACAC7FED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5B30-1B42-4319-8ACC-5348373F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F9BB-36B9-49B1-B861-048C29FED5A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4333D-49DD-4F3A-A64B-D74532B4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9C4F-84CF-4027-89A5-92B737F6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0939-3469-41F1-BD82-2048C368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1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0DB-76B7-462C-B36D-09AA189B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9E04F-8B94-4A12-97CD-861BC27D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06895-3204-40D3-8B3A-4846D30F7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D33EE-4A9F-40D8-8E56-75A68E7F6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25814-A7C5-40FC-9048-255EF09AF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99770-A818-456F-AE7D-F239EFC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F9BB-36B9-49B1-B861-048C29FED5A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333F0-79C8-4914-8B18-40AB1E8E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EAD62-0DF3-43E9-9AD5-5644E155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0939-3469-41F1-BD82-2048C368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5227-0239-429B-BC63-C32E3D1D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17920-8BE9-491F-9CE5-C76FAE4E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F9BB-36B9-49B1-B861-048C29FED5A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2C180-B14E-47AB-9479-90D0145E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5B27A-68C1-42E8-BE48-E17C7771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0939-3469-41F1-BD82-2048C368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4236F-D920-4DEC-87EC-E01A303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F9BB-36B9-49B1-B861-048C29FED5A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42AF6-AA0D-44DC-B805-D6421F6F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76DCF-20C5-4C4F-B6C1-ABFC4A1E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0939-3469-41F1-BD82-2048C368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6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01D5-641B-4D74-9E0C-99E4F756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8BB5-2635-47B7-9C53-F327B9AB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6A29E-449B-404E-8A47-B7F3F01E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CA6FB-C804-4E62-A256-D719E78F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F9BB-36B9-49B1-B861-048C29FED5A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4680-AA84-4FFD-B33D-A703DAF1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C61-F77D-41D1-AA42-CED681DC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0939-3469-41F1-BD82-2048C368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A937-DEFD-426D-9AE5-834A2717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5D9A5-AE39-4B52-83B7-82105FD54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AB881-0E26-45A8-87E9-A7ACBAD5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37AC4-B656-46DA-8AA5-2EDA8D1D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F9BB-36B9-49B1-B861-048C29FED5A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968EA-AD3C-41C1-A5A7-6E51FFF3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9558D-B453-4E94-880C-A075749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0939-3469-41F1-BD82-2048C368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19406-7C57-49F1-B38A-28E753F5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D5A12-7BC4-462E-827A-AE0ED62B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A0BB0-917C-4908-A9F6-2CA68A0A7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F9BB-36B9-49B1-B861-048C29FED5A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3A35E-E108-4F1B-9FA0-BE44920D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131A2-6100-4A4E-837B-67A9731FF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0939-3469-41F1-BD82-2048C368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8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3.pn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19F3E8-54A6-4A86-99B0-AF5DF6757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16780"/>
              </p:ext>
            </p:extLst>
          </p:nvPr>
        </p:nvGraphicFramePr>
        <p:xfrm>
          <a:off x="761250" y="141578"/>
          <a:ext cx="6122149" cy="3627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80115">
                  <a:extLst>
                    <a:ext uri="{9D8B030D-6E8A-4147-A177-3AD203B41FA5}">
                      <a16:colId xmlns:a16="http://schemas.microsoft.com/office/drawing/2014/main" val="1549484014"/>
                    </a:ext>
                  </a:extLst>
                </a:gridCol>
                <a:gridCol w="945126">
                  <a:extLst>
                    <a:ext uri="{9D8B030D-6E8A-4147-A177-3AD203B41FA5}">
                      <a16:colId xmlns:a16="http://schemas.microsoft.com/office/drawing/2014/main" val="2007873828"/>
                    </a:ext>
                  </a:extLst>
                </a:gridCol>
                <a:gridCol w="656417">
                  <a:extLst>
                    <a:ext uri="{9D8B030D-6E8A-4147-A177-3AD203B41FA5}">
                      <a16:colId xmlns:a16="http://schemas.microsoft.com/office/drawing/2014/main" val="1736649522"/>
                    </a:ext>
                  </a:extLst>
                </a:gridCol>
                <a:gridCol w="703359">
                  <a:extLst>
                    <a:ext uri="{9D8B030D-6E8A-4147-A177-3AD203B41FA5}">
                      <a16:colId xmlns:a16="http://schemas.microsoft.com/office/drawing/2014/main" val="3619190305"/>
                    </a:ext>
                  </a:extLst>
                </a:gridCol>
                <a:gridCol w="943949">
                  <a:extLst>
                    <a:ext uri="{9D8B030D-6E8A-4147-A177-3AD203B41FA5}">
                      <a16:colId xmlns:a16="http://schemas.microsoft.com/office/drawing/2014/main" val="3163396347"/>
                    </a:ext>
                  </a:extLst>
                </a:gridCol>
                <a:gridCol w="810005">
                  <a:extLst>
                    <a:ext uri="{9D8B030D-6E8A-4147-A177-3AD203B41FA5}">
                      <a16:colId xmlns:a16="http://schemas.microsoft.com/office/drawing/2014/main" val="2375449932"/>
                    </a:ext>
                  </a:extLst>
                </a:gridCol>
                <a:gridCol w="883178">
                  <a:extLst>
                    <a:ext uri="{9D8B030D-6E8A-4147-A177-3AD203B41FA5}">
                      <a16:colId xmlns:a16="http://schemas.microsoft.com/office/drawing/2014/main" val="68716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SR-MB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SR-TD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SR-DYNA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3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Latent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0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Reward Revaluation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0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 Revaluation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1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 Revaluation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2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Multi-Goal/Drive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3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On-Policy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58787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84F22596-907C-4FC9-8807-88C68F882CC2}"/>
              </a:ext>
            </a:extLst>
          </p:cNvPr>
          <p:cNvSpPr/>
          <p:nvPr/>
        </p:nvSpPr>
        <p:spPr>
          <a:xfrm>
            <a:off x="692729" y="3964672"/>
            <a:ext cx="112264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SR-DYNA  is approximate to dynamic programming and tree-search given its ability to solve transition and policy </a:t>
            </a:r>
          </a:p>
          <a:p>
            <a:r>
              <a:rPr lang="en-US" b="1" dirty="0"/>
              <a:t>Revaluation tasks.  However, this requires a specific and sufficient number of offline replay backups. Without these, it cannot</a:t>
            </a:r>
          </a:p>
          <a:p>
            <a:r>
              <a:rPr lang="en-US" b="1" dirty="0"/>
              <a:t>Pass all revaluation tasks. In fact, with insufficient amounts, it turns into a model-free agent that will fail at tasks. Therefore, </a:t>
            </a:r>
          </a:p>
          <a:p>
            <a:r>
              <a:rPr lang="en-US" b="1" dirty="0"/>
              <a:t>The issue is about necessity of replay in general and the amount of replay.  In contrast, a different mechanism like spreading activation</a:t>
            </a:r>
          </a:p>
          <a:p>
            <a:r>
              <a:rPr lang="en-US" b="1" dirty="0"/>
              <a:t>Online that propagates activity, though similar to value iteration, could drive such </a:t>
            </a:r>
            <a:r>
              <a:rPr lang="en-US" b="1" dirty="0" err="1"/>
              <a:t>replanning</a:t>
            </a:r>
            <a:r>
              <a:rPr lang="en-US" b="1" dirty="0"/>
              <a:t>/revaluation behavioral output.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2C9CA44-AF57-4EC1-A971-921D939CC159}"/>
              </a:ext>
            </a:extLst>
          </p:cNvPr>
          <p:cNvGrpSpPr/>
          <p:nvPr/>
        </p:nvGrpSpPr>
        <p:grpSpPr>
          <a:xfrm>
            <a:off x="2001666" y="689103"/>
            <a:ext cx="4866492" cy="3102864"/>
            <a:chOff x="2001666" y="689103"/>
            <a:chExt cx="4866492" cy="310286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AEED602-AD16-46E0-BE8F-B8247764D172}"/>
                </a:ext>
              </a:extLst>
            </p:cNvPr>
            <p:cNvGrpSpPr/>
            <p:nvPr/>
          </p:nvGrpSpPr>
          <p:grpSpPr>
            <a:xfrm>
              <a:off x="2101071" y="689103"/>
              <a:ext cx="4584209" cy="2576675"/>
              <a:chOff x="2101071" y="689103"/>
              <a:chExt cx="4584209" cy="2576675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7FE6B9F5-10F4-4575-A987-6ABEEFA1BD37}"/>
                  </a:ext>
                </a:extLst>
              </p:cNvPr>
              <p:cNvGrpSpPr/>
              <p:nvPr/>
            </p:nvGrpSpPr>
            <p:grpSpPr>
              <a:xfrm>
                <a:off x="2101071" y="689103"/>
                <a:ext cx="4584209" cy="2576675"/>
                <a:chOff x="2101071" y="689103"/>
                <a:chExt cx="4584209" cy="2576675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2C4288A1-77BB-4F39-90F3-8BE9A3549ABE}"/>
                    </a:ext>
                  </a:extLst>
                </p:cNvPr>
                <p:cNvGrpSpPr/>
                <p:nvPr/>
              </p:nvGrpSpPr>
              <p:grpSpPr>
                <a:xfrm>
                  <a:off x="2101071" y="690854"/>
                  <a:ext cx="4584209" cy="2574924"/>
                  <a:chOff x="5342257" y="1079802"/>
                  <a:chExt cx="4584209" cy="2574924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84AECC88-91B8-48D5-9D3D-7DE5700F81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5373788" y="1112220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8DD82E45-F463-48F1-8960-508510782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5373788" y="1656506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BBB13B7F-7E89-4D70-AEDF-1995CE1626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5342257" y="2145412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9ADCC2C5-6ADF-4D69-A4A1-18A8B478CF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5342257" y="2658988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7C849A4C-1EB2-4C23-AC7D-5BA6967E51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5373788" y="3203274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8013D8C6-8FD2-4595-A850-992FF1AF61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9466766" y="3151336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1F838D3A-F741-403B-AF17-AF2F448A0B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7749186" y="2629009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B4BA1245-7771-4D2A-8B1F-6311355010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7751111" y="2126957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384F864B-6A4F-4613-8285-EB34DAB03B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7749186" y="1604318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2CD5357C-5246-48BA-992C-25E04B943D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7721970" y="1079802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CD0646AE-86B1-4624-A87A-4A16BC8D5A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262405" y="1079868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>
                    <a:extLst>
                      <a:ext uri="{FF2B5EF4-FFF2-40B4-BE49-F238E27FC236}">
                        <a16:creationId xmlns:a16="http://schemas.microsoft.com/office/drawing/2014/main" id="{BA6D0413-93C3-4698-ADC1-D87CE8F6F6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262405" y="1595133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B61EFDAA-B2C8-4619-8331-ABF4FCB1D6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257149" y="2145412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B61A669C-BCB1-4672-99F2-2A0CE9436F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958001" y="1104700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01C1205F-7B52-4443-837E-D5F60019D9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955427" y="1595133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E5A49289-0E69-4A34-90D9-480F895BBA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9475014" y="1079802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C10FBE35-E718-4A92-869E-AB0E203809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9466766" y="1543195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>
                    <a:extLst>
                      <a:ext uri="{FF2B5EF4-FFF2-40B4-BE49-F238E27FC236}">
                        <a16:creationId xmlns:a16="http://schemas.microsoft.com/office/drawing/2014/main" id="{1E38D588-66AD-4197-8518-E4A659EA6C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9466390" y="2102285"/>
                    <a:ext cx="451452" cy="451452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23">
                    <a:extLst>
                      <a:ext uri="{FF2B5EF4-FFF2-40B4-BE49-F238E27FC236}">
                        <a16:creationId xmlns:a16="http://schemas.microsoft.com/office/drawing/2014/main" id="{D2FD87EB-A8DA-4450-9E2B-D78C23F0C3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9466390" y="2592246"/>
                    <a:ext cx="451452" cy="451452"/>
                  </a:xfrm>
                  <a:prstGeom prst="rect">
                    <a:avLst/>
                  </a:prstGeom>
                </p:spPr>
              </p:pic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DEAE46B-5C35-4093-B30A-26B1CB007F95}"/>
                      </a:ext>
                    </a:extLst>
                  </p:cNvPr>
                  <p:cNvSpPr/>
                  <p:nvPr/>
                </p:nvSpPr>
                <p:spPr>
                  <a:xfrm>
                    <a:off x="7002524" y="2148959"/>
                    <a:ext cx="340158" cy="4308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200" b="1" dirty="0"/>
                      <a:t>X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D64E3B33-987E-451C-A1F8-168EE19A44F2}"/>
                      </a:ext>
                    </a:extLst>
                  </p:cNvPr>
                  <p:cNvSpPr/>
                  <p:nvPr/>
                </p:nvSpPr>
                <p:spPr>
                  <a:xfrm>
                    <a:off x="7016491" y="2679553"/>
                    <a:ext cx="340158" cy="4308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200" b="1" dirty="0"/>
                      <a:t>X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E3A68E8C-D63F-4D3E-802E-B96AA955DE01}"/>
                      </a:ext>
                    </a:extLst>
                  </p:cNvPr>
                  <p:cNvSpPr/>
                  <p:nvPr/>
                </p:nvSpPr>
                <p:spPr>
                  <a:xfrm>
                    <a:off x="7026513" y="3215307"/>
                    <a:ext cx="340158" cy="4308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200" b="1" dirty="0"/>
                      <a:t>X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CCF9C7FC-F6B0-493B-94B7-B4CD20C737F2}"/>
                      </a:ext>
                    </a:extLst>
                  </p:cNvPr>
                  <p:cNvSpPr/>
                  <p:nvPr/>
                </p:nvSpPr>
                <p:spPr>
                  <a:xfrm>
                    <a:off x="6265960" y="2681023"/>
                    <a:ext cx="340158" cy="4308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200" b="1" dirty="0"/>
                      <a:t>X</a:t>
                    </a: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B7479C6-B0D5-448B-BC16-87AD80FDF99C}"/>
                      </a:ext>
                    </a:extLst>
                  </p:cNvPr>
                  <p:cNvSpPr/>
                  <p:nvPr/>
                </p:nvSpPr>
                <p:spPr>
                  <a:xfrm>
                    <a:off x="6261089" y="3210494"/>
                    <a:ext cx="340158" cy="4308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200" b="1" dirty="0"/>
                      <a:t>X</a:t>
                    </a:r>
                  </a:p>
                </p:txBody>
              </p:sp>
            </p:grp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6692E52A-BE51-4ECE-87B8-3863993400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60613" y="689103"/>
                  <a:ext cx="451452" cy="451452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9F63009-71B6-476A-849A-F3C6403EAD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2365" y="1152496"/>
                  <a:ext cx="451452" cy="451452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ADD02B5A-7E6D-4F66-8FC0-59EA554397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1989" y="1711586"/>
                  <a:ext cx="451452" cy="451452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8CCFC5AF-A594-4710-B205-D0ED66C3D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1989" y="2201547"/>
                  <a:ext cx="451452" cy="451452"/>
                </a:xfrm>
                <a:prstGeom prst="rect">
                  <a:avLst/>
                </a:prstGeom>
              </p:spPr>
            </p:pic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433E5AB-8BD0-4F63-8332-6DD832853053}"/>
                    </a:ext>
                  </a:extLst>
                </p:cNvPr>
                <p:cNvSpPr/>
                <p:nvPr/>
              </p:nvSpPr>
              <p:spPr>
                <a:xfrm>
                  <a:off x="5381082" y="2784223"/>
                  <a:ext cx="340158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200" b="1" dirty="0"/>
                    <a:t>X</a:t>
                  </a:r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220C267-2635-4F6D-B359-9F3FC126EDBE}"/>
                  </a:ext>
                </a:extLst>
              </p:cNvPr>
              <p:cNvSpPr/>
              <p:nvPr/>
            </p:nvSpPr>
            <p:spPr>
              <a:xfrm>
                <a:off x="4551915" y="2792496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b="1" dirty="0"/>
                  <a:t>X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425728D-9FE8-4973-8482-6F587A6118C8}"/>
                </a:ext>
              </a:extLst>
            </p:cNvPr>
            <p:cNvSpPr txBox="1"/>
            <p:nvPr/>
          </p:nvSpPr>
          <p:spPr>
            <a:xfrm>
              <a:off x="2001666" y="3312662"/>
              <a:ext cx="713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Off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9F2A62B-F59B-44F2-A5BB-51E39965E226}"/>
                </a:ext>
              </a:extLst>
            </p:cNvPr>
            <p:cNvSpPr txBox="1"/>
            <p:nvPr/>
          </p:nvSpPr>
          <p:spPr>
            <a:xfrm>
              <a:off x="2833320" y="3312662"/>
              <a:ext cx="713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88541D-63B5-4577-8233-B48ECC0F1FFB}"/>
                </a:ext>
              </a:extLst>
            </p:cNvPr>
            <p:cNvSpPr txBox="1"/>
            <p:nvPr/>
          </p:nvSpPr>
          <p:spPr>
            <a:xfrm>
              <a:off x="3546644" y="3312662"/>
              <a:ext cx="713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C64EF77-657E-4998-9473-FAD70A6AF97C}"/>
                </a:ext>
              </a:extLst>
            </p:cNvPr>
            <p:cNvSpPr txBox="1"/>
            <p:nvPr/>
          </p:nvSpPr>
          <p:spPr>
            <a:xfrm>
              <a:off x="4349848" y="3312662"/>
              <a:ext cx="713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Off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233E7B-F205-46A9-ADFC-21E3C4D7FC37}"/>
                </a:ext>
              </a:extLst>
            </p:cNvPr>
            <p:cNvSpPr txBox="1"/>
            <p:nvPr/>
          </p:nvSpPr>
          <p:spPr>
            <a:xfrm>
              <a:off x="5194499" y="3312662"/>
              <a:ext cx="713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Off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678865-38FA-49F5-A210-12B99FB7915A}"/>
                </a:ext>
              </a:extLst>
            </p:cNvPr>
            <p:cNvSpPr/>
            <p:nvPr/>
          </p:nvSpPr>
          <p:spPr>
            <a:xfrm>
              <a:off x="6008669" y="3253526"/>
              <a:ext cx="859489" cy="538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445ED55E-4E5C-4BE2-BE38-DE96F4CF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76" y="110390"/>
            <a:ext cx="6163590" cy="37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8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1D4E0A0-C95C-47D6-A460-1A5B8D33528F}"/>
              </a:ext>
            </a:extLst>
          </p:cNvPr>
          <p:cNvGrpSpPr/>
          <p:nvPr/>
        </p:nvGrpSpPr>
        <p:grpSpPr>
          <a:xfrm>
            <a:off x="351683" y="-227840"/>
            <a:ext cx="8774183" cy="9792598"/>
            <a:chOff x="351683" y="-227840"/>
            <a:chExt cx="8774183" cy="97925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DF357F-A01E-430B-B62B-E9508DEF5376}"/>
                </a:ext>
              </a:extLst>
            </p:cNvPr>
            <p:cNvGrpSpPr/>
            <p:nvPr/>
          </p:nvGrpSpPr>
          <p:grpSpPr>
            <a:xfrm>
              <a:off x="351683" y="-227840"/>
              <a:ext cx="8774183" cy="9792598"/>
              <a:chOff x="351683" y="-227840"/>
              <a:chExt cx="8774183" cy="979259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D16CC4F-91CE-46B8-87E2-6211DE7C69D7}"/>
                  </a:ext>
                </a:extLst>
              </p:cNvPr>
              <p:cNvGrpSpPr/>
              <p:nvPr/>
            </p:nvGrpSpPr>
            <p:grpSpPr>
              <a:xfrm>
                <a:off x="6042310" y="-227840"/>
                <a:ext cx="3083556" cy="3511600"/>
                <a:chOff x="1029386" y="2959899"/>
                <a:chExt cx="3083556" cy="351160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AA57E681-3DCE-4452-B724-8A81C9944C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0799"/>
                <a:stretch/>
              </p:blipFill>
              <p:spPr>
                <a:xfrm>
                  <a:off x="1029386" y="2959899"/>
                  <a:ext cx="3083556" cy="3511600"/>
                </a:xfrm>
                <a:prstGeom prst="rect">
                  <a:avLst/>
                </a:prstGeom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F120103-05E7-43EB-A525-0A46BF0E7E44}"/>
                    </a:ext>
                  </a:extLst>
                </p:cNvPr>
                <p:cNvSpPr/>
                <p:nvPr/>
              </p:nvSpPr>
              <p:spPr>
                <a:xfrm>
                  <a:off x="1071499" y="4133215"/>
                  <a:ext cx="288544" cy="231648"/>
                </a:xfrm>
                <a:prstGeom prst="rect">
                  <a:avLst/>
                </a:prstGeom>
                <a:solidFill>
                  <a:srgbClr val="00CC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D2C776B-3527-4EB4-AD34-E41DC1153E5F}"/>
                    </a:ext>
                  </a:extLst>
                </p:cNvPr>
                <p:cNvSpPr/>
                <p:nvPr/>
              </p:nvSpPr>
              <p:spPr>
                <a:xfrm>
                  <a:off x="2195195" y="3285871"/>
                  <a:ext cx="288544" cy="231648"/>
                </a:xfrm>
                <a:prstGeom prst="rect">
                  <a:avLst/>
                </a:prstGeom>
                <a:solidFill>
                  <a:srgbClr val="0606FF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DC0E8A3-5C88-4A0B-B986-9C1AAAEB9AB6}"/>
                    </a:ext>
                  </a:extLst>
                </p:cNvPr>
                <p:cNvSpPr/>
                <p:nvPr/>
              </p:nvSpPr>
              <p:spPr>
                <a:xfrm>
                  <a:off x="3680587" y="4123055"/>
                  <a:ext cx="288544" cy="231648"/>
                </a:xfrm>
                <a:prstGeom prst="rect">
                  <a:avLst/>
                </a:prstGeom>
                <a:solidFill>
                  <a:srgbClr val="FF414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80D900C-0526-497C-9265-DD0B5580F123}"/>
                  </a:ext>
                </a:extLst>
              </p:cNvPr>
              <p:cNvGrpSpPr/>
              <p:nvPr/>
            </p:nvGrpSpPr>
            <p:grpSpPr>
              <a:xfrm>
                <a:off x="1014774" y="3103820"/>
                <a:ext cx="7547221" cy="6460938"/>
                <a:chOff x="4738475" y="231114"/>
                <a:chExt cx="7547221" cy="646093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0DBA8D00-7900-4181-9DFF-F8A3913239DD}"/>
                    </a:ext>
                  </a:extLst>
                </p:cNvPr>
                <p:cNvGrpSpPr/>
                <p:nvPr/>
              </p:nvGrpSpPr>
              <p:grpSpPr>
                <a:xfrm>
                  <a:off x="4986406" y="345165"/>
                  <a:ext cx="7299290" cy="5998686"/>
                  <a:chOff x="4334568" y="299366"/>
                  <a:chExt cx="7299290" cy="5998686"/>
                </a:xfrm>
              </p:grpSpPr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76903267-A246-4A54-AF35-924EA0A33A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806017" y="485283"/>
                    <a:ext cx="3767328" cy="2825496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A9596D8F-2C60-43A8-97C3-ECF54FE4EF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866530" y="3472556"/>
                    <a:ext cx="3767328" cy="2825496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CABFE5A9-D540-4F0F-99EC-2B3A0ACE8129}"/>
                      </a:ext>
                    </a:extLst>
                  </p:cNvPr>
                  <p:cNvGrpSpPr/>
                  <p:nvPr/>
                </p:nvGrpSpPr>
                <p:grpSpPr>
                  <a:xfrm>
                    <a:off x="4334568" y="485283"/>
                    <a:ext cx="3796461" cy="5790565"/>
                    <a:chOff x="4608988" y="703058"/>
                    <a:chExt cx="3796461" cy="5790565"/>
                  </a:xfrm>
                </p:grpSpPr>
                <p:pic>
                  <p:nvPicPr>
                    <p:cNvPr id="38" name="Picture 37">
                      <a:extLst>
                        <a:ext uri="{FF2B5EF4-FFF2-40B4-BE49-F238E27FC236}">
                          <a16:creationId xmlns:a16="http://schemas.microsoft.com/office/drawing/2014/main" id="{892CF156-FEDA-47F6-8C0D-DED9BBA8A6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4608988" y="703058"/>
                      <a:ext cx="3767328" cy="28254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Picture 38">
                      <a:extLst>
                        <a:ext uri="{FF2B5EF4-FFF2-40B4-BE49-F238E27FC236}">
                          <a16:creationId xmlns:a16="http://schemas.microsoft.com/office/drawing/2014/main" id="{F79C7697-93EA-4BE4-BDFA-4DC1732FDB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4638121" y="3668127"/>
                      <a:ext cx="3767328" cy="282549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1EA6753-AEBD-4F26-82A3-8EFCCFEFDF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88355" y="-122164"/>
                    <a:ext cx="394228" cy="163665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9830CE2-D543-4629-AA17-ABCB22DF5C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640507" y="-321850"/>
                    <a:ext cx="394228" cy="163665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7864B56C-9269-4589-96D5-B6C3DC252E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492566" y="2827835"/>
                    <a:ext cx="394228" cy="163665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B70B069-A517-4D26-9453-7A48E7B8C7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98885" y="2728893"/>
                    <a:ext cx="394228" cy="163665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41910C39-73A4-4EC2-8936-FD3B0BD1F172}"/>
                    </a:ext>
                  </a:extLst>
                </p:cNvPr>
                <p:cNvGrpSpPr/>
                <p:nvPr/>
              </p:nvGrpSpPr>
              <p:grpSpPr>
                <a:xfrm>
                  <a:off x="4738475" y="231114"/>
                  <a:ext cx="6408916" cy="4325518"/>
                  <a:chOff x="-2311762" y="-439973"/>
                  <a:chExt cx="6408916" cy="4325518"/>
                </a:xfrm>
              </p:grpSpPr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AA881EC-8875-4CDB-8915-E9DB3ACCBE2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2709202" y="2345786"/>
                    <a:ext cx="12565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Activity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69625A8-0C72-4C92-8364-541DCAD1A367}"/>
                      </a:ext>
                    </a:extLst>
                  </p:cNvPr>
                  <p:cNvSpPr txBox="1"/>
                  <p:nvPr/>
                </p:nvSpPr>
                <p:spPr>
                  <a:xfrm>
                    <a:off x="-593188" y="-422928"/>
                    <a:ext cx="12381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Drives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FBD2FF2-D7B1-4877-8AA6-92174A64B537}"/>
                      </a:ext>
                    </a:extLst>
                  </p:cNvPr>
                  <p:cNvSpPr txBox="1"/>
                  <p:nvPr/>
                </p:nvSpPr>
                <p:spPr>
                  <a:xfrm>
                    <a:off x="2858964" y="-439973"/>
                    <a:ext cx="12381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Goals</a:t>
                    </a:r>
                  </a:p>
                </p:txBody>
              </p: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315E3633-C431-4EF7-B6F8-0EE898660F68}"/>
                      </a:ext>
                    </a:extLst>
                  </p:cNvPr>
                  <p:cNvGrpSpPr/>
                  <p:nvPr/>
                </p:nvGrpSpPr>
                <p:grpSpPr>
                  <a:xfrm>
                    <a:off x="-1397043" y="2790637"/>
                    <a:ext cx="1043914" cy="1094908"/>
                    <a:chOff x="3758555" y="4562802"/>
                    <a:chExt cx="1043914" cy="1094908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64494349-F1FF-4FCD-978C-EA6D98D6C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8555" y="4989567"/>
                      <a:ext cx="288544" cy="231648"/>
                    </a:xfrm>
                    <a:prstGeom prst="rect">
                      <a:avLst/>
                    </a:prstGeom>
                    <a:solidFill>
                      <a:srgbClr val="00CC3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B4B8C014-A22B-42F7-B2F3-8EDB32B08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8555" y="4650598"/>
                      <a:ext cx="288544" cy="231648"/>
                    </a:xfrm>
                    <a:prstGeom prst="rect">
                      <a:avLst/>
                    </a:prstGeom>
                    <a:solidFill>
                      <a:srgbClr val="0606FF"/>
                    </a:solidFill>
                    <a:ln>
                      <a:noFill/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60264B64-B17F-492D-B830-FACAB81D0D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8555" y="5360434"/>
                      <a:ext cx="288544" cy="231648"/>
                    </a:xfrm>
                    <a:prstGeom prst="rect">
                      <a:avLst/>
                    </a:prstGeom>
                    <a:solidFill>
                      <a:srgbClr val="FF4141"/>
                    </a:solidFill>
                    <a:ln>
                      <a:noFill/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AFDC45DD-CDF0-4A2E-9E9F-3ADA2A2B6E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87909" y="4562802"/>
                      <a:ext cx="8145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</a:p>
                  </p:txBody>
                </p: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5FFADBB-CEB8-4121-85BF-971F0CE96C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87909" y="4920725"/>
                      <a:ext cx="8145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9C80F00C-C3CB-4AB9-9434-94B7D105D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87909" y="5288378"/>
                      <a:ext cx="8145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577DC17E-13FC-4223-B145-1A14E0C3B915}"/>
                      </a:ext>
                    </a:extLst>
                  </p:cNvPr>
                  <p:cNvGrpSpPr/>
                  <p:nvPr/>
                </p:nvGrpSpPr>
                <p:grpSpPr>
                  <a:xfrm>
                    <a:off x="-1397043" y="-226525"/>
                    <a:ext cx="1043914" cy="1094908"/>
                    <a:chOff x="1437611" y="4699212"/>
                    <a:chExt cx="1043914" cy="1094908"/>
                  </a:xfrm>
                </p:grpSpPr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A69BBC31-3561-4A99-97BC-48564CBD8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7611" y="5125977"/>
                      <a:ext cx="288544" cy="231648"/>
                    </a:xfrm>
                    <a:prstGeom prst="rect">
                      <a:avLst/>
                    </a:prstGeom>
                    <a:solidFill>
                      <a:srgbClr val="00CC3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4A6B6F33-4B56-469B-9532-378F273A3E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7611" y="4787008"/>
                      <a:ext cx="288544" cy="231648"/>
                    </a:xfrm>
                    <a:prstGeom prst="rect">
                      <a:avLst/>
                    </a:prstGeom>
                    <a:solidFill>
                      <a:srgbClr val="0606FF"/>
                    </a:solidFill>
                    <a:ln>
                      <a:noFill/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938954C6-B5FD-4424-9EE1-6DCB77E70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7611" y="5496844"/>
                      <a:ext cx="288544" cy="231648"/>
                    </a:xfrm>
                    <a:prstGeom prst="rect">
                      <a:avLst/>
                    </a:prstGeom>
                    <a:solidFill>
                      <a:srgbClr val="FF4141"/>
                    </a:solidFill>
                    <a:ln>
                      <a:noFill/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BF64E4B-9FE5-4F2C-8673-09CB6CF1D6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6965" y="4699212"/>
                      <a:ext cx="8145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20690BB6-07C8-4C9C-A779-357597539B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6965" y="5057135"/>
                      <a:ext cx="8145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05843E89-8CD1-45FF-8375-AB9D29931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6965" y="5424788"/>
                      <a:ext cx="8145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p:txBody>
                </p:sp>
              </p:grp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5870BA8-0E02-4EBF-83DB-C54CB51AE6CF}"/>
                    </a:ext>
                  </a:extLst>
                </p:cNvPr>
                <p:cNvSpPr txBox="1"/>
                <p:nvPr/>
              </p:nvSpPr>
              <p:spPr>
                <a:xfrm>
                  <a:off x="7987812" y="6230387"/>
                  <a:ext cx="16976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(</a:t>
                  </a:r>
                  <a:r>
                    <a:rPr lang="en-US" sz="2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a.u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.)</a:t>
                  </a:r>
                </a:p>
              </p:txBody>
            </p:sp>
          </p:grp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34217D8E-C167-4180-A6EE-57A498EE6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683" y="192529"/>
                <a:ext cx="5293821" cy="2568390"/>
              </a:xfrm>
              <a:prstGeom prst="rect">
                <a:avLst/>
              </a:prstGeom>
            </p:spPr>
          </p:pic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35E9CF5-8B6F-44BF-939C-CAC814EA7356}"/>
                </a:ext>
              </a:extLst>
            </p:cNvPr>
            <p:cNvSpPr txBox="1"/>
            <p:nvPr/>
          </p:nvSpPr>
          <p:spPr>
            <a:xfrm>
              <a:off x="954268" y="259384"/>
              <a:ext cx="5221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B83BF-1129-4E95-98CB-B8D7A8EBCDE2}"/>
                </a:ext>
              </a:extLst>
            </p:cNvPr>
            <p:cNvSpPr txBox="1"/>
            <p:nvPr/>
          </p:nvSpPr>
          <p:spPr>
            <a:xfrm>
              <a:off x="5077260" y="213956"/>
              <a:ext cx="5221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658F85-923E-47C1-B2E1-51FD3C6C2B28}"/>
                </a:ext>
              </a:extLst>
            </p:cNvPr>
            <p:cNvSpPr txBox="1"/>
            <p:nvPr/>
          </p:nvSpPr>
          <p:spPr>
            <a:xfrm>
              <a:off x="899630" y="3381584"/>
              <a:ext cx="5221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A67C5C-7371-44E1-B59E-B0C3A70B3E0A}"/>
                </a:ext>
              </a:extLst>
            </p:cNvPr>
            <p:cNvSpPr txBox="1"/>
            <p:nvPr/>
          </p:nvSpPr>
          <p:spPr>
            <a:xfrm>
              <a:off x="878061" y="6858000"/>
              <a:ext cx="5221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3311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8CB7FE1-4396-4939-9E57-B7E1D863AE62}"/>
              </a:ext>
            </a:extLst>
          </p:cNvPr>
          <p:cNvGrpSpPr/>
          <p:nvPr/>
        </p:nvGrpSpPr>
        <p:grpSpPr>
          <a:xfrm>
            <a:off x="1176489" y="89092"/>
            <a:ext cx="11015416" cy="6460452"/>
            <a:chOff x="1176489" y="89092"/>
            <a:chExt cx="11015416" cy="646045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74B21AC-8D9C-4A66-93B9-30F87D658ABF}"/>
                </a:ext>
              </a:extLst>
            </p:cNvPr>
            <p:cNvGrpSpPr/>
            <p:nvPr/>
          </p:nvGrpSpPr>
          <p:grpSpPr>
            <a:xfrm>
              <a:off x="1479053" y="89092"/>
              <a:ext cx="10712852" cy="6460452"/>
              <a:chOff x="1479053" y="89092"/>
              <a:chExt cx="10712852" cy="646045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5A5DC88-F55D-4991-A71E-0CD1811BB273}"/>
                  </a:ext>
                </a:extLst>
              </p:cNvPr>
              <p:cNvGrpSpPr/>
              <p:nvPr/>
            </p:nvGrpSpPr>
            <p:grpSpPr>
              <a:xfrm>
                <a:off x="1479053" y="1355279"/>
                <a:ext cx="3083556" cy="3511600"/>
                <a:chOff x="400863" y="1407324"/>
                <a:chExt cx="3083556" cy="351160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A397064F-55B1-4DDC-8DF1-CFD0C9257902}"/>
                    </a:ext>
                  </a:extLst>
                </p:cNvPr>
                <p:cNvGrpSpPr/>
                <p:nvPr/>
              </p:nvGrpSpPr>
              <p:grpSpPr>
                <a:xfrm>
                  <a:off x="400863" y="1407324"/>
                  <a:ext cx="3083556" cy="3511600"/>
                  <a:chOff x="400863" y="1407324"/>
                  <a:chExt cx="3083556" cy="3511600"/>
                </a:xfrm>
              </p:grpSpPr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AA57E681-3DCE-4452-B724-8A81C9944C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50799"/>
                  <a:stretch/>
                </p:blipFill>
                <p:spPr>
                  <a:xfrm>
                    <a:off x="400863" y="1407324"/>
                    <a:ext cx="3083556" cy="3511600"/>
                  </a:xfrm>
                  <a:prstGeom prst="rect">
                    <a:avLst/>
                  </a:prstGeom>
                </p:spPr>
              </p:pic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D50F41E8-2C21-414A-8083-4C12E84737A5}"/>
                      </a:ext>
                    </a:extLst>
                  </p:cNvPr>
                  <p:cNvSpPr/>
                  <p:nvPr/>
                </p:nvSpPr>
                <p:spPr>
                  <a:xfrm>
                    <a:off x="1529925" y="4045332"/>
                    <a:ext cx="366728" cy="5040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F120103-05E7-43EB-A525-0A46BF0E7E44}"/>
                    </a:ext>
                  </a:extLst>
                </p:cNvPr>
                <p:cNvSpPr/>
                <p:nvPr/>
              </p:nvSpPr>
              <p:spPr>
                <a:xfrm>
                  <a:off x="442976" y="2580640"/>
                  <a:ext cx="288544" cy="231648"/>
                </a:xfrm>
                <a:prstGeom prst="rect">
                  <a:avLst/>
                </a:prstGeom>
                <a:solidFill>
                  <a:srgbClr val="00CC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D2C776B-3527-4EB4-AD34-E41DC1153E5F}"/>
                    </a:ext>
                  </a:extLst>
                </p:cNvPr>
                <p:cNvSpPr/>
                <p:nvPr/>
              </p:nvSpPr>
              <p:spPr>
                <a:xfrm>
                  <a:off x="1566672" y="1733296"/>
                  <a:ext cx="288544" cy="231648"/>
                </a:xfrm>
                <a:prstGeom prst="rect">
                  <a:avLst/>
                </a:prstGeom>
                <a:solidFill>
                  <a:srgbClr val="0606FF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DC0E8A3-5C88-4A0B-B986-9C1AAAEB9AB6}"/>
                    </a:ext>
                  </a:extLst>
                </p:cNvPr>
                <p:cNvSpPr/>
                <p:nvPr/>
              </p:nvSpPr>
              <p:spPr>
                <a:xfrm>
                  <a:off x="3052064" y="2570480"/>
                  <a:ext cx="288544" cy="231648"/>
                </a:xfrm>
                <a:prstGeom prst="rect">
                  <a:avLst/>
                </a:prstGeom>
                <a:solidFill>
                  <a:srgbClr val="FF414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0" name="Picture 19" descr="A picture containing drawing&#10;&#10;Description automatically generated">
                  <a:extLst>
                    <a:ext uri="{FF2B5EF4-FFF2-40B4-BE49-F238E27FC236}">
                      <a16:creationId xmlns:a16="http://schemas.microsoft.com/office/drawing/2014/main" id="{833CD8B3-167E-4FC7-AA3A-1DEE2D27DD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0304" y="3128211"/>
                  <a:ext cx="366349" cy="457936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DF6611A-1C1D-48E5-BFEF-DCE25114592E}"/>
                  </a:ext>
                </a:extLst>
              </p:cNvPr>
              <p:cNvGrpSpPr/>
              <p:nvPr/>
            </p:nvGrpSpPr>
            <p:grpSpPr>
              <a:xfrm>
                <a:off x="4571745" y="89092"/>
                <a:ext cx="7620160" cy="6460452"/>
                <a:chOff x="4391597" y="305123"/>
                <a:chExt cx="7620160" cy="6460452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3011071-D411-43D0-BC47-3563FB46EA05}"/>
                    </a:ext>
                  </a:extLst>
                </p:cNvPr>
                <p:cNvGrpSpPr/>
                <p:nvPr/>
              </p:nvGrpSpPr>
              <p:grpSpPr>
                <a:xfrm>
                  <a:off x="4608988" y="613916"/>
                  <a:ext cx="7402769" cy="5882416"/>
                  <a:chOff x="4345031" y="829441"/>
                  <a:chExt cx="6886372" cy="5472075"/>
                </a:xfrm>
              </p:grpSpPr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FDD64280-DE00-42E5-8EDC-ACBD31B6E9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t="-122"/>
                  <a:stretch/>
                </p:blipFill>
                <p:spPr>
                  <a:xfrm>
                    <a:off x="4345031" y="897171"/>
                    <a:ext cx="3501937" cy="2629649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161BB642-452C-45D6-8E47-BA03CC5F25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25203" y="916232"/>
                    <a:ext cx="3506200" cy="2629650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6932CE9B-A0B2-4C79-9B93-7B9178C4F7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361205" y="3671866"/>
                    <a:ext cx="3506200" cy="2629650"/>
                  </a:xfrm>
                  <a:prstGeom prst="rect">
                    <a:avLst/>
                  </a:prstGeom>
                </p:spPr>
              </p:pic>
              <p:pic>
                <p:nvPicPr>
                  <p:cNvPr id="30" name="Picture 29">
                    <a:extLst>
                      <a:ext uri="{FF2B5EF4-FFF2-40B4-BE49-F238E27FC236}">
                        <a16:creationId xmlns:a16="http://schemas.microsoft.com/office/drawing/2014/main" id="{C30430BE-E974-4CAB-B160-B29A4FE12E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25203" y="3671866"/>
                    <a:ext cx="3506200" cy="2629650"/>
                  </a:xfrm>
                  <a:prstGeom prst="rect">
                    <a:avLst/>
                  </a:prstGeom>
                </p:spPr>
              </p:pic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2EF254B-4920-4A95-8374-48DAAB06B7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939150" y="3039079"/>
                    <a:ext cx="366728" cy="1522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E6D44C95-4E9D-4A46-B8A8-BAABD38BA20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543924" y="3039079"/>
                    <a:ext cx="366728" cy="1522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8F4D32D4-94E1-468B-AD49-751A73D1F6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355821" y="251560"/>
                    <a:ext cx="366728" cy="1522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28C09520-CE1A-4A3A-A814-585CB105A7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753" y="283445"/>
                    <a:ext cx="366728" cy="1522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C7EB405-657B-4748-B36E-90F59DE8B5E7}"/>
                    </a:ext>
                  </a:extLst>
                </p:cNvPr>
                <p:cNvSpPr txBox="1"/>
                <p:nvPr/>
              </p:nvSpPr>
              <p:spPr>
                <a:xfrm rot="16200000">
                  <a:off x="3994157" y="3186227"/>
                  <a:ext cx="12565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Activity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36A88C1-3D03-4800-AFEF-0DB35969737C}"/>
                    </a:ext>
                  </a:extLst>
                </p:cNvPr>
                <p:cNvSpPr txBox="1"/>
                <p:nvPr/>
              </p:nvSpPr>
              <p:spPr>
                <a:xfrm>
                  <a:off x="6033565" y="313080"/>
                  <a:ext cx="12381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Drives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B126067-4DB2-4BA5-8C4E-68191E165C73}"/>
                    </a:ext>
                  </a:extLst>
                </p:cNvPr>
                <p:cNvSpPr txBox="1"/>
                <p:nvPr/>
              </p:nvSpPr>
              <p:spPr>
                <a:xfrm>
                  <a:off x="9712466" y="305123"/>
                  <a:ext cx="12381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Goals</a:t>
                  </a: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8FF1003-24A5-4F4E-A2D6-FEBEE675C6DF}"/>
                    </a:ext>
                  </a:extLst>
                </p:cNvPr>
                <p:cNvGrpSpPr/>
                <p:nvPr/>
              </p:nvGrpSpPr>
              <p:grpSpPr>
                <a:xfrm>
                  <a:off x="5306316" y="3631078"/>
                  <a:ext cx="1043914" cy="1094908"/>
                  <a:chOff x="3758555" y="4562802"/>
                  <a:chExt cx="1043914" cy="1094908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AF3DEB91-151A-4D73-9232-9BA4BA169383}"/>
                      </a:ext>
                    </a:extLst>
                  </p:cNvPr>
                  <p:cNvSpPr/>
                  <p:nvPr/>
                </p:nvSpPr>
                <p:spPr>
                  <a:xfrm>
                    <a:off x="3758555" y="4989567"/>
                    <a:ext cx="288544" cy="231648"/>
                  </a:xfrm>
                  <a:prstGeom prst="rect">
                    <a:avLst/>
                  </a:prstGeom>
                  <a:solidFill>
                    <a:srgbClr val="00CC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125FBE79-BE73-4C82-83A8-EBCDD21A3335}"/>
                      </a:ext>
                    </a:extLst>
                  </p:cNvPr>
                  <p:cNvSpPr/>
                  <p:nvPr/>
                </p:nvSpPr>
                <p:spPr>
                  <a:xfrm>
                    <a:off x="3758555" y="4650598"/>
                    <a:ext cx="288544" cy="231648"/>
                  </a:xfrm>
                  <a:prstGeom prst="rect">
                    <a:avLst/>
                  </a:prstGeom>
                  <a:solidFill>
                    <a:srgbClr val="0606FF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8484068-90FC-4067-B784-138442ADCBCC}"/>
                      </a:ext>
                    </a:extLst>
                  </p:cNvPr>
                  <p:cNvSpPr/>
                  <p:nvPr/>
                </p:nvSpPr>
                <p:spPr>
                  <a:xfrm>
                    <a:off x="3758555" y="5360434"/>
                    <a:ext cx="288544" cy="231648"/>
                  </a:xfrm>
                  <a:prstGeom prst="rect">
                    <a:avLst/>
                  </a:prstGeom>
                  <a:solidFill>
                    <a:srgbClr val="FF414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C602B2E7-16C0-43F4-B99E-FC9841F4A2A3}"/>
                      </a:ext>
                    </a:extLst>
                  </p:cNvPr>
                  <p:cNvSpPr txBox="1"/>
                  <p:nvPr/>
                </p:nvSpPr>
                <p:spPr>
                  <a:xfrm>
                    <a:off x="3987909" y="4562802"/>
                    <a:ext cx="8145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0.01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46C36F4-0CEC-4BF6-8A2B-4FFBD9A97A61}"/>
                      </a:ext>
                    </a:extLst>
                  </p:cNvPr>
                  <p:cNvSpPr txBox="1"/>
                  <p:nvPr/>
                </p:nvSpPr>
                <p:spPr>
                  <a:xfrm>
                    <a:off x="3987909" y="4920725"/>
                    <a:ext cx="8145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0.1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DBB951E-D909-46F7-9BBD-C9FD92F704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87909" y="5288378"/>
                    <a:ext cx="8145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2A00C459-E2D7-46CD-883B-B25D68B93A93}"/>
                    </a:ext>
                  </a:extLst>
                </p:cNvPr>
                <p:cNvGrpSpPr/>
                <p:nvPr/>
              </p:nvGrpSpPr>
              <p:grpSpPr>
                <a:xfrm>
                  <a:off x="5306316" y="613916"/>
                  <a:ext cx="1043914" cy="1094908"/>
                  <a:chOff x="1437611" y="4699212"/>
                  <a:chExt cx="1043914" cy="1094908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D9879C5A-A2B2-4F97-8D34-C8CBE8571A3E}"/>
                      </a:ext>
                    </a:extLst>
                  </p:cNvPr>
                  <p:cNvSpPr/>
                  <p:nvPr/>
                </p:nvSpPr>
                <p:spPr>
                  <a:xfrm>
                    <a:off x="1437611" y="5125977"/>
                    <a:ext cx="288544" cy="231648"/>
                  </a:xfrm>
                  <a:prstGeom prst="rect">
                    <a:avLst/>
                  </a:prstGeom>
                  <a:solidFill>
                    <a:srgbClr val="00CC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5D96993-8F74-4D1E-9EBA-D9FCAB7F444D}"/>
                      </a:ext>
                    </a:extLst>
                  </p:cNvPr>
                  <p:cNvSpPr/>
                  <p:nvPr/>
                </p:nvSpPr>
                <p:spPr>
                  <a:xfrm>
                    <a:off x="1437611" y="4787008"/>
                    <a:ext cx="288544" cy="231648"/>
                  </a:xfrm>
                  <a:prstGeom prst="rect">
                    <a:avLst/>
                  </a:prstGeom>
                  <a:solidFill>
                    <a:srgbClr val="0606FF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29C2375-A433-43A1-9365-E9BE6988CD2B}"/>
                      </a:ext>
                    </a:extLst>
                  </p:cNvPr>
                  <p:cNvSpPr/>
                  <p:nvPr/>
                </p:nvSpPr>
                <p:spPr>
                  <a:xfrm>
                    <a:off x="1437611" y="5496844"/>
                    <a:ext cx="288544" cy="231648"/>
                  </a:xfrm>
                  <a:prstGeom prst="rect">
                    <a:avLst/>
                  </a:prstGeom>
                  <a:solidFill>
                    <a:srgbClr val="FF414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1F3EA3B-7EF0-4222-ABED-7B168B42A915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965" y="4699212"/>
                    <a:ext cx="8145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0.1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27FFA32-A4FE-4EC4-AF83-69877AD70898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965" y="5057135"/>
                    <a:ext cx="8145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0.1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6A6B8DF-8DC4-4D4D-98D6-155FA5C6EB54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965" y="5424788"/>
                    <a:ext cx="8145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03360D0-1088-48B1-A446-1DCCCFE163D0}"/>
                    </a:ext>
                  </a:extLst>
                </p:cNvPr>
                <p:cNvSpPr txBox="1"/>
                <p:nvPr/>
              </p:nvSpPr>
              <p:spPr>
                <a:xfrm>
                  <a:off x="7602395" y="6303910"/>
                  <a:ext cx="16976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(</a:t>
                  </a:r>
                  <a:r>
                    <a:rPr lang="en-US" sz="2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a.u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.)</a:t>
                  </a: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11C87-88AC-4BB6-8D29-7112698EE205}"/>
                </a:ext>
              </a:extLst>
            </p:cNvPr>
            <p:cNvSpPr txBox="1"/>
            <p:nvPr/>
          </p:nvSpPr>
          <p:spPr>
            <a:xfrm>
              <a:off x="1176489" y="1308127"/>
              <a:ext cx="5221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36E825-E30D-408C-9404-BB71079E67E6}"/>
                </a:ext>
              </a:extLst>
            </p:cNvPr>
            <p:cNvSpPr txBox="1"/>
            <p:nvPr/>
          </p:nvSpPr>
          <p:spPr>
            <a:xfrm>
              <a:off x="4667303" y="470694"/>
              <a:ext cx="5221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986BD1-F2CC-4AE3-92E5-EBCCAA27B46D}"/>
                </a:ext>
              </a:extLst>
            </p:cNvPr>
            <p:cNvSpPr txBox="1"/>
            <p:nvPr/>
          </p:nvSpPr>
          <p:spPr>
            <a:xfrm>
              <a:off x="4621756" y="3918781"/>
              <a:ext cx="5221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7699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DA0BCFB-A658-49E4-A089-292055C3505B}"/>
              </a:ext>
            </a:extLst>
          </p:cNvPr>
          <p:cNvGrpSpPr/>
          <p:nvPr/>
        </p:nvGrpSpPr>
        <p:grpSpPr>
          <a:xfrm>
            <a:off x="7890151" y="3212790"/>
            <a:ext cx="3083556" cy="3511600"/>
            <a:chOff x="1029386" y="2959899"/>
            <a:chExt cx="3083556" cy="35116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9F93C15-721E-4E07-B85E-2394B332A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799"/>
            <a:stretch/>
          </p:blipFill>
          <p:spPr>
            <a:xfrm>
              <a:off x="1029386" y="2959899"/>
              <a:ext cx="3083556" cy="3511600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E193E6-871A-4B4C-B08B-31F7927AB1BD}"/>
                </a:ext>
              </a:extLst>
            </p:cNvPr>
            <p:cNvSpPr/>
            <p:nvPr/>
          </p:nvSpPr>
          <p:spPr>
            <a:xfrm>
              <a:off x="1071499" y="4133215"/>
              <a:ext cx="288544" cy="231648"/>
            </a:xfrm>
            <a:prstGeom prst="rect">
              <a:avLst/>
            </a:prstGeom>
            <a:solidFill>
              <a:srgbClr val="00C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6AD2A17-E68E-4D85-AF06-F03F95441EFA}"/>
                </a:ext>
              </a:extLst>
            </p:cNvPr>
            <p:cNvSpPr/>
            <p:nvPr/>
          </p:nvSpPr>
          <p:spPr>
            <a:xfrm>
              <a:off x="2195195" y="3285871"/>
              <a:ext cx="288544" cy="231648"/>
            </a:xfrm>
            <a:prstGeom prst="rect">
              <a:avLst/>
            </a:prstGeom>
            <a:solidFill>
              <a:srgbClr val="060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B3822D-7CCC-4DA6-8754-282417EE925C}"/>
                </a:ext>
              </a:extLst>
            </p:cNvPr>
            <p:cNvSpPr/>
            <p:nvPr/>
          </p:nvSpPr>
          <p:spPr>
            <a:xfrm>
              <a:off x="3680587" y="4123055"/>
              <a:ext cx="288544" cy="231648"/>
            </a:xfrm>
            <a:prstGeom prst="rect">
              <a:avLst/>
            </a:prstGeom>
            <a:solidFill>
              <a:srgbClr val="FF414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C3AA70-D59E-4BDA-A26C-5DE462544962}"/>
              </a:ext>
            </a:extLst>
          </p:cNvPr>
          <p:cNvGrpSpPr/>
          <p:nvPr/>
        </p:nvGrpSpPr>
        <p:grpSpPr>
          <a:xfrm>
            <a:off x="303574" y="3098740"/>
            <a:ext cx="7547221" cy="6460938"/>
            <a:chOff x="4738475" y="231114"/>
            <a:chExt cx="7547221" cy="646093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387406-DE5F-4525-94E5-41F8CFFC2E9C}"/>
                </a:ext>
              </a:extLst>
            </p:cNvPr>
            <p:cNvGrpSpPr/>
            <p:nvPr/>
          </p:nvGrpSpPr>
          <p:grpSpPr>
            <a:xfrm>
              <a:off x="4986406" y="345165"/>
              <a:ext cx="7299290" cy="5998686"/>
              <a:chOff x="4334568" y="299366"/>
              <a:chExt cx="7299290" cy="5998686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A8F3285-71AA-4BA1-A58F-299FE7465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6017" y="485283"/>
                <a:ext cx="3767328" cy="282549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681CF166-50E7-44F9-91F7-581BECAD1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6530" y="3472556"/>
                <a:ext cx="3767328" cy="282549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2BD8E2C-38A6-4E32-A56A-BBA0C07E85BC}"/>
                  </a:ext>
                </a:extLst>
              </p:cNvPr>
              <p:cNvGrpSpPr/>
              <p:nvPr/>
            </p:nvGrpSpPr>
            <p:grpSpPr>
              <a:xfrm>
                <a:off x="4334568" y="485283"/>
                <a:ext cx="3796461" cy="5790565"/>
                <a:chOff x="4608988" y="703058"/>
                <a:chExt cx="3796461" cy="5790565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4967273D-4AE4-46FB-9074-C8351442ED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8988" y="703058"/>
                  <a:ext cx="3767328" cy="2825496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B0DDCB90-3DFC-4A40-B332-D7AC37A70F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38121" y="3668127"/>
                  <a:ext cx="3767328" cy="2825496"/>
                </a:xfrm>
                <a:prstGeom prst="rect">
                  <a:avLst/>
                </a:prstGeom>
              </p:spPr>
            </p:pic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3F06E62-6DFC-4A71-87B1-5AB594DAF2EC}"/>
                  </a:ext>
                </a:extLst>
              </p:cNvPr>
              <p:cNvSpPr/>
              <p:nvPr/>
            </p:nvSpPr>
            <p:spPr>
              <a:xfrm rot="5400000">
                <a:off x="6188355" y="-122164"/>
                <a:ext cx="394228" cy="1636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DF4D70C-DA51-4929-9463-50D795D5749D}"/>
                  </a:ext>
                </a:extLst>
              </p:cNvPr>
              <p:cNvSpPr/>
              <p:nvPr/>
            </p:nvSpPr>
            <p:spPr>
              <a:xfrm rot="5400000">
                <a:off x="9640507" y="-321850"/>
                <a:ext cx="394228" cy="1636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4B25E35-308A-4352-8517-80B758DA8654}"/>
                  </a:ext>
                </a:extLst>
              </p:cNvPr>
              <p:cNvSpPr/>
              <p:nvPr/>
            </p:nvSpPr>
            <p:spPr>
              <a:xfrm rot="5400000">
                <a:off x="9492566" y="2827835"/>
                <a:ext cx="394228" cy="1636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0B7095E-60DE-4110-92A4-E3AEA2FC8F5C}"/>
                  </a:ext>
                </a:extLst>
              </p:cNvPr>
              <p:cNvSpPr/>
              <p:nvPr/>
            </p:nvSpPr>
            <p:spPr>
              <a:xfrm rot="5400000">
                <a:off x="5898885" y="2728893"/>
                <a:ext cx="394228" cy="1636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6BC551C-0C21-4C64-B3D8-40DBDA3836E3}"/>
                </a:ext>
              </a:extLst>
            </p:cNvPr>
            <p:cNvGrpSpPr/>
            <p:nvPr/>
          </p:nvGrpSpPr>
          <p:grpSpPr>
            <a:xfrm>
              <a:off x="4738475" y="231114"/>
              <a:ext cx="6408916" cy="4325518"/>
              <a:chOff x="-2311762" y="-439973"/>
              <a:chExt cx="6408916" cy="432551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14EDFC-BACD-4FCC-B78A-702151152C22}"/>
                  </a:ext>
                </a:extLst>
              </p:cNvPr>
              <p:cNvSpPr txBox="1"/>
              <p:nvPr/>
            </p:nvSpPr>
            <p:spPr>
              <a:xfrm rot="16200000">
                <a:off x="-2709202" y="2345786"/>
                <a:ext cx="12565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Activity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403E15-D49D-42D1-833C-05134F9E8125}"/>
                  </a:ext>
                </a:extLst>
              </p:cNvPr>
              <p:cNvSpPr txBox="1"/>
              <p:nvPr/>
            </p:nvSpPr>
            <p:spPr>
              <a:xfrm>
                <a:off x="-593188" y="-422928"/>
                <a:ext cx="1238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Drives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4C1BD1-0C3B-489D-9E25-67C514D1F884}"/>
                  </a:ext>
                </a:extLst>
              </p:cNvPr>
              <p:cNvSpPr txBox="1"/>
              <p:nvPr/>
            </p:nvSpPr>
            <p:spPr>
              <a:xfrm>
                <a:off x="2858964" y="-439973"/>
                <a:ext cx="1238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Goals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E01C931-261D-4A16-847C-880C58DDFB59}"/>
                  </a:ext>
                </a:extLst>
              </p:cNvPr>
              <p:cNvGrpSpPr/>
              <p:nvPr/>
            </p:nvGrpSpPr>
            <p:grpSpPr>
              <a:xfrm>
                <a:off x="-1397043" y="2790637"/>
                <a:ext cx="1043914" cy="1094908"/>
                <a:chOff x="3758555" y="4562802"/>
                <a:chExt cx="1043914" cy="1094908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5892094-825C-4389-AFF0-6A03EFFD509B}"/>
                    </a:ext>
                  </a:extLst>
                </p:cNvPr>
                <p:cNvSpPr/>
                <p:nvPr/>
              </p:nvSpPr>
              <p:spPr>
                <a:xfrm>
                  <a:off x="3758555" y="4989567"/>
                  <a:ext cx="288544" cy="231648"/>
                </a:xfrm>
                <a:prstGeom prst="rect">
                  <a:avLst/>
                </a:prstGeom>
                <a:solidFill>
                  <a:srgbClr val="00CC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990F9FA-CEB7-4FE0-ACE1-D7A3DEBB2A80}"/>
                    </a:ext>
                  </a:extLst>
                </p:cNvPr>
                <p:cNvSpPr/>
                <p:nvPr/>
              </p:nvSpPr>
              <p:spPr>
                <a:xfrm>
                  <a:off x="3758555" y="4650598"/>
                  <a:ext cx="288544" cy="231648"/>
                </a:xfrm>
                <a:prstGeom prst="rect">
                  <a:avLst/>
                </a:prstGeom>
                <a:solidFill>
                  <a:srgbClr val="0606FF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AC3F559-08D7-4715-A2BC-A2E74852EAD7}"/>
                    </a:ext>
                  </a:extLst>
                </p:cNvPr>
                <p:cNvSpPr/>
                <p:nvPr/>
              </p:nvSpPr>
              <p:spPr>
                <a:xfrm>
                  <a:off x="3758555" y="5360434"/>
                  <a:ext cx="288544" cy="231648"/>
                </a:xfrm>
                <a:prstGeom prst="rect">
                  <a:avLst/>
                </a:prstGeom>
                <a:solidFill>
                  <a:srgbClr val="FF414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027CF7-0163-4C21-81EA-2A98F9FE7822}"/>
                    </a:ext>
                  </a:extLst>
                </p:cNvPr>
                <p:cNvSpPr txBox="1"/>
                <p:nvPr/>
              </p:nvSpPr>
              <p:spPr>
                <a:xfrm>
                  <a:off x="3987909" y="4562802"/>
                  <a:ext cx="814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0.01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32FAF2-4903-4AA8-B660-41BA009BF52B}"/>
                    </a:ext>
                  </a:extLst>
                </p:cNvPr>
                <p:cNvSpPr txBox="1"/>
                <p:nvPr/>
              </p:nvSpPr>
              <p:spPr>
                <a:xfrm>
                  <a:off x="3987909" y="4920725"/>
                  <a:ext cx="814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0.1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D81FD10-491D-4BC3-B080-278F263B1A28}"/>
                    </a:ext>
                  </a:extLst>
                </p:cNvPr>
                <p:cNvSpPr txBox="1"/>
                <p:nvPr/>
              </p:nvSpPr>
              <p:spPr>
                <a:xfrm>
                  <a:off x="3987909" y="5288378"/>
                  <a:ext cx="814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F5AF61C-8BE8-40F4-AF4D-FA38D39676AF}"/>
                  </a:ext>
                </a:extLst>
              </p:cNvPr>
              <p:cNvGrpSpPr/>
              <p:nvPr/>
            </p:nvGrpSpPr>
            <p:grpSpPr>
              <a:xfrm>
                <a:off x="-1397043" y="-226525"/>
                <a:ext cx="1043914" cy="1094908"/>
                <a:chOff x="1437611" y="4699212"/>
                <a:chExt cx="1043914" cy="109490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C6840D5-D6E5-4A98-B899-0215739AC533}"/>
                    </a:ext>
                  </a:extLst>
                </p:cNvPr>
                <p:cNvSpPr/>
                <p:nvPr/>
              </p:nvSpPr>
              <p:spPr>
                <a:xfrm>
                  <a:off x="1437611" y="5125977"/>
                  <a:ext cx="288544" cy="231648"/>
                </a:xfrm>
                <a:prstGeom prst="rect">
                  <a:avLst/>
                </a:prstGeom>
                <a:solidFill>
                  <a:srgbClr val="00CC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A0276FA-212E-43BB-B0BF-35AD21C24C72}"/>
                    </a:ext>
                  </a:extLst>
                </p:cNvPr>
                <p:cNvSpPr/>
                <p:nvPr/>
              </p:nvSpPr>
              <p:spPr>
                <a:xfrm>
                  <a:off x="1437611" y="4787008"/>
                  <a:ext cx="288544" cy="231648"/>
                </a:xfrm>
                <a:prstGeom prst="rect">
                  <a:avLst/>
                </a:prstGeom>
                <a:solidFill>
                  <a:srgbClr val="0606FF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F221DF-0185-4B37-8D00-73DC993104E6}"/>
                    </a:ext>
                  </a:extLst>
                </p:cNvPr>
                <p:cNvSpPr/>
                <p:nvPr/>
              </p:nvSpPr>
              <p:spPr>
                <a:xfrm>
                  <a:off x="1437611" y="5496844"/>
                  <a:ext cx="288544" cy="231648"/>
                </a:xfrm>
                <a:prstGeom prst="rect">
                  <a:avLst/>
                </a:prstGeom>
                <a:solidFill>
                  <a:srgbClr val="FF414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FEB191A-A9E9-4A80-BB21-5C5BA4BFA1EA}"/>
                    </a:ext>
                  </a:extLst>
                </p:cNvPr>
                <p:cNvSpPr txBox="1"/>
                <p:nvPr/>
              </p:nvSpPr>
              <p:spPr>
                <a:xfrm>
                  <a:off x="1666965" y="4699212"/>
                  <a:ext cx="814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0.1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4EE93A2-6108-4DC6-BAB6-CE8D96DD14FC}"/>
                    </a:ext>
                  </a:extLst>
                </p:cNvPr>
                <p:cNvSpPr txBox="1"/>
                <p:nvPr/>
              </p:nvSpPr>
              <p:spPr>
                <a:xfrm>
                  <a:off x="1666965" y="5057135"/>
                  <a:ext cx="814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0.1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D6F5A0C-FDE8-4076-A14B-94CB56EA3059}"/>
                    </a:ext>
                  </a:extLst>
                </p:cNvPr>
                <p:cNvSpPr txBox="1"/>
                <p:nvPr/>
              </p:nvSpPr>
              <p:spPr>
                <a:xfrm>
                  <a:off x="1666965" y="5424788"/>
                  <a:ext cx="814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1B66BC-D33D-4B03-A541-DEC7D038B325}"/>
                </a:ext>
              </a:extLst>
            </p:cNvPr>
            <p:cNvSpPr txBox="1"/>
            <p:nvPr/>
          </p:nvSpPr>
          <p:spPr>
            <a:xfrm>
              <a:off x="7987812" y="6230387"/>
              <a:ext cx="1697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Time (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a.u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.)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30C7D38-AB25-4DF1-9E46-B06B30BCFF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946" y="381165"/>
            <a:ext cx="5293821" cy="25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6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60728F-E4FD-429A-8E74-A1D5F221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850" y="1122363"/>
            <a:ext cx="3676650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59DCC-EDF6-444A-BDF9-D7118A771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80" y="1414358"/>
            <a:ext cx="53149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2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CD07E-4562-4955-8A03-C480BEF1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" y="1635043"/>
            <a:ext cx="6095325" cy="3587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FF09CB-0355-4BF3-A090-9C42AB1E5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721" y="1919772"/>
            <a:ext cx="5675782" cy="31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0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346FF2D-209F-4D4C-AE07-307883343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27"/>
          <a:stretch/>
        </p:blipFill>
        <p:spPr>
          <a:xfrm flipH="1">
            <a:off x="8592717" y="2474351"/>
            <a:ext cx="592052" cy="53962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3F9543F-DE5C-4F0B-A201-22D6C8EEF638}"/>
              </a:ext>
            </a:extLst>
          </p:cNvPr>
          <p:cNvGrpSpPr/>
          <p:nvPr/>
        </p:nvGrpSpPr>
        <p:grpSpPr>
          <a:xfrm>
            <a:off x="927375" y="563196"/>
            <a:ext cx="6559275" cy="6163533"/>
            <a:chOff x="927375" y="563196"/>
            <a:chExt cx="6559275" cy="61635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8D8CA9-D7A3-4DEC-A182-B2553D1AA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802" r="16035"/>
            <a:stretch/>
          </p:blipFill>
          <p:spPr>
            <a:xfrm>
              <a:off x="927375" y="651935"/>
              <a:ext cx="5197006" cy="6074794"/>
            </a:xfrm>
            <a:prstGeom prst="rect">
              <a:avLst/>
            </a:prstGeom>
          </p:spPr>
        </p:pic>
        <p:pic>
          <p:nvPicPr>
            <p:cNvPr id="20" name="Picture 1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377DE3A-6934-4FF3-9158-2DFF63F64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642" y="5270869"/>
              <a:ext cx="634482" cy="7931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C0B92C-C9CF-4039-A173-85476A6342C0}"/>
                </a:ext>
              </a:extLst>
            </p:cNvPr>
            <p:cNvSpPr txBox="1"/>
            <p:nvPr/>
          </p:nvSpPr>
          <p:spPr>
            <a:xfrm>
              <a:off x="2429770" y="563196"/>
              <a:ext cx="5056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747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FF6AC7-A8D9-4FC0-91EA-28866099E7FE}"/>
              </a:ext>
            </a:extLst>
          </p:cNvPr>
          <p:cNvGrpSpPr/>
          <p:nvPr/>
        </p:nvGrpSpPr>
        <p:grpSpPr>
          <a:xfrm>
            <a:off x="394038" y="307589"/>
            <a:ext cx="6267231" cy="3892525"/>
            <a:chOff x="394038" y="307589"/>
            <a:chExt cx="6267231" cy="38925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1F5C94C-4AC0-407B-8314-54594AFBC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038" y="472453"/>
              <a:ext cx="6267231" cy="35116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9ABDF6-3B21-49DC-B3CF-F303569AD192}"/>
                </a:ext>
              </a:extLst>
            </p:cNvPr>
            <p:cNvSpPr txBox="1"/>
            <p:nvPr/>
          </p:nvSpPr>
          <p:spPr>
            <a:xfrm>
              <a:off x="2397138" y="307589"/>
              <a:ext cx="243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Latent Learning task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B11F2C-C6EF-4AE3-B2A4-140D99740D5A}"/>
                </a:ext>
              </a:extLst>
            </p:cNvPr>
            <p:cNvSpPr txBox="1"/>
            <p:nvPr/>
          </p:nvSpPr>
          <p:spPr>
            <a:xfrm>
              <a:off x="519127" y="3533981"/>
              <a:ext cx="2970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 randomly explores for 30 trials, for 300 time steps</a:t>
              </a:r>
              <a:r>
                <a:rPr lang="en-US" dirty="0"/>
                <a:t>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36571A-0B8E-4177-AD37-095DAF04BCD4}"/>
                </a:ext>
              </a:extLst>
            </p:cNvPr>
            <p:cNvSpPr txBox="1"/>
            <p:nvPr/>
          </p:nvSpPr>
          <p:spPr>
            <a:xfrm>
              <a:off x="3968126" y="3553783"/>
              <a:ext cx="2214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 notified of goal (reward) position.</a:t>
              </a:r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A69029FF-810F-4779-85D4-6A4D55533B55}"/>
                </a:ext>
              </a:extLst>
            </p:cNvPr>
            <p:cNvSpPr/>
            <p:nvPr/>
          </p:nvSpPr>
          <p:spPr>
            <a:xfrm rot="10800000">
              <a:off x="4838448" y="2779534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41F4B955-FCFD-47CC-A58C-7A9F2A55F604}"/>
                </a:ext>
              </a:extLst>
            </p:cNvPr>
            <p:cNvSpPr/>
            <p:nvPr/>
          </p:nvSpPr>
          <p:spPr>
            <a:xfrm rot="10800000">
              <a:off x="4832392" y="2302309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C99335B3-81FC-4D7D-BA2C-097E55809C81}"/>
                </a:ext>
              </a:extLst>
            </p:cNvPr>
            <p:cNvSpPr/>
            <p:nvPr/>
          </p:nvSpPr>
          <p:spPr>
            <a:xfrm rot="10800000">
              <a:off x="4832392" y="1745778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134325D0-5CDB-4F26-9A94-3B15EE6AF005}"/>
                </a:ext>
              </a:extLst>
            </p:cNvPr>
            <p:cNvSpPr/>
            <p:nvPr/>
          </p:nvSpPr>
          <p:spPr>
            <a:xfrm rot="10800000">
              <a:off x="4838447" y="1224697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97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36571A-0B8E-4177-AD37-095DAF04BCD4}"/>
              </a:ext>
            </a:extLst>
          </p:cNvPr>
          <p:cNvSpPr txBox="1"/>
          <p:nvPr/>
        </p:nvSpPr>
        <p:spPr>
          <a:xfrm>
            <a:off x="4259034" y="986094"/>
            <a:ext cx="2214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notified reward in certain position.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BD95EB-127C-44EA-AA59-CCB7152A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952" y="425958"/>
            <a:ext cx="3028358" cy="35395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EF1615-9DB4-4BD8-877D-B1A4B1F00C34}"/>
              </a:ext>
            </a:extLst>
          </p:cNvPr>
          <p:cNvSpPr/>
          <p:nvPr/>
        </p:nvSpPr>
        <p:spPr>
          <a:xfrm>
            <a:off x="5320166" y="98753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 switch (devaluation) task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A4F55-2535-4147-B28C-C975C7BAB78B}"/>
              </a:ext>
            </a:extLst>
          </p:cNvPr>
          <p:cNvSpPr txBox="1"/>
          <p:nvPr/>
        </p:nvSpPr>
        <p:spPr>
          <a:xfrm>
            <a:off x="6039922" y="3793014"/>
            <a:ext cx="257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notified goal in different position. Goes to new goal on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trial.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BFED1C-4451-4613-8130-3801691EA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08"/>
          <a:stretch/>
        </p:blipFill>
        <p:spPr>
          <a:xfrm>
            <a:off x="3727772" y="432308"/>
            <a:ext cx="3101791" cy="351160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B0021343-06CC-447A-9A1C-9F4D2C9EBDF1}"/>
              </a:ext>
            </a:extLst>
          </p:cNvPr>
          <p:cNvSpPr/>
          <p:nvPr/>
        </p:nvSpPr>
        <p:spPr>
          <a:xfrm rot="10800000">
            <a:off x="5006742" y="2733039"/>
            <a:ext cx="266447" cy="3451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FFF9EEC-43BF-4545-A248-996BD891BF6E}"/>
              </a:ext>
            </a:extLst>
          </p:cNvPr>
          <p:cNvSpPr/>
          <p:nvPr/>
        </p:nvSpPr>
        <p:spPr>
          <a:xfrm rot="10800000">
            <a:off x="5000686" y="2339171"/>
            <a:ext cx="266447" cy="3451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535D088-DE07-4986-B718-D441178F952B}"/>
              </a:ext>
            </a:extLst>
          </p:cNvPr>
          <p:cNvSpPr/>
          <p:nvPr/>
        </p:nvSpPr>
        <p:spPr>
          <a:xfrm rot="10800000">
            <a:off x="5000686" y="1940324"/>
            <a:ext cx="266447" cy="3451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F6B3AB1-C6A1-48E9-92E1-61FA9B1FC66F}"/>
              </a:ext>
            </a:extLst>
          </p:cNvPr>
          <p:cNvSpPr/>
          <p:nvPr/>
        </p:nvSpPr>
        <p:spPr>
          <a:xfrm rot="10800000">
            <a:off x="5000686" y="1535830"/>
            <a:ext cx="266447" cy="3451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A21D49C-A942-43E0-B608-DAEBDD9A1AE0}"/>
              </a:ext>
            </a:extLst>
          </p:cNvPr>
          <p:cNvSpPr/>
          <p:nvPr/>
        </p:nvSpPr>
        <p:spPr>
          <a:xfrm rot="16200000">
            <a:off x="8434440" y="2802567"/>
            <a:ext cx="240164" cy="3111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C3CE1E9-75EF-46E7-9D56-BB06EA240025}"/>
              </a:ext>
            </a:extLst>
          </p:cNvPr>
          <p:cNvSpPr/>
          <p:nvPr/>
        </p:nvSpPr>
        <p:spPr>
          <a:xfrm rot="16200000">
            <a:off x="8834829" y="2802566"/>
            <a:ext cx="240164" cy="3111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854FB17-6CC4-4367-A994-5D464724B8A9}"/>
              </a:ext>
            </a:extLst>
          </p:cNvPr>
          <p:cNvSpPr/>
          <p:nvPr/>
        </p:nvSpPr>
        <p:spPr>
          <a:xfrm rot="16200000">
            <a:off x="9196307" y="2802565"/>
            <a:ext cx="240164" cy="3111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EAEAC86-07FF-4BE0-9EA5-CC5B8C3FC701}"/>
              </a:ext>
            </a:extLst>
          </p:cNvPr>
          <p:cNvSpPr/>
          <p:nvPr/>
        </p:nvSpPr>
        <p:spPr>
          <a:xfrm rot="10800000">
            <a:off x="9548075" y="2766116"/>
            <a:ext cx="240164" cy="3111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394F067-670C-46A3-AB9D-7F00C244A41B}"/>
              </a:ext>
            </a:extLst>
          </p:cNvPr>
          <p:cNvSpPr/>
          <p:nvPr/>
        </p:nvSpPr>
        <p:spPr>
          <a:xfrm rot="10800000">
            <a:off x="9534934" y="2305420"/>
            <a:ext cx="266447" cy="3451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C1F34E2-27E1-42DD-B0A8-AED2D7ABA116}"/>
              </a:ext>
            </a:extLst>
          </p:cNvPr>
          <p:cNvSpPr/>
          <p:nvPr/>
        </p:nvSpPr>
        <p:spPr>
          <a:xfrm rot="10800000">
            <a:off x="9534934" y="1921740"/>
            <a:ext cx="240164" cy="3111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AA8B436-B988-4610-BE6D-51CFFC7CEFDE}"/>
              </a:ext>
            </a:extLst>
          </p:cNvPr>
          <p:cNvSpPr/>
          <p:nvPr/>
        </p:nvSpPr>
        <p:spPr>
          <a:xfrm rot="16200000">
            <a:off x="9534933" y="1535831"/>
            <a:ext cx="266447" cy="3451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2BE34FB-87F5-4BEB-B16F-61829D8147DD}"/>
              </a:ext>
            </a:extLst>
          </p:cNvPr>
          <p:cNvSpPr/>
          <p:nvPr/>
        </p:nvSpPr>
        <p:spPr>
          <a:xfrm rot="10800000">
            <a:off x="5010413" y="1147598"/>
            <a:ext cx="266447" cy="3451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35F2AE-4219-4D9E-8EA7-B688D4088AEA}"/>
              </a:ext>
            </a:extLst>
          </p:cNvPr>
          <p:cNvCxnSpPr>
            <a:cxnSpLocks/>
          </p:cNvCxnSpPr>
          <p:nvPr/>
        </p:nvCxnSpPr>
        <p:spPr>
          <a:xfrm>
            <a:off x="7029450" y="500603"/>
            <a:ext cx="32072" cy="3328447"/>
          </a:xfrm>
          <a:prstGeom prst="line">
            <a:avLst/>
          </a:prstGeom>
          <a:ln>
            <a:solidFill>
              <a:srgbClr val="FF01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BA0292-3C09-421D-B0BB-3572273A5F30}"/>
              </a:ext>
            </a:extLst>
          </p:cNvPr>
          <p:cNvCxnSpPr>
            <a:cxnSpLocks/>
          </p:cNvCxnSpPr>
          <p:nvPr/>
        </p:nvCxnSpPr>
        <p:spPr>
          <a:xfrm>
            <a:off x="3559342" y="530493"/>
            <a:ext cx="32072" cy="3328447"/>
          </a:xfrm>
          <a:prstGeom prst="line">
            <a:avLst/>
          </a:prstGeom>
          <a:ln>
            <a:solidFill>
              <a:srgbClr val="FF01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C80AEE-431F-499F-8413-1121A2626FF8}"/>
              </a:ext>
            </a:extLst>
          </p:cNvPr>
          <p:cNvSpPr txBox="1"/>
          <p:nvPr/>
        </p:nvSpPr>
        <p:spPr>
          <a:xfrm>
            <a:off x="2555737" y="3821115"/>
            <a:ext cx="257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notified of goal position after latent learning.</a:t>
            </a:r>
          </a:p>
        </p:txBody>
      </p:sp>
    </p:spTree>
    <p:extLst>
      <p:ext uri="{BB962C8B-B14F-4D97-AF65-F5344CB8AC3E}">
        <p14:creationId xmlns:p14="http://schemas.microsoft.com/office/powerpoint/2010/main" val="318839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2AFF27-C260-496B-A4E4-67B5AD4E0730}"/>
              </a:ext>
            </a:extLst>
          </p:cNvPr>
          <p:cNvGrpSpPr/>
          <p:nvPr/>
        </p:nvGrpSpPr>
        <p:grpSpPr>
          <a:xfrm>
            <a:off x="316402" y="210159"/>
            <a:ext cx="6389231" cy="3782552"/>
            <a:chOff x="316402" y="210159"/>
            <a:chExt cx="6389231" cy="378255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EA856CF-01E6-495A-8817-A7BCB9B0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402" y="470840"/>
              <a:ext cx="2996717" cy="350261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1EA0BC0-D592-4E0C-B046-AC5335412251}"/>
                </a:ext>
              </a:extLst>
            </p:cNvPr>
            <p:cNvSpPr txBox="1"/>
            <p:nvPr/>
          </p:nvSpPr>
          <p:spPr>
            <a:xfrm>
              <a:off x="3708916" y="3623379"/>
              <a:ext cx="299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trial after learning barrier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C9A920-6C9C-4F00-A075-59AAF5D8E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2729" y="470840"/>
              <a:ext cx="2996717" cy="350261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923872-B6D1-4550-B23A-7660D3B4A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4" t="7303" r="86923" b="70587"/>
            <a:stretch/>
          </p:blipFill>
          <p:spPr>
            <a:xfrm rot="5400000">
              <a:off x="4767948" y="1744818"/>
              <a:ext cx="363888" cy="774447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3AC4E473-1BA4-495B-B693-0A994C685E97}"/>
                </a:ext>
              </a:extLst>
            </p:cNvPr>
            <p:cNvSpPr/>
            <p:nvPr/>
          </p:nvSpPr>
          <p:spPr>
            <a:xfrm rot="10800000">
              <a:off x="1526942" y="2752089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590363E8-F529-4A4C-8A5D-66647C22BFFE}"/>
                </a:ext>
              </a:extLst>
            </p:cNvPr>
            <p:cNvSpPr/>
            <p:nvPr/>
          </p:nvSpPr>
          <p:spPr>
            <a:xfrm rot="10800000">
              <a:off x="1520886" y="2358221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709B4C28-ED35-4501-8565-55A48967263C}"/>
                </a:ext>
              </a:extLst>
            </p:cNvPr>
            <p:cNvSpPr/>
            <p:nvPr/>
          </p:nvSpPr>
          <p:spPr>
            <a:xfrm rot="10800000">
              <a:off x="1520886" y="1959374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96663201-CF6F-457A-BF65-BEAF6D986A35}"/>
                </a:ext>
              </a:extLst>
            </p:cNvPr>
            <p:cNvSpPr/>
            <p:nvPr/>
          </p:nvSpPr>
          <p:spPr>
            <a:xfrm rot="10800000">
              <a:off x="1520886" y="1554880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E04F7482-D3A8-48AE-B4B8-CAF3783F323B}"/>
                </a:ext>
              </a:extLst>
            </p:cNvPr>
            <p:cNvSpPr/>
            <p:nvPr/>
          </p:nvSpPr>
          <p:spPr>
            <a:xfrm rot="10800000">
              <a:off x="1530613" y="1166648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7CFE2474-31C8-45F8-9112-0A3FEF5D1EC5}"/>
                </a:ext>
              </a:extLst>
            </p:cNvPr>
            <p:cNvSpPr/>
            <p:nvPr/>
          </p:nvSpPr>
          <p:spPr>
            <a:xfrm rot="5400000">
              <a:off x="4765278" y="2798396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85BF98A-ADF4-4A3B-8E1A-A71B5DA788BE}"/>
                </a:ext>
              </a:extLst>
            </p:cNvPr>
            <p:cNvSpPr/>
            <p:nvPr/>
          </p:nvSpPr>
          <p:spPr>
            <a:xfrm rot="5400000">
              <a:off x="4379444" y="2784156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5C9303D5-7697-4199-8318-A229AB993FA1}"/>
                </a:ext>
              </a:extLst>
            </p:cNvPr>
            <p:cNvSpPr/>
            <p:nvPr/>
          </p:nvSpPr>
          <p:spPr>
            <a:xfrm rot="10800000">
              <a:off x="4016099" y="2752088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DCD9D4DA-4FA7-4FA6-B9A1-A405C3166CBA}"/>
                </a:ext>
              </a:extLst>
            </p:cNvPr>
            <p:cNvSpPr/>
            <p:nvPr/>
          </p:nvSpPr>
          <p:spPr>
            <a:xfrm rot="10800000">
              <a:off x="4037795" y="2336901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DF42A98-70B0-49DE-BE1B-512BA699621A}"/>
                </a:ext>
              </a:extLst>
            </p:cNvPr>
            <p:cNvSpPr/>
            <p:nvPr/>
          </p:nvSpPr>
          <p:spPr>
            <a:xfrm rot="10800000">
              <a:off x="4038642" y="1959705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C9465C00-04BF-458E-9B22-0C54566609E8}"/>
                </a:ext>
              </a:extLst>
            </p:cNvPr>
            <p:cNvSpPr/>
            <p:nvPr/>
          </p:nvSpPr>
          <p:spPr>
            <a:xfrm rot="10800000">
              <a:off x="4037795" y="1569911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4A0A14D2-3F6C-4E78-A4E5-05BF2D493CD8}"/>
                </a:ext>
              </a:extLst>
            </p:cNvPr>
            <p:cNvSpPr/>
            <p:nvPr/>
          </p:nvSpPr>
          <p:spPr>
            <a:xfrm rot="16200000">
              <a:off x="4073635" y="1175122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064538BA-8900-4D02-A1F1-348C5950E89A}"/>
                </a:ext>
              </a:extLst>
            </p:cNvPr>
            <p:cNvSpPr/>
            <p:nvPr/>
          </p:nvSpPr>
          <p:spPr>
            <a:xfrm rot="16200000">
              <a:off x="4448494" y="1171344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36FBBA78-0599-4A88-997B-BC78A0132601}"/>
                </a:ext>
              </a:extLst>
            </p:cNvPr>
            <p:cNvSpPr/>
            <p:nvPr/>
          </p:nvSpPr>
          <p:spPr>
            <a:xfrm rot="10800000">
              <a:off x="4765277" y="1166649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276FB9-F313-4648-ADFA-D6F3463F7A60}"/>
                </a:ext>
              </a:extLst>
            </p:cNvPr>
            <p:cNvSpPr/>
            <p:nvPr/>
          </p:nvSpPr>
          <p:spPr>
            <a:xfrm>
              <a:off x="2251604" y="210159"/>
              <a:ext cx="2533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 Revaluation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76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C5F44256-7F52-4E1C-B95B-E534EB7A68A8}"/>
              </a:ext>
            </a:extLst>
          </p:cNvPr>
          <p:cNvGrpSpPr/>
          <p:nvPr/>
        </p:nvGrpSpPr>
        <p:grpSpPr>
          <a:xfrm>
            <a:off x="564725" y="80139"/>
            <a:ext cx="7484008" cy="10891796"/>
            <a:chOff x="564725" y="80139"/>
            <a:chExt cx="7484008" cy="108917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36571A-0B8E-4177-AD37-095DAF04BCD4}"/>
                </a:ext>
              </a:extLst>
            </p:cNvPr>
            <p:cNvSpPr txBox="1"/>
            <p:nvPr/>
          </p:nvSpPr>
          <p:spPr>
            <a:xfrm>
              <a:off x="1070589" y="654272"/>
              <a:ext cx="22146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Agent notified reward in certain position.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DA4F55-2535-4147-B28C-C975C7BAB78B}"/>
                </a:ext>
              </a:extLst>
            </p:cNvPr>
            <p:cNvSpPr txBox="1"/>
            <p:nvPr/>
          </p:nvSpPr>
          <p:spPr>
            <a:xfrm>
              <a:off x="4053086" y="3215919"/>
              <a:ext cx="2303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Agent notified reward also in new position.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BFED1C-4451-4613-8130-3801691EA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913"/>
            <a:stretch/>
          </p:blipFill>
          <p:spPr>
            <a:xfrm>
              <a:off x="564725" y="94136"/>
              <a:ext cx="3076393" cy="35116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CFF8CC-CD06-4C87-97EB-FAECF4C34049}"/>
                </a:ext>
              </a:extLst>
            </p:cNvPr>
            <p:cNvSpPr txBox="1"/>
            <p:nvPr/>
          </p:nvSpPr>
          <p:spPr>
            <a:xfrm>
              <a:off x="997866" y="3204703"/>
              <a:ext cx="2318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Agent notified reward in certain position.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B0021343-06CC-447A-9A1C-9F4D2C9EBDF1}"/>
                </a:ext>
              </a:extLst>
            </p:cNvPr>
            <p:cNvSpPr/>
            <p:nvPr/>
          </p:nvSpPr>
          <p:spPr>
            <a:xfrm rot="10800000">
              <a:off x="1818297" y="2401217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AFFF9EEC-43BF-4545-A248-996BD891BF6E}"/>
                </a:ext>
              </a:extLst>
            </p:cNvPr>
            <p:cNvSpPr/>
            <p:nvPr/>
          </p:nvSpPr>
          <p:spPr>
            <a:xfrm rot="10800000">
              <a:off x="1812241" y="2007349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1535D088-DE07-4986-B718-D441178F952B}"/>
                </a:ext>
              </a:extLst>
            </p:cNvPr>
            <p:cNvSpPr/>
            <p:nvPr/>
          </p:nvSpPr>
          <p:spPr>
            <a:xfrm rot="10800000">
              <a:off x="1812241" y="1608502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AF6B3AB1-C6A1-48E9-92E1-61FA9B1FC66F}"/>
                </a:ext>
              </a:extLst>
            </p:cNvPr>
            <p:cNvSpPr/>
            <p:nvPr/>
          </p:nvSpPr>
          <p:spPr>
            <a:xfrm rot="10800000">
              <a:off x="1812241" y="1204008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C2BE34FB-87F5-4BEB-B16F-61829D8147DD}"/>
                </a:ext>
              </a:extLst>
            </p:cNvPr>
            <p:cNvSpPr/>
            <p:nvPr/>
          </p:nvSpPr>
          <p:spPr>
            <a:xfrm rot="10800000">
              <a:off x="1821968" y="815776"/>
              <a:ext cx="266447" cy="34517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EF1615-9DB4-4BD8-877D-B1A4B1F00C34}"/>
                </a:ext>
              </a:extLst>
            </p:cNvPr>
            <p:cNvSpPr/>
            <p:nvPr/>
          </p:nvSpPr>
          <p:spPr>
            <a:xfrm>
              <a:off x="2041955" y="3867591"/>
              <a:ext cx="4986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Policy revaluation emerges from goal competition 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D0904E1-8BC5-4234-BF54-8C2CB94AC11F}"/>
                </a:ext>
              </a:extLst>
            </p:cNvPr>
            <p:cNvGrpSpPr/>
            <p:nvPr/>
          </p:nvGrpSpPr>
          <p:grpSpPr>
            <a:xfrm>
              <a:off x="637230" y="4172945"/>
              <a:ext cx="3336448" cy="3539593"/>
              <a:chOff x="10786717" y="522312"/>
              <a:chExt cx="3336448" cy="3539593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FBD95EB-127C-44EA-AA59-CCB7152A9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86717" y="522312"/>
                <a:ext cx="3028358" cy="3539593"/>
              </a:xfrm>
              <a:prstGeom prst="rect">
                <a:avLst/>
              </a:prstGeom>
            </p:spPr>
          </p:pic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8A21D49C-A942-43E0-B608-DAEBDD9A1AE0}"/>
                  </a:ext>
                </a:extLst>
              </p:cNvPr>
              <p:cNvSpPr/>
              <p:nvPr/>
            </p:nvSpPr>
            <p:spPr>
              <a:xfrm rot="16200000">
                <a:off x="11991205" y="2931827"/>
                <a:ext cx="240164" cy="311122"/>
              </a:xfrm>
              <a:prstGeom prst="downArrow">
                <a:avLst/>
              </a:prstGeom>
              <a:solidFill>
                <a:srgbClr val="FF0404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101"/>
                  </a:solidFill>
                </a:endParaRPr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0C3CE1E9-75EF-46E7-9D56-BB06EA240025}"/>
                  </a:ext>
                </a:extLst>
              </p:cNvPr>
              <p:cNvSpPr/>
              <p:nvPr/>
            </p:nvSpPr>
            <p:spPr>
              <a:xfrm rot="16200000">
                <a:off x="12391594" y="2931826"/>
                <a:ext cx="240164" cy="311122"/>
              </a:xfrm>
              <a:prstGeom prst="downArrow">
                <a:avLst/>
              </a:prstGeom>
              <a:solidFill>
                <a:srgbClr val="FF0404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6854FB17-6CC4-4367-A994-5D464724B8A9}"/>
                  </a:ext>
                </a:extLst>
              </p:cNvPr>
              <p:cNvSpPr/>
              <p:nvPr/>
            </p:nvSpPr>
            <p:spPr>
              <a:xfrm rot="16200000">
                <a:off x="12753072" y="2931825"/>
                <a:ext cx="240164" cy="311122"/>
              </a:xfrm>
              <a:prstGeom prst="downArrow">
                <a:avLst/>
              </a:prstGeom>
              <a:solidFill>
                <a:srgbClr val="FF0404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EAEAC86-07FF-4BE0-9EA5-CC5B8C3FC701}"/>
                  </a:ext>
                </a:extLst>
              </p:cNvPr>
              <p:cNvSpPr/>
              <p:nvPr/>
            </p:nvSpPr>
            <p:spPr>
              <a:xfrm rot="10800000">
                <a:off x="13104840" y="2895376"/>
                <a:ext cx="240164" cy="311122"/>
              </a:xfrm>
              <a:prstGeom prst="downArrow">
                <a:avLst/>
              </a:prstGeom>
              <a:solidFill>
                <a:srgbClr val="FF0404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9394F067-670C-46A3-AB9D-7F00C244A41B}"/>
                  </a:ext>
                </a:extLst>
              </p:cNvPr>
              <p:cNvSpPr/>
              <p:nvPr/>
            </p:nvSpPr>
            <p:spPr>
              <a:xfrm rot="10800000">
                <a:off x="13091699" y="2434680"/>
                <a:ext cx="266447" cy="345171"/>
              </a:xfrm>
              <a:prstGeom prst="downArrow">
                <a:avLst/>
              </a:prstGeom>
              <a:solidFill>
                <a:srgbClr val="FF0404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8C1F34E2-27E1-42DD-B0A8-AED2D7ABA116}"/>
                  </a:ext>
                </a:extLst>
              </p:cNvPr>
              <p:cNvSpPr/>
              <p:nvPr/>
            </p:nvSpPr>
            <p:spPr>
              <a:xfrm rot="10800000">
                <a:off x="13091699" y="2051000"/>
                <a:ext cx="240164" cy="311122"/>
              </a:xfrm>
              <a:prstGeom prst="downArrow">
                <a:avLst/>
              </a:prstGeom>
              <a:solidFill>
                <a:srgbClr val="FF0404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5AA8B436-B988-4610-BE6D-51CFFC7CEFDE}"/>
                  </a:ext>
                </a:extLst>
              </p:cNvPr>
              <p:cNvSpPr/>
              <p:nvPr/>
            </p:nvSpPr>
            <p:spPr>
              <a:xfrm rot="16200000">
                <a:off x="13091698" y="1665091"/>
                <a:ext cx="266447" cy="345171"/>
              </a:xfrm>
              <a:prstGeom prst="downArrow">
                <a:avLst/>
              </a:prstGeom>
              <a:solidFill>
                <a:srgbClr val="FF0404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9A1156F-FA07-4E3F-AA6B-7F87417C19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8027"/>
              <a:stretch/>
            </p:blipFill>
            <p:spPr>
              <a:xfrm flipH="1">
                <a:off x="11922209" y="843654"/>
                <a:ext cx="378706" cy="345172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702C1-7F78-4321-9578-09916E834E87}"/>
                  </a:ext>
                </a:extLst>
              </p:cNvPr>
              <p:cNvSpPr txBox="1"/>
              <p:nvPr/>
            </p:nvSpPr>
            <p:spPr>
              <a:xfrm>
                <a:off x="13691365" y="1640929"/>
                <a:ext cx="43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90FDCF7-5FEE-4EF6-93BB-51A737D390F9}"/>
                </a:ext>
              </a:extLst>
            </p:cNvPr>
            <p:cNvGrpSpPr/>
            <p:nvPr/>
          </p:nvGrpSpPr>
          <p:grpSpPr>
            <a:xfrm>
              <a:off x="637230" y="7432342"/>
              <a:ext cx="3385228" cy="3539593"/>
              <a:chOff x="10786717" y="3678921"/>
              <a:chExt cx="3385228" cy="3539593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39DD1E-B0ED-4E6B-94FB-51066F88D5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86717" y="3678921"/>
                <a:ext cx="3028358" cy="3539593"/>
              </a:xfrm>
              <a:prstGeom prst="rect">
                <a:avLst/>
              </a:prstGeom>
            </p:spPr>
          </p:pic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7D6FCEAE-C6BD-4DEE-8DA6-6200BC228579}"/>
                  </a:ext>
                </a:extLst>
              </p:cNvPr>
              <p:cNvSpPr/>
              <p:nvPr/>
            </p:nvSpPr>
            <p:spPr>
              <a:xfrm rot="10800000">
                <a:off x="11991205" y="6088436"/>
                <a:ext cx="240164" cy="311122"/>
              </a:xfrm>
              <a:prstGeom prst="downArrow">
                <a:avLst/>
              </a:prstGeom>
              <a:solidFill>
                <a:srgbClr val="FF0404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101"/>
                  </a:solidFill>
                </a:endParaRPr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DC90AC17-C78E-4EC1-A4EA-9F30F2AB90EB}"/>
                  </a:ext>
                </a:extLst>
              </p:cNvPr>
              <p:cNvSpPr/>
              <p:nvPr/>
            </p:nvSpPr>
            <p:spPr>
              <a:xfrm rot="10800000">
                <a:off x="11991205" y="5626413"/>
                <a:ext cx="240164" cy="311122"/>
              </a:xfrm>
              <a:prstGeom prst="downArrow">
                <a:avLst/>
              </a:prstGeom>
              <a:solidFill>
                <a:srgbClr val="FF0404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023AB45E-AE1C-4DD1-8C0D-9C33E2D02D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8027"/>
              <a:stretch/>
            </p:blipFill>
            <p:spPr>
              <a:xfrm flipH="1">
                <a:off x="11922209" y="4000263"/>
                <a:ext cx="378706" cy="345172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75A385-D60D-438B-8A1A-F651F501F1B4}"/>
                  </a:ext>
                </a:extLst>
              </p:cNvPr>
              <p:cNvSpPr txBox="1"/>
              <p:nvPr/>
            </p:nvSpPr>
            <p:spPr>
              <a:xfrm>
                <a:off x="13740145" y="4758177"/>
                <a:ext cx="43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2x</a:t>
                </a:r>
              </a:p>
            </p:txBody>
          </p:sp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427D39D9-FE8C-4527-8D98-155E27686A87}"/>
                  </a:ext>
                </a:extLst>
              </p:cNvPr>
              <p:cNvSpPr/>
              <p:nvPr/>
            </p:nvSpPr>
            <p:spPr>
              <a:xfrm rot="10800000">
                <a:off x="11991205" y="5238379"/>
                <a:ext cx="240164" cy="311122"/>
              </a:xfrm>
              <a:prstGeom prst="downArrow">
                <a:avLst/>
              </a:prstGeom>
              <a:solidFill>
                <a:srgbClr val="FF0404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4DF7DACD-1B0A-430D-BA41-9CD30989B93D}"/>
                  </a:ext>
                </a:extLst>
              </p:cNvPr>
              <p:cNvSpPr/>
              <p:nvPr/>
            </p:nvSpPr>
            <p:spPr>
              <a:xfrm rot="10800000">
                <a:off x="11998913" y="4843812"/>
                <a:ext cx="240164" cy="311122"/>
              </a:xfrm>
              <a:prstGeom prst="downArrow">
                <a:avLst/>
              </a:prstGeom>
              <a:solidFill>
                <a:srgbClr val="FF0404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9F6CCC80-2C3A-48FF-B364-9B2A769ED32D}"/>
                  </a:ext>
                </a:extLst>
              </p:cNvPr>
              <p:cNvSpPr/>
              <p:nvPr/>
            </p:nvSpPr>
            <p:spPr>
              <a:xfrm rot="10800000">
                <a:off x="11998913" y="4433186"/>
                <a:ext cx="240164" cy="311122"/>
              </a:xfrm>
              <a:prstGeom prst="downArrow">
                <a:avLst/>
              </a:prstGeom>
              <a:solidFill>
                <a:srgbClr val="FF0404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323ED1-8ACE-4643-A061-36655F4B4BEC}"/>
                </a:ext>
              </a:extLst>
            </p:cNvPr>
            <p:cNvSpPr txBox="1"/>
            <p:nvPr/>
          </p:nvSpPr>
          <p:spPr>
            <a:xfrm>
              <a:off x="6818685" y="1239170"/>
              <a:ext cx="43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BBD3F9E-9332-4490-B140-30145020155A}"/>
                </a:ext>
              </a:extLst>
            </p:cNvPr>
            <p:cNvGrpSpPr/>
            <p:nvPr/>
          </p:nvGrpSpPr>
          <p:grpSpPr>
            <a:xfrm>
              <a:off x="3840941" y="80139"/>
              <a:ext cx="3028358" cy="3539593"/>
              <a:chOff x="7233399" y="0"/>
              <a:chExt cx="3028358" cy="3539593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BF57178-A25B-4A76-89D2-086F411DAF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8027"/>
              <a:stretch/>
            </p:blipFill>
            <p:spPr>
              <a:xfrm flipH="1">
                <a:off x="7996068" y="2087753"/>
                <a:ext cx="378706" cy="345172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BBE8F396-2D76-4FA2-AC0F-1858A0C14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3399" y="0"/>
                <a:ext cx="3028358" cy="3539593"/>
              </a:xfrm>
              <a:prstGeom prst="rect">
                <a:avLst/>
              </a:prstGeom>
            </p:spPr>
          </p:pic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6CE9DFEA-E2EF-4830-83D8-3AAD866BCB33}"/>
                  </a:ext>
                </a:extLst>
              </p:cNvPr>
              <p:cNvSpPr/>
              <p:nvPr/>
            </p:nvSpPr>
            <p:spPr>
              <a:xfrm rot="16200000">
                <a:off x="8437887" y="2376609"/>
                <a:ext cx="240164" cy="311122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D12F6161-D18C-4EE4-8E67-7597A9D8F5B1}"/>
                  </a:ext>
                </a:extLst>
              </p:cNvPr>
              <p:cNvSpPr/>
              <p:nvPr/>
            </p:nvSpPr>
            <p:spPr>
              <a:xfrm rot="16200000">
                <a:off x="8838276" y="2376608"/>
                <a:ext cx="240164" cy="311122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939A0382-ECA1-4C94-8955-2D6F595BA0B1}"/>
                  </a:ext>
                </a:extLst>
              </p:cNvPr>
              <p:cNvSpPr/>
              <p:nvPr/>
            </p:nvSpPr>
            <p:spPr>
              <a:xfrm rot="16200000">
                <a:off x="9199754" y="2376607"/>
                <a:ext cx="240164" cy="311122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rrow: Down 47">
                <a:extLst>
                  <a:ext uri="{FF2B5EF4-FFF2-40B4-BE49-F238E27FC236}">
                    <a16:creationId xmlns:a16="http://schemas.microsoft.com/office/drawing/2014/main" id="{211743B0-6237-4C6A-91E8-E294A3986B7E}"/>
                  </a:ext>
                </a:extLst>
              </p:cNvPr>
              <p:cNvSpPr/>
              <p:nvPr/>
            </p:nvSpPr>
            <p:spPr>
              <a:xfrm rot="10800000">
                <a:off x="9551522" y="2340158"/>
                <a:ext cx="240164" cy="311122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3626F032-6E95-44DF-BB49-2A42AC94105C}"/>
                  </a:ext>
                </a:extLst>
              </p:cNvPr>
              <p:cNvSpPr/>
              <p:nvPr/>
            </p:nvSpPr>
            <p:spPr>
              <a:xfrm rot="10800000">
                <a:off x="9538381" y="1879462"/>
                <a:ext cx="266447" cy="345171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A238A8A0-CE3D-4018-9130-4925D0F858CB}"/>
                  </a:ext>
                </a:extLst>
              </p:cNvPr>
              <p:cNvSpPr/>
              <p:nvPr/>
            </p:nvSpPr>
            <p:spPr>
              <a:xfrm rot="10800000">
                <a:off x="9538381" y="1495782"/>
                <a:ext cx="240164" cy="311122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64526995-1150-4DA5-8D58-8C19AD31E906}"/>
                  </a:ext>
                </a:extLst>
              </p:cNvPr>
              <p:cNvSpPr/>
              <p:nvPr/>
            </p:nvSpPr>
            <p:spPr>
              <a:xfrm rot="16200000">
                <a:off x="9538380" y="1109873"/>
                <a:ext cx="266447" cy="345171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EC3403C-0C01-4396-8DE4-B658BB359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8027"/>
            <a:stretch/>
          </p:blipFill>
          <p:spPr>
            <a:xfrm flipH="1">
              <a:off x="4982898" y="373621"/>
              <a:ext cx="378706" cy="345172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7EE680-F36C-4094-B121-DB8C6AD38AD2}"/>
                </a:ext>
              </a:extLst>
            </p:cNvPr>
            <p:cNvSpPr txBox="1"/>
            <p:nvPr/>
          </p:nvSpPr>
          <p:spPr>
            <a:xfrm>
              <a:off x="1342865" y="4116779"/>
              <a:ext cx="14018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70% of trials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86C234-A69A-4DF4-9B3E-907D05631F8C}"/>
                </a:ext>
              </a:extLst>
            </p:cNvPr>
            <p:cNvSpPr txBox="1"/>
            <p:nvPr/>
          </p:nvSpPr>
          <p:spPr>
            <a:xfrm>
              <a:off x="1321768" y="7394789"/>
              <a:ext cx="14018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30% of trials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0323663-0250-4C12-BF14-75653B582C4C}"/>
                </a:ext>
              </a:extLst>
            </p:cNvPr>
            <p:cNvGrpSpPr/>
            <p:nvPr/>
          </p:nvGrpSpPr>
          <p:grpSpPr>
            <a:xfrm>
              <a:off x="3973678" y="4490503"/>
              <a:ext cx="4075055" cy="6284757"/>
              <a:chOff x="5076624" y="287381"/>
              <a:chExt cx="4075055" cy="6284757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F8F3E1B7-D7C7-42B6-8986-2C89534F77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2646" t="18436" r="20935" b="10373"/>
              <a:stretch/>
            </p:blipFill>
            <p:spPr>
              <a:xfrm>
                <a:off x="5638800" y="383336"/>
                <a:ext cx="3512879" cy="2658314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40152ED-84E9-431F-85CA-D662D8B609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2644" t="18336" r="20940" b="10739"/>
              <a:stretch/>
            </p:blipFill>
            <p:spPr>
              <a:xfrm>
                <a:off x="5612479" y="3479315"/>
                <a:ext cx="3486150" cy="265831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10C65E0D-E09B-42C1-A8DE-0ED3B92F67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6319" t="31152" b="58443"/>
              <a:stretch/>
            </p:blipFill>
            <p:spPr>
              <a:xfrm>
                <a:off x="8094979" y="1873066"/>
                <a:ext cx="414299" cy="36830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8611D177-C7A9-482A-BD3E-0EE669575A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6319" t="31152" b="58443"/>
              <a:stretch/>
            </p:blipFill>
            <p:spPr>
              <a:xfrm>
                <a:off x="8094979" y="2310337"/>
                <a:ext cx="414299" cy="368300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6FA044-A3C1-435C-8B97-CD295B411D9D}"/>
                  </a:ext>
                </a:extLst>
              </p:cNvPr>
              <p:cNvSpPr txBox="1"/>
              <p:nvPr/>
            </p:nvSpPr>
            <p:spPr>
              <a:xfrm>
                <a:off x="8387080" y="1872034"/>
                <a:ext cx="635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2x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834D58C-40D2-4487-B08B-8D0F5B8B8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3954" y="2498186"/>
                <a:ext cx="151025" cy="0"/>
              </a:xfrm>
              <a:prstGeom prst="line">
                <a:avLst/>
              </a:prstGeom>
              <a:ln w="12700">
                <a:solidFill>
                  <a:srgbClr val="FF01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76162EA-EF50-4968-B240-562A52315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2362" y="2062350"/>
                <a:ext cx="192617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88FFC7E-2263-4079-BAB1-94C5F385D427}"/>
                  </a:ext>
                </a:extLst>
              </p:cNvPr>
              <p:cNvCxnSpPr/>
              <p:nvPr/>
            </p:nvCxnSpPr>
            <p:spPr>
              <a:xfrm>
                <a:off x="5659967" y="3022600"/>
                <a:ext cx="34861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986961F-C3AB-4C5A-9910-669D8E1A2A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9967" y="383335"/>
                <a:ext cx="0" cy="26392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95CB4B6-ABF3-4AC5-85E9-62D2A9FF43A6}"/>
                  </a:ext>
                </a:extLst>
              </p:cNvPr>
              <p:cNvSpPr txBox="1"/>
              <p:nvPr/>
            </p:nvSpPr>
            <p:spPr>
              <a:xfrm>
                <a:off x="6271683" y="6233584"/>
                <a:ext cx="25103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Time (</a:t>
                </a:r>
                <a:r>
                  <a:rPr lang="en-US" sz="1600" dirty="0" err="1"/>
                  <a:t>a.u</a:t>
                </a:r>
                <a:r>
                  <a:rPr lang="en-US" sz="1600" dirty="0"/>
                  <a:t>.) at first 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119B688-96A1-43AA-BF68-3C22FCF7FBD8}"/>
                  </a:ext>
                </a:extLst>
              </p:cNvPr>
              <p:cNvSpPr txBox="1"/>
              <p:nvPr/>
            </p:nvSpPr>
            <p:spPr>
              <a:xfrm rot="16200000">
                <a:off x="4251250" y="2882074"/>
                <a:ext cx="19893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Goal unit Activation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ED08943-AA5B-4EFF-83B9-E6ED3570A1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4567" y="3479315"/>
                <a:ext cx="0" cy="26392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9A274BD-8372-4ACA-A521-8C8103F9470A}"/>
                  </a:ext>
                </a:extLst>
              </p:cNvPr>
              <p:cNvCxnSpPr/>
              <p:nvPr/>
            </p:nvCxnSpPr>
            <p:spPr>
              <a:xfrm>
                <a:off x="5631392" y="6128106"/>
                <a:ext cx="34861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76CD5F5-1BA9-45B5-B832-793E47DD9E7D}"/>
                  </a:ext>
                </a:extLst>
              </p:cNvPr>
              <p:cNvSpPr txBox="1"/>
              <p:nvPr/>
            </p:nvSpPr>
            <p:spPr>
              <a:xfrm>
                <a:off x="6051550" y="6048918"/>
                <a:ext cx="30480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23DD554-AC5D-4663-B948-F89922217169}"/>
                  </a:ext>
                </a:extLst>
              </p:cNvPr>
              <p:cNvSpPr txBox="1"/>
              <p:nvPr/>
            </p:nvSpPr>
            <p:spPr>
              <a:xfrm>
                <a:off x="6620932" y="6048918"/>
                <a:ext cx="30480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70EFAB-6D4A-429B-8921-8F9034EF239E}"/>
                  </a:ext>
                </a:extLst>
              </p:cNvPr>
              <p:cNvSpPr txBox="1"/>
              <p:nvPr/>
            </p:nvSpPr>
            <p:spPr>
              <a:xfrm>
                <a:off x="7209504" y="6048918"/>
                <a:ext cx="30480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3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C3FC6EC-9BCD-4B7F-BF27-02AF46ED8960}"/>
                  </a:ext>
                </a:extLst>
              </p:cNvPr>
              <p:cNvSpPr txBox="1"/>
              <p:nvPr/>
            </p:nvSpPr>
            <p:spPr>
              <a:xfrm>
                <a:off x="7783258" y="6048918"/>
                <a:ext cx="30480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4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1996F7-D5E7-48A0-A43D-0D47FF7F0CFB}"/>
                  </a:ext>
                </a:extLst>
              </p:cNvPr>
              <p:cNvSpPr txBox="1"/>
              <p:nvPr/>
            </p:nvSpPr>
            <p:spPr>
              <a:xfrm>
                <a:off x="8387080" y="6048918"/>
                <a:ext cx="30480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5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112F16B-BE6C-4CCB-839A-B54D48C89C40}"/>
                  </a:ext>
                </a:extLst>
              </p:cNvPr>
              <p:cNvSpPr txBox="1"/>
              <p:nvPr/>
            </p:nvSpPr>
            <p:spPr>
              <a:xfrm>
                <a:off x="6089299" y="2959102"/>
                <a:ext cx="30480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DA09CE2-F63F-4C1F-9732-33E3DA52C973}"/>
                  </a:ext>
                </a:extLst>
              </p:cNvPr>
              <p:cNvSpPr txBox="1"/>
              <p:nvPr/>
            </p:nvSpPr>
            <p:spPr>
              <a:xfrm>
                <a:off x="6674556" y="2959102"/>
                <a:ext cx="30480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50772D2-FB7B-45A3-9FCC-1453E686AD3A}"/>
                  </a:ext>
                </a:extLst>
              </p:cNvPr>
              <p:cNvSpPr txBox="1"/>
              <p:nvPr/>
            </p:nvSpPr>
            <p:spPr>
              <a:xfrm>
                <a:off x="7256778" y="2959102"/>
                <a:ext cx="30480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44B0C6-BA65-4114-B8F5-E3DA00E7BF00}"/>
                  </a:ext>
                </a:extLst>
              </p:cNvPr>
              <p:cNvSpPr txBox="1"/>
              <p:nvPr/>
            </p:nvSpPr>
            <p:spPr>
              <a:xfrm>
                <a:off x="7852757" y="2959102"/>
                <a:ext cx="30480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8B089E7-3EE5-4F7E-A14E-9DAF107F4ABF}"/>
                  </a:ext>
                </a:extLst>
              </p:cNvPr>
              <p:cNvSpPr txBox="1"/>
              <p:nvPr/>
            </p:nvSpPr>
            <p:spPr>
              <a:xfrm>
                <a:off x="8439211" y="2952395"/>
                <a:ext cx="30480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5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B66B910-F9D6-4FE4-9A3E-EA021627B79B}"/>
                  </a:ext>
                </a:extLst>
              </p:cNvPr>
              <p:cNvSpPr txBox="1"/>
              <p:nvPr/>
            </p:nvSpPr>
            <p:spPr>
              <a:xfrm>
                <a:off x="5447438" y="2629230"/>
                <a:ext cx="30480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100E73-36F0-4AB7-9102-E4AEA52ADAD9}"/>
                  </a:ext>
                </a:extLst>
              </p:cNvPr>
              <p:cNvSpPr txBox="1"/>
              <p:nvPr/>
            </p:nvSpPr>
            <p:spPr>
              <a:xfrm>
                <a:off x="5306664" y="2139971"/>
                <a:ext cx="54824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0.2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B68BD1-CB12-4C13-A67F-E18E22A5C5CE}"/>
                  </a:ext>
                </a:extLst>
              </p:cNvPr>
              <p:cNvSpPr txBox="1"/>
              <p:nvPr/>
            </p:nvSpPr>
            <p:spPr>
              <a:xfrm>
                <a:off x="5307524" y="1685732"/>
                <a:ext cx="54824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0.4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47B620C-3F07-43A3-B240-0B72D0A3A65F}"/>
                  </a:ext>
                </a:extLst>
              </p:cNvPr>
              <p:cNvSpPr txBox="1"/>
              <p:nvPr/>
            </p:nvSpPr>
            <p:spPr>
              <a:xfrm>
                <a:off x="5313014" y="1217450"/>
                <a:ext cx="54824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0.6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DE33A5-D854-4873-96A8-220E500B9597}"/>
                  </a:ext>
                </a:extLst>
              </p:cNvPr>
              <p:cNvSpPr txBox="1"/>
              <p:nvPr/>
            </p:nvSpPr>
            <p:spPr>
              <a:xfrm>
                <a:off x="5311342" y="763211"/>
                <a:ext cx="54824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0.8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34D4B8A-013E-4699-9A03-CFEBEC12A320}"/>
                  </a:ext>
                </a:extLst>
              </p:cNvPr>
              <p:cNvSpPr txBox="1"/>
              <p:nvPr/>
            </p:nvSpPr>
            <p:spPr>
              <a:xfrm>
                <a:off x="5447438" y="287381"/>
                <a:ext cx="54824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E31E9C9-61B4-4F8F-8DCC-CD6560CE35FD}"/>
                  </a:ext>
                </a:extLst>
              </p:cNvPr>
              <p:cNvSpPr txBox="1"/>
              <p:nvPr/>
            </p:nvSpPr>
            <p:spPr>
              <a:xfrm>
                <a:off x="5407728" y="5680914"/>
                <a:ext cx="30480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0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840F506-2826-42A1-89B1-9B598A0AAD65}"/>
                  </a:ext>
                </a:extLst>
              </p:cNvPr>
              <p:cNvSpPr txBox="1"/>
              <p:nvPr/>
            </p:nvSpPr>
            <p:spPr>
              <a:xfrm>
                <a:off x="5266954" y="5191655"/>
                <a:ext cx="54824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0.2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AC652CA-B7DB-4D1F-B7B6-171BB86C9B7E}"/>
                  </a:ext>
                </a:extLst>
              </p:cNvPr>
              <p:cNvSpPr txBox="1"/>
              <p:nvPr/>
            </p:nvSpPr>
            <p:spPr>
              <a:xfrm>
                <a:off x="5267814" y="4737416"/>
                <a:ext cx="54824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0.4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18206F-E6CA-4AE2-A31D-4F16E6A7287D}"/>
                  </a:ext>
                </a:extLst>
              </p:cNvPr>
              <p:cNvSpPr txBox="1"/>
              <p:nvPr/>
            </p:nvSpPr>
            <p:spPr>
              <a:xfrm>
                <a:off x="5273304" y="4269134"/>
                <a:ext cx="54824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0.6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5D02641-F4A0-4B1C-8FFD-9DA93BD6A9D2}"/>
                  </a:ext>
                </a:extLst>
              </p:cNvPr>
              <p:cNvSpPr txBox="1"/>
              <p:nvPr/>
            </p:nvSpPr>
            <p:spPr>
              <a:xfrm>
                <a:off x="5271632" y="3814895"/>
                <a:ext cx="54824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0.8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0F3858-9C09-456A-AD4B-E6BD5BC8AAB0}"/>
                  </a:ext>
                </a:extLst>
              </p:cNvPr>
              <p:cNvSpPr txBox="1"/>
              <p:nvPr/>
            </p:nvSpPr>
            <p:spPr>
              <a:xfrm>
                <a:off x="5433128" y="3339065"/>
                <a:ext cx="54824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0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04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2A0A7740-49DC-4DCB-B903-2E4ECF2E2526}"/>
              </a:ext>
            </a:extLst>
          </p:cNvPr>
          <p:cNvGrpSpPr/>
          <p:nvPr/>
        </p:nvGrpSpPr>
        <p:grpSpPr>
          <a:xfrm>
            <a:off x="5076624" y="287381"/>
            <a:ext cx="4075055" cy="6284757"/>
            <a:chOff x="5076624" y="287381"/>
            <a:chExt cx="4075055" cy="62847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9A1125-EC70-4CD3-87D5-1F65567814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646" t="18436" r="20935" b="10373"/>
            <a:stretch/>
          </p:blipFill>
          <p:spPr>
            <a:xfrm>
              <a:off x="5638800" y="383336"/>
              <a:ext cx="3512879" cy="26583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338E1D-4897-4CD2-A12F-DF1A8C1E7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644" t="18336" r="20940" b="10739"/>
            <a:stretch/>
          </p:blipFill>
          <p:spPr>
            <a:xfrm>
              <a:off x="5612479" y="3479315"/>
              <a:ext cx="3486150" cy="26583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926461-AAE4-41D6-9683-5F48C6ADB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6319" t="31152" b="58443"/>
            <a:stretch/>
          </p:blipFill>
          <p:spPr>
            <a:xfrm>
              <a:off x="8094979" y="1873066"/>
              <a:ext cx="414299" cy="3683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7BD785B-CB88-4E06-932D-197E86D70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6319" t="31152" b="58443"/>
            <a:stretch/>
          </p:blipFill>
          <p:spPr>
            <a:xfrm>
              <a:off x="8094979" y="2310337"/>
              <a:ext cx="414299" cy="3683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98ABF5-EE1E-42AD-881E-AE1CDED8BCD2}"/>
                </a:ext>
              </a:extLst>
            </p:cNvPr>
            <p:cNvSpPr txBox="1"/>
            <p:nvPr/>
          </p:nvSpPr>
          <p:spPr>
            <a:xfrm>
              <a:off x="8387080" y="1872034"/>
              <a:ext cx="635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2x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C5C93E-8037-4EA5-8633-7BBD52CE2312}"/>
                </a:ext>
              </a:extLst>
            </p:cNvPr>
            <p:cNvCxnSpPr>
              <a:cxnSpLocks/>
            </p:cNvCxnSpPr>
            <p:nvPr/>
          </p:nvCxnSpPr>
          <p:spPr>
            <a:xfrm>
              <a:off x="7943954" y="2498186"/>
              <a:ext cx="151025" cy="0"/>
            </a:xfrm>
            <a:prstGeom prst="line">
              <a:avLst/>
            </a:prstGeom>
            <a:ln w="12700">
              <a:solidFill>
                <a:srgbClr val="FF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7B207A0-2F22-4B1D-9265-5D5456B480DF}"/>
                </a:ext>
              </a:extLst>
            </p:cNvPr>
            <p:cNvCxnSpPr>
              <a:cxnSpLocks/>
            </p:cNvCxnSpPr>
            <p:nvPr/>
          </p:nvCxnSpPr>
          <p:spPr>
            <a:xfrm>
              <a:off x="7902362" y="2062350"/>
              <a:ext cx="192617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FA0006A-70BB-422B-B2B3-A6F6F71C3521}"/>
                </a:ext>
              </a:extLst>
            </p:cNvPr>
            <p:cNvCxnSpPr/>
            <p:nvPr/>
          </p:nvCxnSpPr>
          <p:spPr>
            <a:xfrm>
              <a:off x="5659967" y="3022600"/>
              <a:ext cx="34861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038CD1-FF1A-42DB-9A9F-3C7BF281B7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9967" y="383335"/>
              <a:ext cx="0" cy="26392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0517CD-9692-41A8-9755-25CB214F4396}"/>
                </a:ext>
              </a:extLst>
            </p:cNvPr>
            <p:cNvSpPr txBox="1"/>
            <p:nvPr/>
          </p:nvSpPr>
          <p:spPr>
            <a:xfrm>
              <a:off x="6271683" y="6233584"/>
              <a:ext cx="2510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Time (</a:t>
              </a:r>
              <a:r>
                <a:rPr lang="en-US" sz="1600" dirty="0" err="1"/>
                <a:t>a.u</a:t>
              </a:r>
              <a:r>
                <a:rPr lang="en-US" sz="1600" dirty="0"/>
                <a:t>.) at first state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E59BDD-6315-42ED-A67F-A1620760F9E5}"/>
                </a:ext>
              </a:extLst>
            </p:cNvPr>
            <p:cNvSpPr txBox="1"/>
            <p:nvPr/>
          </p:nvSpPr>
          <p:spPr>
            <a:xfrm rot="16200000">
              <a:off x="4251250" y="2882074"/>
              <a:ext cx="1989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Goal unit Activation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0909B9-A0DF-4AF9-B290-0026BFC6B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4567" y="3479315"/>
              <a:ext cx="0" cy="26392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5E9460-3298-421E-9064-976249941AC6}"/>
                </a:ext>
              </a:extLst>
            </p:cNvPr>
            <p:cNvCxnSpPr/>
            <p:nvPr/>
          </p:nvCxnSpPr>
          <p:spPr>
            <a:xfrm>
              <a:off x="5631392" y="6128106"/>
              <a:ext cx="34861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D94CE2-BF7A-41A6-8FA6-A5BA8A900878}"/>
                </a:ext>
              </a:extLst>
            </p:cNvPr>
            <p:cNvSpPr txBox="1"/>
            <p:nvPr/>
          </p:nvSpPr>
          <p:spPr>
            <a:xfrm>
              <a:off x="6051550" y="6048918"/>
              <a:ext cx="30480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E78127-CFD3-4D91-9CEB-C1059B5BAAF2}"/>
                </a:ext>
              </a:extLst>
            </p:cNvPr>
            <p:cNvSpPr txBox="1"/>
            <p:nvPr/>
          </p:nvSpPr>
          <p:spPr>
            <a:xfrm>
              <a:off x="6620932" y="6048918"/>
              <a:ext cx="30480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24136F-CD5B-48B6-BCA3-EDD973E21FFF}"/>
                </a:ext>
              </a:extLst>
            </p:cNvPr>
            <p:cNvSpPr txBox="1"/>
            <p:nvPr/>
          </p:nvSpPr>
          <p:spPr>
            <a:xfrm>
              <a:off x="7209504" y="6048918"/>
              <a:ext cx="30480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BDD1E1-A1E0-4249-8815-6CEB8D868E98}"/>
                </a:ext>
              </a:extLst>
            </p:cNvPr>
            <p:cNvSpPr txBox="1"/>
            <p:nvPr/>
          </p:nvSpPr>
          <p:spPr>
            <a:xfrm>
              <a:off x="7783258" y="6048918"/>
              <a:ext cx="30480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561E33-8DB1-473D-9C4D-1C8EDBFDF853}"/>
                </a:ext>
              </a:extLst>
            </p:cNvPr>
            <p:cNvSpPr txBox="1"/>
            <p:nvPr/>
          </p:nvSpPr>
          <p:spPr>
            <a:xfrm>
              <a:off x="8387080" y="6048918"/>
              <a:ext cx="30480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C72B75-2C87-48B2-BD82-58E934FCD95D}"/>
                </a:ext>
              </a:extLst>
            </p:cNvPr>
            <p:cNvSpPr txBox="1"/>
            <p:nvPr/>
          </p:nvSpPr>
          <p:spPr>
            <a:xfrm>
              <a:off x="6089299" y="2959102"/>
              <a:ext cx="30480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505367-9519-4EDB-9DA1-F6D158737D3B}"/>
                </a:ext>
              </a:extLst>
            </p:cNvPr>
            <p:cNvSpPr txBox="1"/>
            <p:nvPr/>
          </p:nvSpPr>
          <p:spPr>
            <a:xfrm>
              <a:off x="6674556" y="2959102"/>
              <a:ext cx="30480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082CD6-6410-405C-8F92-E36E8F8FA1F3}"/>
                </a:ext>
              </a:extLst>
            </p:cNvPr>
            <p:cNvSpPr txBox="1"/>
            <p:nvPr/>
          </p:nvSpPr>
          <p:spPr>
            <a:xfrm>
              <a:off x="7256778" y="2959102"/>
              <a:ext cx="30480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0CBF1A-8832-41F0-852F-13912E10F8BB}"/>
                </a:ext>
              </a:extLst>
            </p:cNvPr>
            <p:cNvSpPr txBox="1"/>
            <p:nvPr/>
          </p:nvSpPr>
          <p:spPr>
            <a:xfrm>
              <a:off x="7852757" y="2959102"/>
              <a:ext cx="30480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95F9F2-08D0-4BAC-8A15-BF34851E4F57}"/>
                </a:ext>
              </a:extLst>
            </p:cNvPr>
            <p:cNvSpPr txBox="1"/>
            <p:nvPr/>
          </p:nvSpPr>
          <p:spPr>
            <a:xfrm>
              <a:off x="8439211" y="2952395"/>
              <a:ext cx="30480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F7FD16-82D1-4162-ADC1-A97F38E88E02}"/>
                </a:ext>
              </a:extLst>
            </p:cNvPr>
            <p:cNvSpPr txBox="1"/>
            <p:nvPr/>
          </p:nvSpPr>
          <p:spPr>
            <a:xfrm>
              <a:off x="5447438" y="2629230"/>
              <a:ext cx="30480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BBAFA3-7B68-4AB6-891F-BB07E114D0B9}"/>
                </a:ext>
              </a:extLst>
            </p:cNvPr>
            <p:cNvSpPr txBox="1"/>
            <p:nvPr/>
          </p:nvSpPr>
          <p:spPr>
            <a:xfrm>
              <a:off x="5306664" y="2139971"/>
              <a:ext cx="54824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0.2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B38D09A-C3D1-40A0-AEB1-970CF26F206F}"/>
                </a:ext>
              </a:extLst>
            </p:cNvPr>
            <p:cNvSpPr txBox="1"/>
            <p:nvPr/>
          </p:nvSpPr>
          <p:spPr>
            <a:xfrm>
              <a:off x="5307524" y="1685732"/>
              <a:ext cx="54824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0.4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33629B-DC3B-4C31-AC1F-41A5AE1F80D5}"/>
                </a:ext>
              </a:extLst>
            </p:cNvPr>
            <p:cNvSpPr txBox="1"/>
            <p:nvPr/>
          </p:nvSpPr>
          <p:spPr>
            <a:xfrm>
              <a:off x="5313014" y="1217450"/>
              <a:ext cx="54824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0.6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07B61E5-2C0E-4F94-B83E-C5285B93E180}"/>
                </a:ext>
              </a:extLst>
            </p:cNvPr>
            <p:cNvSpPr txBox="1"/>
            <p:nvPr/>
          </p:nvSpPr>
          <p:spPr>
            <a:xfrm>
              <a:off x="5311342" y="763211"/>
              <a:ext cx="54824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0.8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8EE7B3C-FE4D-42C2-B1EB-B503CBB3A5B6}"/>
                </a:ext>
              </a:extLst>
            </p:cNvPr>
            <p:cNvSpPr txBox="1"/>
            <p:nvPr/>
          </p:nvSpPr>
          <p:spPr>
            <a:xfrm>
              <a:off x="5447438" y="287381"/>
              <a:ext cx="54824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6F2201-C179-4EB7-AC77-69092AEBF54C}"/>
                </a:ext>
              </a:extLst>
            </p:cNvPr>
            <p:cNvSpPr txBox="1"/>
            <p:nvPr/>
          </p:nvSpPr>
          <p:spPr>
            <a:xfrm>
              <a:off x="5407728" y="5680914"/>
              <a:ext cx="30480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29365BC-1D7E-4586-922D-8C8CF28E6152}"/>
                </a:ext>
              </a:extLst>
            </p:cNvPr>
            <p:cNvSpPr txBox="1"/>
            <p:nvPr/>
          </p:nvSpPr>
          <p:spPr>
            <a:xfrm>
              <a:off x="5266954" y="5191655"/>
              <a:ext cx="54824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0.2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93E672C-29D4-4B3D-A832-BB79EA62F674}"/>
                </a:ext>
              </a:extLst>
            </p:cNvPr>
            <p:cNvSpPr txBox="1"/>
            <p:nvPr/>
          </p:nvSpPr>
          <p:spPr>
            <a:xfrm>
              <a:off x="5267814" y="4737416"/>
              <a:ext cx="54824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0.4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44ABBCC-4ECA-491E-AAFE-AAF1859EB163}"/>
                </a:ext>
              </a:extLst>
            </p:cNvPr>
            <p:cNvSpPr txBox="1"/>
            <p:nvPr/>
          </p:nvSpPr>
          <p:spPr>
            <a:xfrm>
              <a:off x="5273304" y="4269134"/>
              <a:ext cx="54824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0.6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47409BA-9969-462C-9D27-82264953A3DC}"/>
                </a:ext>
              </a:extLst>
            </p:cNvPr>
            <p:cNvSpPr txBox="1"/>
            <p:nvPr/>
          </p:nvSpPr>
          <p:spPr>
            <a:xfrm>
              <a:off x="5271632" y="3814895"/>
              <a:ext cx="54824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0.8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FED49CF-CC38-445A-825A-1E3DBABBDFD5}"/>
                </a:ext>
              </a:extLst>
            </p:cNvPr>
            <p:cNvSpPr txBox="1"/>
            <p:nvPr/>
          </p:nvSpPr>
          <p:spPr>
            <a:xfrm>
              <a:off x="5433128" y="3339065"/>
              <a:ext cx="54824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70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AA6AAA-263E-4C78-AF49-73CFEE0A6AD5}"/>
              </a:ext>
            </a:extLst>
          </p:cNvPr>
          <p:cNvSpPr txBox="1"/>
          <p:nvPr/>
        </p:nvSpPr>
        <p:spPr>
          <a:xfrm>
            <a:off x="682109" y="4768596"/>
            <a:ext cx="3931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 – 2</a:t>
            </a:r>
            <a:r>
              <a:rPr lang="en-US" baseline="30000" dirty="0"/>
              <a:t>nd</a:t>
            </a:r>
            <a:r>
              <a:rPr lang="en-US" dirty="0"/>
              <a:t> step: </a:t>
            </a:r>
          </a:p>
          <a:p>
            <a:r>
              <a:rPr lang="en-US" dirty="0"/>
              <a:t>State 14: 11.45: 35% (r==0.35)</a:t>
            </a:r>
          </a:p>
          <a:p>
            <a:r>
              <a:rPr lang="en-US" dirty="0"/>
              <a:t>State 21: 16.45: 65% (r==0.8)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9A604-9869-4901-A62F-AF2E2694C9E5}"/>
              </a:ext>
            </a:extLst>
          </p:cNvPr>
          <p:cNvSpPr txBox="1"/>
          <p:nvPr/>
        </p:nvSpPr>
        <p:spPr>
          <a:xfrm>
            <a:off x="4839581" y="5045595"/>
            <a:ext cx="393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 – 2</a:t>
            </a:r>
            <a:r>
              <a:rPr lang="en-US" baseline="30000" dirty="0"/>
              <a:t>nd</a:t>
            </a:r>
            <a:r>
              <a:rPr lang="en-US" dirty="0"/>
              <a:t> step: </a:t>
            </a:r>
          </a:p>
          <a:p>
            <a:r>
              <a:rPr lang="en-US" dirty="0"/>
              <a:t>State 21: 14.75: 100% (r==0.8)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43C16-642C-48F6-9592-87FB4BE41D22}"/>
              </a:ext>
            </a:extLst>
          </p:cNvPr>
          <p:cNvSpPr txBox="1"/>
          <p:nvPr/>
        </p:nvSpPr>
        <p:spPr>
          <a:xfrm>
            <a:off x="8597834" y="5192322"/>
            <a:ext cx="3467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RIGHT WAY WOULD BE DRIVES TO GOALS, BECAUSE GOAL ACTIVITY IS SAME HEIGHT. WOULD HAVE TO CHANGE WEIGHT, OTHERWISE. Weight embodies RWD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E0A2E-AB96-4AD0-90B9-F352F390E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935"/>
          <a:stretch/>
        </p:blipFill>
        <p:spPr>
          <a:xfrm>
            <a:off x="5003800" y="334124"/>
            <a:ext cx="5656583" cy="47621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0B68EB-52D4-42F0-88B4-9E377614B8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940"/>
          <a:stretch/>
        </p:blipFill>
        <p:spPr>
          <a:xfrm>
            <a:off x="-432946" y="430191"/>
            <a:ext cx="5272527" cy="47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8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A349-42B2-4316-8CDF-E83E9A3A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338" y="2454317"/>
            <a:ext cx="5592878" cy="1325563"/>
          </a:xfrm>
        </p:spPr>
        <p:txBody>
          <a:bodyPr>
            <a:normAutofit/>
          </a:bodyPr>
          <a:lstStyle/>
          <a:p>
            <a:r>
              <a:rPr lang="en-US" sz="8000" dirty="0"/>
              <a:t>Multi - Goal</a:t>
            </a:r>
          </a:p>
        </p:txBody>
      </p:sp>
    </p:spTree>
    <p:extLst>
      <p:ext uri="{BB962C8B-B14F-4D97-AF65-F5344CB8AC3E}">
        <p14:creationId xmlns:p14="http://schemas.microsoft.com/office/powerpoint/2010/main" val="117340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3AB8B8A1-DA42-46E7-9AE2-45EA13425961}"/>
              </a:ext>
            </a:extLst>
          </p:cNvPr>
          <p:cNvSpPr/>
          <p:nvPr/>
        </p:nvSpPr>
        <p:spPr>
          <a:xfrm flipV="1">
            <a:off x="4370157" y="3493206"/>
            <a:ext cx="3163064" cy="60722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37CF44-2846-4C6A-B024-3D11755BEDDA}"/>
              </a:ext>
            </a:extLst>
          </p:cNvPr>
          <p:cNvSpPr/>
          <p:nvPr/>
        </p:nvSpPr>
        <p:spPr>
          <a:xfrm flipV="1">
            <a:off x="5145997" y="3573599"/>
            <a:ext cx="446442" cy="44644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661EBC-3683-4026-83EA-215644621356}"/>
              </a:ext>
            </a:extLst>
          </p:cNvPr>
          <p:cNvSpPr/>
          <p:nvPr/>
        </p:nvSpPr>
        <p:spPr>
          <a:xfrm flipV="1">
            <a:off x="5735054" y="3576592"/>
            <a:ext cx="446442" cy="44644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975A9D-1DB3-4E84-8B2A-4EF5F30DC956}"/>
              </a:ext>
            </a:extLst>
          </p:cNvPr>
          <p:cNvGrpSpPr/>
          <p:nvPr/>
        </p:nvGrpSpPr>
        <p:grpSpPr>
          <a:xfrm flipV="1">
            <a:off x="5355459" y="1847809"/>
            <a:ext cx="1300394" cy="607225"/>
            <a:chOff x="8557454" y="478233"/>
            <a:chExt cx="2161337" cy="994971"/>
          </a:xfrm>
        </p:grpSpPr>
        <p:sp>
          <p:nvSpPr>
            <p:cNvPr id="23" name="Rounded Rectangle 10">
              <a:extLst>
                <a:ext uri="{FF2B5EF4-FFF2-40B4-BE49-F238E27FC236}">
                  <a16:creationId xmlns:a16="http://schemas.microsoft.com/office/drawing/2014/main" id="{BACB12FC-1712-4913-8F0A-52ECF55D0316}"/>
                </a:ext>
              </a:extLst>
            </p:cNvPr>
            <p:cNvSpPr/>
            <p:nvPr/>
          </p:nvSpPr>
          <p:spPr>
            <a:xfrm>
              <a:off x="8557454" y="478233"/>
              <a:ext cx="2161337" cy="99497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496304-D21C-42DB-983D-974C270D3996}"/>
                </a:ext>
              </a:extLst>
            </p:cNvPr>
            <p:cNvSpPr/>
            <p:nvPr/>
          </p:nvSpPr>
          <p:spPr>
            <a:xfrm>
              <a:off x="8732526" y="605050"/>
              <a:ext cx="731519" cy="731519"/>
            </a:xfrm>
            <a:prstGeom prst="ellipse">
              <a:avLst/>
            </a:prstGeom>
            <a:solidFill>
              <a:srgbClr val="060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6496D03-0D80-44C3-BA62-31917083AA4A}"/>
                </a:ext>
              </a:extLst>
            </p:cNvPr>
            <p:cNvSpPr/>
            <p:nvPr/>
          </p:nvSpPr>
          <p:spPr>
            <a:xfrm>
              <a:off x="9702810" y="605050"/>
              <a:ext cx="731519" cy="731519"/>
            </a:xfrm>
            <a:prstGeom prst="ellipse">
              <a:avLst/>
            </a:prstGeom>
            <a:solidFill>
              <a:srgbClr val="00C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F137A8-00CC-4B46-B94B-B36BB0428A06}"/>
              </a:ext>
            </a:extLst>
          </p:cNvPr>
          <p:cNvCxnSpPr>
            <a:cxnSpLocks/>
            <a:stCxn id="27" idx="0"/>
            <a:endCxn id="32" idx="4"/>
          </p:cNvCxnSpPr>
          <p:nvPr/>
        </p:nvCxnSpPr>
        <p:spPr>
          <a:xfrm>
            <a:off x="6264638" y="2377638"/>
            <a:ext cx="871751" cy="1198954"/>
          </a:xfrm>
          <a:prstGeom prst="straightConnector1">
            <a:avLst/>
          </a:prstGeom>
          <a:ln w="57150">
            <a:solidFill>
              <a:srgbClr val="00CC3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520FBDC-4BF5-409B-B91B-DB74631C0CFC}"/>
              </a:ext>
            </a:extLst>
          </p:cNvPr>
          <p:cNvSpPr/>
          <p:nvPr/>
        </p:nvSpPr>
        <p:spPr>
          <a:xfrm flipV="1">
            <a:off x="4571521" y="3561112"/>
            <a:ext cx="446442" cy="44644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E654C08-6055-48A7-8AA9-64B39B657AB4}"/>
              </a:ext>
            </a:extLst>
          </p:cNvPr>
          <p:cNvCxnSpPr>
            <a:cxnSpLocks/>
            <a:stCxn id="27" idx="0"/>
            <a:endCxn id="31" idx="4"/>
          </p:cNvCxnSpPr>
          <p:nvPr/>
        </p:nvCxnSpPr>
        <p:spPr>
          <a:xfrm>
            <a:off x="6264638" y="2377638"/>
            <a:ext cx="279595" cy="1198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1AD3B3-2AC8-4621-AF89-0F208D39B160}"/>
              </a:ext>
            </a:extLst>
          </p:cNvPr>
          <p:cNvCxnSpPr>
            <a:cxnSpLocks/>
            <a:stCxn id="27" idx="0"/>
            <a:endCxn id="30" idx="4"/>
          </p:cNvCxnSpPr>
          <p:nvPr/>
        </p:nvCxnSpPr>
        <p:spPr>
          <a:xfrm flipH="1">
            <a:off x="5958275" y="2377638"/>
            <a:ext cx="306363" cy="1198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67F9D35-C0E1-4305-9DE4-F82A2C1371C6}"/>
              </a:ext>
            </a:extLst>
          </p:cNvPr>
          <p:cNvCxnSpPr>
            <a:cxnSpLocks/>
            <a:stCxn id="27" idx="0"/>
            <a:endCxn id="29" idx="4"/>
          </p:cNvCxnSpPr>
          <p:nvPr/>
        </p:nvCxnSpPr>
        <p:spPr>
          <a:xfrm flipH="1">
            <a:off x="5369217" y="2377638"/>
            <a:ext cx="895421" cy="1195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28BB98-7938-4191-91BC-B7C9B6AB63D6}"/>
              </a:ext>
            </a:extLst>
          </p:cNvPr>
          <p:cNvCxnSpPr>
            <a:cxnSpLocks/>
            <a:stCxn id="27" idx="0"/>
            <a:endCxn id="91" idx="4"/>
          </p:cNvCxnSpPr>
          <p:nvPr/>
        </p:nvCxnSpPr>
        <p:spPr>
          <a:xfrm flipH="1">
            <a:off x="4794742" y="2377638"/>
            <a:ext cx="1469896" cy="1183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7335CA8-CBC1-4DDE-940C-4ED6F45AFD35}"/>
              </a:ext>
            </a:extLst>
          </p:cNvPr>
          <p:cNvCxnSpPr>
            <a:cxnSpLocks/>
            <a:stCxn id="26" idx="0"/>
            <a:endCxn id="32" idx="4"/>
          </p:cNvCxnSpPr>
          <p:nvPr/>
        </p:nvCxnSpPr>
        <p:spPr>
          <a:xfrm>
            <a:off x="5680857" y="2377638"/>
            <a:ext cx="1455532" cy="1198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4362CC-DC17-449C-BEE7-E86AC059C09A}"/>
              </a:ext>
            </a:extLst>
          </p:cNvPr>
          <p:cNvCxnSpPr>
            <a:cxnSpLocks/>
            <a:stCxn id="26" idx="0"/>
            <a:endCxn id="31" idx="4"/>
          </p:cNvCxnSpPr>
          <p:nvPr/>
        </p:nvCxnSpPr>
        <p:spPr>
          <a:xfrm>
            <a:off x="5680857" y="2377638"/>
            <a:ext cx="863376" cy="1198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9D5F969-B3E8-42E9-BA4F-2D9D2A0F7006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>
          <a:xfrm>
            <a:off x="5680857" y="2377638"/>
            <a:ext cx="277418" cy="1198954"/>
          </a:xfrm>
          <a:prstGeom prst="straightConnector1">
            <a:avLst/>
          </a:prstGeom>
          <a:ln w="57150">
            <a:solidFill>
              <a:srgbClr val="060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9536280-710F-4CE0-A563-F92C9AF49A43}"/>
              </a:ext>
            </a:extLst>
          </p:cNvPr>
          <p:cNvCxnSpPr>
            <a:cxnSpLocks/>
            <a:stCxn id="26" idx="0"/>
            <a:endCxn id="29" idx="4"/>
          </p:cNvCxnSpPr>
          <p:nvPr/>
        </p:nvCxnSpPr>
        <p:spPr>
          <a:xfrm flipH="1">
            <a:off x="5369217" y="2377638"/>
            <a:ext cx="311640" cy="1195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1199EAB-05EA-47F0-989D-C3F5B5951A0B}"/>
              </a:ext>
            </a:extLst>
          </p:cNvPr>
          <p:cNvCxnSpPr>
            <a:cxnSpLocks/>
            <a:stCxn id="26" idx="0"/>
            <a:endCxn id="91" idx="4"/>
          </p:cNvCxnSpPr>
          <p:nvPr/>
        </p:nvCxnSpPr>
        <p:spPr>
          <a:xfrm flipH="1">
            <a:off x="4794742" y="2377638"/>
            <a:ext cx="886115" cy="1183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34F80BE-7490-4AD8-AA59-995592192012}"/>
              </a:ext>
            </a:extLst>
          </p:cNvPr>
          <p:cNvSpPr txBox="1"/>
          <p:nvPr/>
        </p:nvSpPr>
        <p:spPr>
          <a:xfrm>
            <a:off x="4548538" y="1920363"/>
            <a:ext cx="93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Drives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51A331F-CD03-44E3-B724-6C68A0D22759}"/>
              </a:ext>
            </a:extLst>
          </p:cNvPr>
          <p:cNvSpPr txBox="1"/>
          <p:nvPr/>
        </p:nvSpPr>
        <p:spPr>
          <a:xfrm>
            <a:off x="3034034" y="3627389"/>
            <a:ext cx="191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Goal-states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97270B1-507C-4367-9CDF-B25E9F849D4F}"/>
              </a:ext>
            </a:extLst>
          </p:cNvPr>
          <p:cNvSpPr txBox="1"/>
          <p:nvPr/>
        </p:nvSpPr>
        <p:spPr>
          <a:xfrm>
            <a:off x="3289430" y="4202429"/>
            <a:ext cx="606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learns drives can be fulfilled at certain states. Effectively establishing drive specific goal states.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51F092-0CCE-4435-A6D1-470819CF0BC0}"/>
              </a:ext>
            </a:extLst>
          </p:cNvPr>
          <p:cNvSpPr/>
          <p:nvPr/>
        </p:nvSpPr>
        <p:spPr>
          <a:xfrm>
            <a:off x="193009" y="5504781"/>
            <a:ext cx="7418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like learning a reward function R(S) for terminal states.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Terminal meaning the drive is fulfilled there. It is readily possible to learn a state-space (non-terminal) reward function and have this influence desired next state.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C0F79A-3E90-4BC0-A68A-543023C0D4D0}"/>
              </a:ext>
            </a:extLst>
          </p:cNvPr>
          <p:cNvSpPr/>
          <p:nvPr/>
        </p:nvSpPr>
        <p:spPr>
          <a:xfrm flipV="1">
            <a:off x="6913170" y="3576592"/>
            <a:ext cx="446442" cy="44644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AA98AC-BAFE-4557-A346-8C1170DE80D2}"/>
              </a:ext>
            </a:extLst>
          </p:cNvPr>
          <p:cNvSpPr/>
          <p:nvPr/>
        </p:nvSpPr>
        <p:spPr>
          <a:xfrm flipV="1">
            <a:off x="6321014" y="3576592"/>
            <a:ext cx="446442" cy="44644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21756</TotalTime>
  <Words>606</Words>
  <Application>Microsoft Office PowerPoint</Application>
  <PresentationFormat>Widescreen</PresentationFormat>
  <Paragraphs>156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 - Goal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Fine, Justin Michael</dc:creator>
  <cp:lastModifiedBy>Fine, Justin Michael</cp:lastModifiedBy>
  <cp:revision>62</cp:revision>
  <dcterms:created xsi:type="dcterms:W3CDTF">2020-05-28T14:01:42Z</dcterms:created>
  <dcterms:modified xsi:type="dcterms:W3CDTF">2020-08-30T20:39:48Z</dcterms:modified>
</cp:coreProperties>
</file>