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tvvJqOj3rDY5Y2A/lcKI9ZcCR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1"/>
          <p:cNvCxnSpPr/>
          <p:nvPr/>
        </p:nvCxnSpPr>
        <p:spPr>
          <a:xfrm>
            <a:off x="4570412" y="3289300"/>
            <a:ext cx="0" cy="274637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" name="Google Shape;26;p1"/>
          <p:cNvCxnSpPr/>
          <p:nvPr/>
        </p:nvCxnSpPr>
        <p:spPr>
          <a:xfrm rot="10800000">
            <a:off x="4569618" y="3290093"/>
            <a:ext cx="0" cy="274637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" name="Google Shape;26;p1">
            <a:extLst>
              <a:ext uri="{FF2B5EF4-FFF2-40B4-BE49-F238E27FC236}">
                <a16:creationId xmlns:a16="http://schemas.microsoft.com/office/drawing/2014/main" id="{B9EF6C83-D92B-47C7-8554-61302359189A}"/>
              </a:ext>
            </a:extLst>
          </p:cNvPr>
          <p:cNvCxnSpPr>
            <a:cxnSpLocks/>
          </p:cNvCxnSpPr>
          <p:nvPr/>
        </p:nvCxnSpPr>
        <p:spPr>
          <a:xfrm flipV="1">
            <a:off x="4427810" y="3426618"/>
            <a:ext cx="283615" cy="1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POI_THEME_TEMPLATE_DESIGN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 Lyakhovich</dc:creator>
  <cp:lastModifiedBy>Fernandez-Nunez,Guadalupe</cp:lastModifiedBy>
  <cp:revision>1</cp:revision>
  <dcterms:created xsi:type="dcterms:W3CDTF">1999-11-23T17:51:40Z</dcterms:created>
  <dcterms:modified xsi:type="dcterms:W3CDTF">2021-08-03T21:20:23Z</dcterms:modified>
</cp:coreProperties>
</file>