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DA86-723E-5249-9A7B-21F9C356E9CC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1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3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You will see a series of large shapes composed of smaller shapes in either green or white: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40" y="951254"/>
            <a:ext cx="27432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40" y="951254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71422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If it is green, you must identify the large shape.</a:t>
            </a:r>
          </a:p>
          <a:p>
            <a:pPr algn="ct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If it is white, you must identify the smaller shapes.</a:t>
            </a:r>
          </a:p>
          <a:p>
            <a:pPr algn="ctr"/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Your task is to push the button that corresponds to the </a:t>
            </a:r>
          </a:p>
          <a:p>
            <a:pPr algn="ct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shape you are identifying.</a:t>
            </a:r>
          </a:p>
          <a:p>
            <a:pPr algn="ctr"/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Be as quick as you can while maintaining accuracy.</a:t>
            </a:r>
          </a:p>
          <a:p>
            <a:pPr algn="ctr"/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Ask the experimenter if you have any questions.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St. Clair, Libby</dc:creator>
  <cp:lastModifiedBy>St. Clair, Libby</cp:lastModifiedBy>
  <cp:revision>7</cp:revision>
  <dcterms:created xsi:type="dcterms:W3CDTF">2016-08-17T14:46:46Z</dcterms:created>
  <dcterms:modified xsi:type="dcterms:W3CDTF">2016-08-17T15:12:14Z</dcterms:modified>
</cp:coreProperties>
</file>