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DA86-723E-5249-9A7B-21F9C356E9CC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4791-D9E0-CC4D-8D15-996B08930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0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08573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atin typeface="Courier New" charset="0"/>
                <a:ea typeface="Courier New" charset="0"/>
                <a:cs typeface="Courier New" charset="0"/>
              </a:rPr>
              <a:t>Switch!</a:t>
            </a:r>
            <a:endParaRPr lang="en-US" sz="5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Clair, Libby</dc:creator>
  <cp:lastModifiedBy>John Medaglia</cp:lastModifiedBy>
  <cp:revision>10</cp:revision>
  <dcterms:created xsi:type="dcterms:W3CDTF">2016-08-17T14:46:46Z</dcterms:created>
  <dcterms:modified xsi:type="dcterms:W3CDTF">2016-11-01T14:18:30Z</dcterms:modified>
</cp:coreProperties>
</file>