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8" r:id="rId4"/>
    <p:sldId id="257" r:id="rId5"/>
    <p:sldId id="259" r:id="rId6"/>
    <p:sldId id="260" r:id="rId7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507" autoAdjust="0"/>
  </p:normalViewPr>
  <p:slideViewPr>
    <p:cSldViewPr>
      <p:cViewPr>
        <p:scale>
          <a:sx n="80" d="100"/>
          <a:sy n="80" d="100"/>
        </p:scale>
        <p:origin x="1734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57B9-E7E9-49A7-91AC-9DBF6241997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27B3-8D33-4E83-904B-98686F931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3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57B9-E7E9-49A7-91AC-9DBF6241997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27B3-8D33-4E83-904B-98686F931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7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57B9-E7E9-49A7-91AC-9DBF6241997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27B3-8D33-4E83-904B-98686F931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8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57B9-E7E9-49A7-91AC-9DBF6241997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27B3-8D33-4E83-904B-98686F931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5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57B9-E7E9-49A7-91AC-9DBF6241997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27B3-8D33-4E83-904B-98686F931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5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57B9-E7E9-49A7-91AC-9DBF6241997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27B3-8D33-4E83-904B-98686F931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6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57B9-E7E9-49A7-91AC-9DBF6241997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27B3-8D33-4E83-904B-98686F931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8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57B9-E7E9-49A7-91AC-9DBF6241997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27B3-8D33-4E83-904B-98686F931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0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57B9-E7E9-49A7-91AC-9DBF6241997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27B3-8D33-4E83-904B-98686F931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6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57B9-E7E9-49A7-91AC-9DBF6241997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27B3-8D33-4E83-904B-98686F931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2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57B9-E7E9-49A7-91AC-9DBF6241997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27B3-8D33-4E83-904B-98686F931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4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257B9-E7E9-49A7-91AC-9DBF6241997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B27B3-8D33-4E83-904B-98686F931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3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8" name="Table 2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999508"/>
              </p:ext>
            </p:extLst>
          </p:nvPr>
        </p:nvGraphicFramePr>
        <p:xfrm>
          <a:off x="228600" y="228599"/>
          <a:ext cx="8915400" cy="6629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3229248513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1513805019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589770998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1562326711"/>
                    </a:ext>
                  </a:extLst>
                </a:gridCol>
              </a:tblGrid>
              <a:tr h="94705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36438"/>
                  </a:ext>
                </a:extLst>
              </a:tr>
              <a:tr h="94705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067428"/>
                  </a:ext>
                </a:extLst>
              </a:tr>
              <a:tr h="94705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193409"/>
                  </a:ext>
                </a:extLst>
              </a:tr>
              <a:tr h="94705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991748"/>
                  </a:ext>
                </a:extLst>
              </a:tr>
              <a:tr h="94705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71645"/>
                  </a:ext>
                </a:extLst>
              </a:tr>
              <a:tr h="94705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42921"/>
                  </a:ext>
                </a:extLst>
              </a:tr>
              <a:tr h="947057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729527"/>
                  </a:ext>
                </a:extLst>
              </a:tr>
            </a:tbl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685800" y="571500"/>
            <a:ext cx="415636" cy="415636"/>
            <a:chOff x="1267691" y="1049483"/>
            <a:chExt cx="415636" cy="415636"/>
          </a:xfrm>
        </p:grpSpPr>
        <p:sp>
          <p:nvSpPr>
            <p:cNvPr id="4" name="Rectangle 3"/>
            <p:cNvSpPr/>
            <p:nvPr/>
          </p:nvSpPr>
          <p:spPr>
            <a:xfrm>
              <a:off x="1267691" y="104948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75509" y="104948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267691" y="125730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75509" y="125730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 flipV="1">
            <a:off x="571500" y="4229100"/>
            <a:ext cx="623454" cy="415636"/>
            <a:chOff x="1163782" y="1825336"/>
            <a:chExt cx="623454" cy="415636"/>
          </a:xfrm>
        </p:grpSpPr>
        <p:sp>
          <p:nvSpPr>
            <p:cNvPr id="12" name="Rectangle 11"/>
            <p:cNvSpPr/>
            <p:nvPr/>
          </p:nvSpPr>
          <p:spPr>
            <a:xfrm>
              <a:off x="1579418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71600" y="1825336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63782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71600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85800" y="5143500"/>
            <a:ext cx="422805" cy="618260"/>
            <a:chOff x="1257058" y="2595993"/>
            <a:chExt cx="422805" cy="618260"/>
          </a:xfrm>
        </p:grpSpPr>
        <p:sp>
          <p:nvSpPr>
            <p:cNvPr id="20" name="Rectangle 19"/>
            <p:cNvSpPr/>
            <p:nvPr/>
          </p:nvSpPr>
          <p:spPr>
            <a:xfrm>
              <a:off x="1264227" y="259599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57058" y="279861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64227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72045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96433" y="6080134"/>
            <a:ext cx="415636" cy="618260"/>
            <a:chOff x="1267691" y="3468829"/>
            <a:chExt cx="415636" cy="618260"/>
          </a:xfrm>
        </p:grpSpPr>
        <p:sp>
          <p:nvSpPr>
            <p:cNvPr id="32" name="Rectangle 31"/>
            <p:cNvSpPr/>
            <p:nvPr/>
          </p:nvSpPr>
          <p:spPr>
            <a:xfrm>
              <a:off x="1472045" y="346882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475509" y="367145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472045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267691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71500" y="2400300"/>
            <a:ext cx="619990" cy="410442"/>
            <a:chOff x="1160318" y="4457695"/>
            <a:chExt cx="619990" cy="410442"/>
          </a:xfrm>
        </p:grpSpPr>
        <p:sp>
          <p:nvSpPr>
            <p:cNvPr id="40" name="Rectangle 39"/>
            <p:cNvSpPr/>
            <p:nvPr/>
          </p:nvSpPr>
          <p:spPr>
            <a:xfrm>
              <a:off x="1371600" y="445942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160318" y="445769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572490" y="466031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368136" y="466031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71500" y="3314700"/>
            <a:ext cx="614795" cy="408710"/>
            <a:chOff x="1155122" y="5238739"/>
            <a:chExt cx="614795" cy="408710"/>
          </a:xfrm>
        </p:grpSpPr>
        <p:sp>
          <p:nvSpPr>
            <p:cNvPr id="48" name="Rectangle 47"/>
            <p:cNvSpPr/>
            <p:nvPr/>
          </p:nvSpPr>
          <p:spPr>
            <a:xfrm>
              <a:off x="1368136" y="523873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562099" y="5247640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155122" y="543963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364672" y="543963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 rot="5400000">
            <a:off x="2867891" y="4218709"/>
            <a:ext cx="623454" cy="415636"/>
            <a:chOff x="1163782" y="1825336"/>
            <a:chExt cx="623454" cy="415636"/>
          </a:xfrm>
        </p:grpSpPr>
        <p:sp>
          <p:nvSpPr>
            <p:cNvPr id="93" name="Rectangle 92"/>
            <p:cNvSpPr/>
            <p:nvPr/>
          </p:nvSpPr>
          <p:spPr>
            <a:xfrm>
              <a:off x="1579418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371600" y="1825336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163782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371600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 rot="10800000" flipV="1">
            <a:off x="5069035" y="4270663"/>
            <a:ext cx="623454" cy="415636"/>
            <a:chOff x="1163782" y="1825336"/>
            <a:chExt cx="623454" cy="415636"/>
          </a:xfrm>
        </p:grpSpPr>
        <p:sp>
          <p:nvSpPr>
            <p:cNvPr id="103" name="Rectangle 102"/>
            <p:cNvSpPr/>
            <p:nvPr/>
          </p:nvSpPr>
          <p:spPr>
            <a:xfrm>
              <a:off x="1579418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371600" y="1825336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163782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371600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5400000">
            <a:off x="2955227" y="5160073"/>
            <a:ext cx="422805" cy="618260"/>
            <a:chOff x="1257058" y="2595993"/>
            <a:chExt cx="422805" cy="618260"/>
          </a:xfrm>
        </p:grpSpPr>
        <p:sp>
          <p:nvSpPr>
            <p:cNvPr id="123" name="Rectangle 122"/>
            <p:cNvSpPr/>
            <p:nvPr/>
          </p:nvSpPr>
          <p:spPr>
            <a:xfrm>
              <a:off x="1264227" y="259599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257058" y="279861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264227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472045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 rot="10800000">
            <a:off x="5230229" y="5165389"/>
            <a:ext cx="415636" cy="618260"/>
            <a:chOff x="1264227" y="2595993"/>
            <a:chExt cx="415636" cy="618260"/>
          </a:xfrm>
        </p:grpSpPr>
        <p:sp>
          <p:nvSpPr>
            <p:cNvPr id="133" name="Rectangle 132"/>
            <p:cNvSpPr/>
            <p:nvPr/>
          </p:nvSpPr>
          <p:spPr>
            <a:xfrm>
              <a:off x="1264227" y="259599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267691" y="279861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264227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472045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 rot="5400000">
            <a:off x="2958811" y="6086437"/>
            <a:ext cx="415636" cy="618260"/>
            <a:chOff x="1267691" y="3468829"/>
            <a:chExt cx="415636" cy="618260"/>
          </a:xfrm>
        </p:grpSpPr>
        <p:sp>
          <p:nvSpPr>
            <p:cNvPr id="153" name="Rectangle 152"/>
            <p:cNvSpPr/>
            <p:nvPr/>
          </p:nvSpPr>
          <p:spPr>
            <a:xfrm>
              <a:off x="1472045" y="346882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475509" y="367145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472045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267691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62" name="Group 161"/>
          <p:cNvGrpSpPr/>
          <p:nvPr/>
        </p:nvGrpSpPr>
        <p:grpSpPr>
          <a:xfrm rot="10800000">
            <a:off x="5230229" y="6100291"/>
            <a:ext cx="415637" cy="618260"/>
            <a:chOff x="1267691" y="3468829"/>
            <a:chExt cx="415637" cy="618260"/>
          </a:xfrm>
        </p:grpSpPr>
        <p:sp>
          <p:nvSpPr>
            <p:cNvPr id="163" name="Rectangle 162"/>
            <p:cNvSpPr/>
            <p:nvPr/>
          </p:nvSpPr>
          <p:spPr>
            <a:xfrm>
              <a:off x="1472045" y="346882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475510" y="367664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472045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267691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82" name="Group 181"/>
          <p:cNvGrpSpPr/>
          <p:nvPr/>
        </p:nvGrpSpPr>
        <p:grpSpPr>
          <a:xfrm rot="5400000">
            <a:off x="2867026" y="2390774"/>
            <a:ext cx="619990" cy="410442"/>
            <a:chOff x="1160318" y="4457695"/>
            <a:chExt cx="619990" cy="410442"/>
          </a:xfrm>
        </p:grpSpPr>
        <p:sp>
          <p:nvSpPr>
            <p:cNvPr id="183" name="Rectangle 182"/>
            <p:cNvSpPr/>
            <p:nvPr/>
          </p:nvSpPr>
          <p:spPr>
            <a:xfrm>
              <a:off x="1371600" y="445942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160318" y="445769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572490" y="466031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368136" y="466031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87" name="Group 186"/>
          <p:cNvGrpSpPr/>
          <p:nvPr/>
        </p:nvGrpSpPr>
        <p:grpSpPr>
          <a:xfrm rot="5400000">
            <a:off x="2869623" y="3302577"/>
            <a:ext cx="614795" cy="410442"/>
            <a:chOff x="1155122" y="5237007"/>
            <a:chExt cx="614795" cy="410442"/>
          </a:xfrm>
        </p:grpSpPr>
        <p:sp>
          <p:nvSpPr>
            <p:cNvPr id="188" name="Rectangle 187"/>
            <p:cNvSpPr/>
            <p:nvPr/>
          </p:nvSpPr>
          <p:spPr>
            <a:xfrm>
              <a:off x="1368136" y="523873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562099" y="523700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155122" y="543963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364672" y="543963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800100" y="1257300"/>
            <a:ext cx="209791" cy="823979"/>
            <a:chOff x="1257058" y="1049483"/>
            <a:chExt cx="209791" cy="823979"/>
          </a:xfrm>
        </p:grpSpPr>
        <p:sp>
          <p:nvSpPr>
            <p:cNvPr id="223" name="Rectangle 222"/>
            <p:cNvSpPr/>
            <p:nvPr/>
          </p:nvSpPr>
          <p:spPr>
            <a:xfrm>
              <a:off x="1257058" y="104948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1259031" y="145964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1257058" y="125730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259031" y="166564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32" name="Group 231"/>
          <p:cNvGrpSpPr/>
          <p:nvPr/>
        </p:nvGrpSpPr>
        <p:grpSpPr>
          <a:xfrm rot="5400000">
            <a:off x="2935994" y="1293106"/>
            <a:ext cx="209790" cy="823979"/>
            <a:chOff x="1257059" y="1049483"/>
            <a:chExt cx="209790" cy="823979"/>
          </a:xfrm>
        </p:grpSpPr>
        <p:sp>
          <p:nvSpPr>
            <p:cNvPr id="233" name="Rectangle 232"/>
            <p:cNvSpPr/>
            <p:nvPr/>
          </p:nvSpPr>
          <p:spPr>
            <a:xfrm>
              <a:off x="1257059" y="104948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259031" y="145964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1257059" y="125730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1259031" y="166564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67" name="Group 266"/>
          <p:cNvGrpSpPr/>
          <p:nvPr/>
        </p:nvGrpSpPr>
        <p:grpSpPr>
          <a:xfrm rot="16200000">
            <a:off x="7325591" y="4333009"/>
            <a:ext cx="623454" cy="415636"/>
            <a:chOff x="1163782" y="1825336"/>
            <a:chExt cx="623454" cy="415636"/>
          </a:xfrm>
        </p:grpSpPr>
        <p:sp>
          <p:nvSpPr>
            <p:cNvPr id="268" name="Rectangle 267"/>
            <p:cNvSpPr/>
            <p:nvPr/>
          </p:nvSpPr>
          <p:spPr>
            <a:xfrm>
              <a:off x="1579418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1371600" y="1825336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163782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1371600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77" name="Group 276"/>
          <p:cNvGrpSpPr/>
          <p:nvPr/>
        </p:nvGrpSpPr>
        <p:grpSpPr>
          <a:xfrm rot="16200000">
            <a:off x="7416512" y="5156488"/>
            <a:ext cx="415636" cy="618260"/>
            <a:chOff x="1264227" y="2595993"/>
            <a:chExt cx="415636" cy="618260"/>
          </a:xfrm>
        </p:grpSpPr>
        <p:sp>
          <p:nvSpPr>
            <p:cNvPr id="278" name="Rectangle 277"/>
            <p:cNvSpPr/>
            <p:nvPr/>
          </p:nvSpPr>
          <p:spPr>
            <a:xfrm>
              <a:off x="1264227" y="259599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267691" y="279861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264227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1472045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87" name="Group 286"/>
          <p:cNvGrpSpPr/>
          <p:nvPr/>
        </p:nvGrpSpPr>
        <p:grpSpPr>
          <a:xfrm rot="16200000">
            <a:off x="7416512" y="6091390"/>
            <a:ext cx="415637" cy="618260"/>
            <a:chOff x="1267691" y="3468829"/>
            <a:chExt cx="415637" cy="618260"/>
          </a:xfrm>
        </p:grpSpPr>
        <p:sp>
          <p:nvSpPr>
            <p:cNvPr id="288" name="Rectangle 287"/>
            <p:cNvSpPr/>
            <p:nvPr/>
          </p:nvSpPr>
          <p:spPr>
            <a:xfrm>
              <a:off x="1472045" y="346882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1475510" y="367664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1472045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1267691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99" name="TextBox 298"/>
          <p:cNvSpPr txBox="1"/>
          <p:nvPr/>
        </p:nvSpPr>
        <p:spPr>
          <a:xfrm>
            <a:off x="-63795" y="5715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</a:t>
            </a:r>
            <a:endParaRPr lang="en-US"/>
          </a:p>
        </p:txBody>
      </p:sp>
      <p:sp>
        <p:nvSpPr>
          <p:cNvPr id="300" name="TextBox 299"/>
          <p:cNvSpPr txBox="1"/>
          <p:nvPr/>
        </p:nvSpPr>
        <p:spPr>
          <a:xfrm>
            <a:off x="-18607" y="14859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301" name="TextBox 300"/>
          <p:cNvSpPr txBox="1"/>
          <p:nvPr/>
        </p:nvSpPr>
        <p:spPr>
          <a:xfrm>
            <a:off x="-45188" y="24003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z</a:t>
            </a:r>
            <a:endParaRPr lang="en-US" dirty="0"/>
          </a:p>
        </p:txBody>
      </p:sp>
      <p:sp>
        <p:nvSpPr>
          <p:cNvPr id="302" name="TextBox 301"/>
          <p:cNvSpPr txBox="1"/>
          <p:nvPr/>
        </p:nvSpPr>
        <p:spPr>
          <a:xfrm>
            <a:off x="-39869" y="3314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endParaRPr lang="en-US" dirty="0"/>
          </a:p>
        </p:txBody>
      </p:sp>
      <p:sp>
        <p:nvSpPr>
          <p:cNvPr id="303" name="TextBox 302"/>
          <p:cNvSpPr txBox="1"/>
          <p:nvPr/>
        </p:nvSpPr>
        <p:spPr>
          <a:xfrm>
            <a:off x="-13288" y="43169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04" name="TextBox 303"/>
          <p:cNvSpPr txBox="1"/>
          <p:nvPr/>
        </p:nvSpPr>
        <p:spPr>
          <a:xfrm>
            <a:off x="-39869" y="5231368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Bahnschrift Light" panose="020B0502040204020203" pitchFamily="34" charset="0"/>
              </a:rPr>
              <a:t>l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-34550" y="61457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en-US" dirty="0"/>
          </a:p>
        </p:txBody>
      </p:sp>
      <p:sp>
        <p:nvSpPr>
          <p:cNvPr id="306" name="TextBox 305"/>
          <p:cNvSpPr txBox="1"/>
          <p:nvPr/>
        </p:nvSpPr>
        <p:spPr>
          <a:xfrm>
            <a:off x="257781" y="-59452"/>
            <a:ext cx="2317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Absolute rot. 0 (DEFAULT)</a:t>
            </a:r>
            <a:endParaRPr lang="en-US" sz="1600" dirty="0"/>
          </a:p>
        </p:txBody>
      </p:sp>
      <p:sp>
        <p:nvSpPr>
          <p:cNvPr id="307" name="Rectangle 306"/>
          <p:cNvSpPr/>
          <p:nvPr/>
        </p:nvSpPr>
        <p:spPr>
          <a:xfrm>
            <a:off x="3378498" y="-61135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90</a:t>
            </a:r>
            <a:endParaRPr lang="en-US" sz="1600" dirty="0"/>
          </a:p>
        </p:txBody>
      </p:sp>
      <p:sp>
        <p:nvSpPr>
          <p:cNvPr id="308" name="Rectangle 307"/>
          <p:cNvSpPr/>
          <p:nvPr/>
        </p:nvSpPr>
        <p:spPr>
          <a:xfrm>
            <a:off x="5611333" y="-59452"/>
            <a:ext cx="497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180</a:t>
            </a:r>
            <a:endParaRPr lang="en-US" sz="1600" dirty="0"/>
          </a:p>
        </p:txBody>
      </p:sp>
      <p:sp>
        <p:nvSpPr>
          <p:cNvPr id="309" name="Rectangle 308"/>
          <p:cNvSpPr/>
          <p:nvPr/>
        </p:nvSpPr>
        <p:spPr>
          <a:xfrm>
            <a:off x="7886700" y="-45188"/>
            <a:ext cx="497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270</a:t>
            </a:r>
            <a:endParaRPr lang="en-US" sz="1600" dirty="0"/>
          </a:p>
        </p:txBody>
      </p:sp>
      <p:sp>
        <p:nvSpPr>
          <p:cNvPr id="205" name="TextBox 204"/>
          <p:cNvSpPr txBox="1"/>
          <p:nvPr/>
        </p:nvSpPr>
        <p:spPr>
          <a:xfrm>
            <a:off x="6057900" y="1943100"/>
            <a:ext cx="1943100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Zoid Naming Chart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85900" y="571500"/>
            <a:ext cx="82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square</a:t>
            </a:r>
            <a:endParaRPr lang="en-US" dirty="0"/>
          </a:p>
        </p:txBody>
      </p:sp>
      <p:sp>
        <p:nvSpPr>
          <p:cNvPr id="207" name="TextBox 206"/>
          <p:cNvSpPr txBox="1"/>
          <p:nvPr/>
        </p:nvSpPr>
        <p:spPr>
          <a:xfrm>
            <a:off x="1485900" y="1485900"/>
            <a:ext cx="74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Vert.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>
          <a:xfrm>
            <a:off x="3771900" y="148590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Horz</a:t>
            </a:r>
            <a:r>
              <a:rPr lang="en-US" dirty="0" smtClean="0"/>
              <a:t>.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3771900" y="2400300"/>
            <a:ext cx="87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Stand Z</a:t>
            </a:r>
            <a:endParaRPr lang="en-US" dirty="0"/>
          </a:p>
        </p:txBody>
      </p:sp>
      <p:sp>
        <p:nvSpPr>
          <p:cNvPr id="212" name="TextBox 211"/>
          <p:cNvSpPr txBox="1"/>
          <p:nvPr/>
        </p:nvSpPr>
        <p:spPr>
          <a:xfrm>
            <a:off x="3771900" y="3200400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 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13" name="TextBox 212"/>
          <p:cNvSpPr txBox="1"/>
          <p:nvPr/>
        </p:nvSpPr>
        <p:spPr>
          <a:xfrm>
            <a:off x="1485900" y="4229100"/>
            <a:ext cx="90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 T</a:t>
            </a:r>
            <a:endParaRPr lang="en-US" dirty="0"/>
          </a:p>
        </p:txBody>
      </p:sp>
      <p:sp>
        <p:nvSpPr>
          <p:cNvPr id="214" name="TextBox 213"/>
          <p:cNvSpPr txBox="1"/>
          <p:nvPr/>
        </p:nvSpPr>
        <p:spPr>
          <a:xfrm>
            <a:off x="3771900" y="4229100"/>
            <a:ext cx="833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85900" y="2400300"/>
            <a:ext cx="1029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Default Z</a:t>
            </a:r>
            <a:endParaRPr lang="en-US" dirty="0"/>
          </a:p>
        </p:txBody>
      </p:sp>
      <p:sp>
        <p:nvSpPr>
          <p:cNvPr id="216" name="Rectangle 215"/>
          <p:cNvSpPr/>
          <p:nvPr/>
        </p:nvSpPr>
        <p:spPr>
          <a:xfrm>
            <a:off x="1485900" y="3314700"/>
            <a:ext cx="1029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Default S</a:t>
            </a:r>
            <a:endParaRPr lang="en-US" dirty="0"/>
          </a:p>
        </p:txBody>
      </p:sp>
      <p:sp>
        <p:nvSpPr>
          <p:cNvPr id="217" name="Rectangle 216"/>
          <p:cNvSpPr/>
          <p:nvPr/>
        </p:nvSpPr>
        <p:spPr>
          <a:xfrm>
            <a:off x="1485900" y="4457700"/>
            <a:ext cx="1029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Default T</a:t>
            </a:r>
            <a:endParaRPr lang="en-US" dirty="0"/>
          </a:p>
        </p:txBody>
      </p:sp>
      <p:sp>
        <p:nvSpPr>
          <p:cNvPr id="218" name="TextBox 217"/>
          <p:cNvSpPr txBox="1"/>
          <p:nvPr/>
        </p:nvSpPr>
        <p:spPr>
          <a:xfrm>
            <a:off x="6057900" y="422910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 T</a:t>
            </a:r>
            <a:endParaRPr lang="en-US" dirty="0"/>
          </a:p>
        </p:txBody>
      </p:sp>
      <p:sp>
        <p:nvSpPr>
          <p:cNvPr id="219" name="TextBox 218"/>
          <p:cNvSpPr txBox="1"/>
          <p:nvPr/>
        </p:nvSpPr>
        <p:spPr>
          <a:xfrm>
            <a:off x="8229600" y="4229100"/>
            <a:ext cx="70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T</a:t>
            </a:r>
            <a:endParaRPr lang="en-US" dirty="0"/>
          </a:p>
        </p:txBody>
      </p:sp>
      <p:sp>
        <p:nvSpPr>
          <p:cNvPr id="220" name="Rectangle 219"/>
          <p:cNvSpPr/>
          <p:nvPr/>
        </p:nvSpPr>
        <p:spPr>
          <a:xfrm>
            <a:off x="1485900" y="5257800"/>
            <a:ext cx="1029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Default L</a:t>
            </a:r>
            <a:endParaRPr lang="en-US" dirty="0"/>
          </a:p>
        </p:txBody>
      </p:sp>
      <p:sp>
        <p:nvSpPr>
          <p:cNvPr id="221" name="Rectangle 220"/>
          <p:cNvSpPr/>
          <p:nvPr/>
        </p:nvSpPr>
        <p:spPr>
          <a:xfrm>
            <a:off x="1485900" y="6172200"/>
            <a:ext cx="1029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Default J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86500" y="525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42" name="TextBox 241"/>
          <p:cNvSpPr txBox="1"/>
          <p:nvPr/>
        </p:nvSpPr>
        <p:spPr>
          <a:xfrm>
            <a:off x="3771900" y="342900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Bolt</a:t>
            </a:r>
            <a:endParaRPr lang="en-US" dirty="0"/>
          </a:p>
        </p:txBody>
      </p:sp>
      <p:sp>
        <p:nvSpPr>
          <p:cNvPr id="243" name="TextBox 242"/>
          <p:cNvSpPr txBox="1"/>
          <p:nvPr/>
        </p:nvSpPr>
        <p:spPr>
          <a:xfrm>
            <a:off x="3771900" y="51435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</a:t>
            </a:r>
            <a:endParaRPr lang="en-US" dirty="0"/>
          </a:p>
        </p:txBody>
      </p:sp>
      <p:sp>
        <p:nvSpPr>
          <p:cNvPr id="244" name="TextBox 243"/>
          <p:cNvSpPr txBox="1"/>
          <p:nvPr/>
        </p:nvSpPr>
        <p:spPr>
          <a:xfrm>
            <a:off x="3771900" y="5372100"/>
            <a:ext cx="90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 Foot L</a:t>
            </a:r>
            <a:endParaRPr lang="en-US" dirty="0"/>
          </a:p>
        </p:txBody>
      </p:sp>
      <p:sp>
        <p:nvSpPr>
          <p:cNvPr id="245" name="TextBox 244"/>
          <p:cNvSpPr txBox="1"/>
          <p:nvPr/>
        </p:nvSpPr>
        <p:spPr>
          <a:xfrm>
            <a:off x="8229600" y="6172200"/>
            <a:ext cx="91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Foot J</a:t>
            </a:r>
            <a:endParaRPr lang="en-US" dirty="0"/>
          </a:p>
        </p:txBody>
      </p:sp>
      <p:sp>
        <p:nvSpPr>
          <p:cNvPr id="246" name="TextBox 245"/>
          <p:cNvSpPr txBox="1"/>
          <p:nvPr/>
        </p:nvSpPr>
        <p:spPr>
          <a:xfrm>
            <a:off x="8115300" y="52578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Hand L</a:t>
            </a:r>
            <a:endParaRPr lang="en-US" dirty="0"/>
          </a:p>
        </p:txBody>
      </p:sp>
      <p:sp>
        <p:nvSpPr>
          <p:cNvPr id="247" name="TextBox 246"/>
          <p:cNvSpPr txBox="1"/>
          <p:nvPr/>
        </p:nvSpPr>
        <p:spPr>
          <a:xfrm>
            <a:off x="3771900" y="61722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 Hand J</a:t>
            </a:r>
            <a:endParaRPr lang="en-US" dirty="0"/>
          </a:p>
        </p:txBody>
      </p:sp>
      <p:sp>
        <p:nvSpPr>
          <p:cNvPr id="248" name="TextBox 247"/>
          <p:cNvSpPr txBox="1"/>
          <p:nvPr/>
        </p:nvSpPr>
        <p:spPr>
          <a:xfrm>
            <a:off x="5943600" y="617220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37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8" name="Table 2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999508"/>
              </p:ext>
            </p:extLst>
          </p:nvPr>
        </p:nvGraphicFramePr>
        <p:xfrm>
          <a:off x="228600" y="228599"/>
          <a:ext cx="8915400" cy="6629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3229248513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1513805019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589770998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1562326711"/>
                    </a:ext>
                  </a:extLst>
                </a:gridCol>
              </a:tblGrid>
              <a:tr h="94705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36438"/>
                  </a:ext>
                </a:extLst>
              </a:tr>
              <a:tr h="94705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067428"/>
                  </a:ext>
                </a:extLst>
              </a:tr>
              <a:tr h="94705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193409"/>
                  </a:ext>
                </a:extLst>
              </a:tr>
              <a:tr h="94705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991748"/>
                  </a:ext>
                </a:extLst>
              </a:tr>
              <a:tr h="94705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71645"/>
                  </a:ext>
                </a:extLst>
              </a:tr>
              <a:tr h="94705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42921"/>
                  </a:ext>
                </a:extLst>
              </a:tr>
              <a:tr h="947057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729527"/>
                  </a:ext>
                </a:extLst>
              </a:tr>
            </a:tbl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685800" y="571500"/>
            <a:ext cx="415636" cy="415636"/>
            <a:chOff x="1267691" y="1049483"/>
            <a:chExt cx="415636" cy="415636"/>
          </a:xfrm>
        </p:grpSpPr>
        <p:sp>
          <p:nvSpPr>
            <p:cNvPr id="4" name="Rectangle 3"/>
            <p:cNvSpPr/>
            <p:nvPr/>
          </p:nvSpPr>
          <p:spPr>
            <a:xfrm>
              <a:off x="1267691" y="104948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75509" y="104948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267691" y="125730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75509" y="125730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 flipV="1">
            <a:off x="571500" y="4229100"/>
            <a:ext cx="623454" cy="415636"/>
            <a:chOff x="1163782" y="1825336"/>
            <a:chExt cx="623454" cy="415636"/>
          </a:xfrm>
        </p:grpSpPr>
        <p:sp>
          <p:nvSpPr>
            <p:cNvPr id="12" name="Rectangle 11"/>
            <p:cNvSpPr/>
            <p:nvPr/>
          </p:nvSpPr>
          <p:spPr>
            <a:xfrm>
              <a:off x="1579418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71600" y="1825336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63782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71600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85800" y="5143500"/>
            <a:ext cx="422805" cy="618260"/>
            <a:chOff x="1257058" y="2595993"/>
            <a:chExt cx="422805" cy="618260"/>
          </a:xfrm>
        </p:grpSpPr>
        <p:sp>
          <p:nvSpPr>
            <p:cNvPr id="20" name="Rectangle 19"/>
            <p:cNvSpPr/>
            <p:nvPr/>
          </p:nvSpPr>
          <p:spPr>
            <a:xfrm>
              <a:off x="1264227" y="259599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57058" y="279861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64227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72045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96433" y="6080134"/>
            <a:ext cx="415636" cy="618260"/>
            <a:chOff x="1267691" y="3468829"/>
            <a:chExt cx="415636" cy="618260"/>
          </a:xfrm>
        </p:grpSpPr>
        <p:sp>
          <p:nvSpPr>
            <p:cNvPr id="32" name="Rectangle 31"/>
            <p:cNvSpPr/>
            <p:nvPr/>
          </p:nvSpPr>
          <p:spPr>
            <a:xfrm>
              <a:off x="1472045" y="346882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475509" y="367145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472045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267691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71500" y="2400300"/>
            <a:ext cx="619990" cy="410442"/>
            <a:chOff x="1160318" y="4457695"/>
            <a:chExt cx="619990" cy="410442"/>
          </a:xfrm>
        </p:grpSpPr>
        <p:sp>
          <p:nvSpPr>
            <p:cNvPr id="40" name="Rectangle 39"/>
            <p:cNvSpPr/>
            <p:nvPr/>
          </p:nvSpPr>
          <p:spPr>
            <a:xfrm>
              <a:off x="1371600" y="445942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160318" y="445769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572490" y="466031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368136" y="466031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71500" y="3314700"/>
            <a:ext cx="614795" cy="408710"/>
            <a:chOff x="1155122" y="5238739"/>
            <a:chExt cx="614795" cy="408710"/>
          </a:xfrm>
        </p:grpSpPr>
        <p:sp>
          <p:nvSpPr>
            <p:cNvPr id="48" name="Rectangle 47"/>
            <p:cNvSpPr/>
            <p:nvPr/>
          </p:nvSpPr>
          <p:spPr>
            <a:xfrm>
              <a:off x="1368136" y="523873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562099" y="5247640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155122" y="543963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364672" y="543963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508411" y="571500"/>
            <a:ext cx="415636" cy="415636"/>
            <a:chOff x="1267691" y="1049483"/>
            <a:chExt cx="415636" cy="415636"/>
          </a:xfrm>
        </p:grpSpPr>
        <p:sp>
          <p:nvSpPr>
            <p:cNvPr id="63" name="Rectangle 62"/>
            <p:cNvSpPr/>
            <p:nvPr/>
          </p:nvSpPr>
          <p:spPr>
            <a:xfrm>
              <a:off x="1267691" y="104948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475509" y="104948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267691" y="125730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475509" y="125730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 flipV="1">
            <a:off x="1394111" y="4229100"/>
            <a:ext cx="623454" cy="415636"/>
            <a:chOff x="1163782" y="1825336"/>
            <a:chExt cx="623454" cy="415636"/>
          </a:xfrm>
        </p:grpSpPr>
        <p:sp>
          <p:nvSpPr>
            <p:cNvPr id="68" name="Rectangle 67"/>
            <p:cNvSpPr/>
            <p:nvPr/>
          </p:nvSpPr>
          <p:spPr>
            <a:xfrm>
              <a:off x="1579418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371600" y="1825336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163782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371600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515580" y="5143500"/>
            <a:ext cx="415636" cy="618260"/>
            <a:chOff x="1264227" y="2595993"/>
            <a:chExt cx="415636" cy="618260"/>
          </a:xfrm>
        </p:grpSpPr>
        <p:sp>
          <p:nvSpPr>
            <p:cNvPr id="73" name="Rectangle 72"/>
            <p:cNvSpPr/>
            <p:nvPr/>
          </p:nvSpPr>
          <p:spPr>
            <a:xfrm>
              <a:off x="1264227" y="259599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267691" y="279861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264227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472045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519044" y="6080134"/>
            <a:ext cx="415636" cy="618260"/>
            <a:chOff x="1267691" y="3468829"/>
            <a:chExt cx="415636" cy="618260"/>
          </a:xfrm>
        </p:grpSpPr>
        <p:sp>
          <p:nvSpPr>
            <p:cNvPr id="78" name="Rectangle 77"/>
            <p:cNvSpPr/>
            <p:nvPr/>
          </p:nvSpPr>
          <p:spPr>
            <a:xfrm>
              <a:off x="1472045" y="346882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475509" y="367145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472045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267691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394111" y="2388268"/>
            <a:ext cx="619990" cy="410442"/>
            <a:chOff x="1160318" y="4457695"/>
            <a:chExt cx="619990" cy="410442"/>
          </a:xfrm>
        </p:grpSpPr>
        <p:sp>
          <p:nvSpPr>
            <p:cNvPr id="83" name="Rectangle 82"/>
            <p:cNvSpPr/>
            <p:nvPr/>
          </p:nvSpPr>
          <p:spPr>
            <a:xfrm>
              <a:off x="1371600" y="445942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160318" y="445769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572490" y="466031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368136" y="466031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04744" y="3314700"/>
            <a:ext cx="604162" cy="408710"/>
            <a:chOff x="1165755" y="5238739"/>
            <a:chExt cx="604162" cy="408710"/>
          </a:xfrm>
        </p:grpSpPr>
        <p:sp>
          <p:nvSpPr>
            <p:cNvPr id="88" name="Rectangle 87"/>
            <p:cNvSpPr/>
            <p:nvPr/>
          </p:nvSpPr>
          <p:spPr>
            <a:xfrm>
              <a:off x="1368136" y="523873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562099" y="5247640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165755" y="543963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364672" y="543963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 rot="5400000">
            <a:off x="2867891" y="4218709"/>
            <a:ext cx="623454" cy="415636"/>
            <a:chOff x="1163782" y="1825336"/>
            <a:chExt cx="623454" cy="415636"/>
          </a:xfrm>
        </p:grpSpPr>
        <p:sp>
          <p:nvSpPr>
            <p:cNvPr id="93" name="Rectangle 92"/>
            <p:cNvSpPr/>
            <p:nvPr/>
          </p:nvSpPr>
          <p:spPr>
            <a:xfrm>
              <a:off x="1579418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371600" y="1825336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163782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371600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 rot="5400000">
            <a:off x="3690502" y="4218709"/>
            <a:ext cx="623454" cy="415636"/>
            <a:chOff x="1163782" y="1825336"/>
            <a:chExt cx="623454" cy="415636"/>
          </a:xfrm>
        </p:grpSpPr>
        <p:sp>
          <p:nvSpPr>
            <p:cNvPr id="98" name="Rectangle 97"/>
            <p:cNvSpPr/>
            <p:nvPr/>
          </p:nvSpPr>
          <p:spPr>
            <a:xfrm>
              <a:off x="1579418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371600" y="1825336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163782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371600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 rot="10800000" flipV="1">
            <a:off x="5069035" y="4270663"/>
            <a:ext cx="623454" cy="415636"/>
            <a:chOff x="1163782" y="1825336"/>
            <a:chExt cx="623454" cy="415636"/>
          </a:xfrm>
        </p:grpSpPr>
        <p:sp>
          <p:nvSpPr>
            <p:cNvPr id="103" name="Rectangle 102"/>
            <p:cNvSpPr/>
            <p:nvPr/>
          </p:nvSpPr>
          <p:spPr>
            <a:xfrm>
              <a:off x="1579418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371600" y="1825336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163782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371600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 rot="10800000" flipV="1">
            <a:off x="5891646" y="4270663"/>
            <a:ext cx="623454" cy="415636"/>
            <a:chOff x="1163782" y="1825336"/>
            <a:chExt cx="623454" cy="415636"/>
          </a:xfrm>
        </p:grpSpPr>
        <p:sp>
          <p:nvSpPr>
            <p:cNvPr id="108" name="Rectangle 107"/>
            <p:cNvSpPr/>
            <p:nvPr/>
          </p:nvSpPr>
          <p:spPr>
            <a:xfrm>
              <a:off x="1579418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371600" y="1825336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163782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371600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5400000">
            <a:off x="2955227" y="5160073"/>
            <a:ext cx="422805" cy="618260"/>
            <a:chOff x="1257058" y="2595993"/>
            <a:chExt cx="422805" cy="618260"/>
          </a:xfrm>
        </p:grpSpPr>
        <p:sp>
          <p:nvSpPr>
            <p:cNvPr id="123" name="Rectangle 122"/>
            <p:cNvSpPr/>
            <p:nvPr/>
          </p:nvSpPr>
          <p:spPr>
            <a:xfrm>
              <a:off x="1264227" y="259599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257058" y="279861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264227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472045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 rot="5400000">
            <a:off x="3777838" y="5160073"/>
            <a:ext cx="422805" cy="618260"/>
            <a:chOff x="1257058" y="2595993"/>
            <a:chExt cx="422805" cy="618260"/>
          </a:xfrm>
        </p:grpSpPr>
        <p:sp>
          <p:nvSpPr>
            <p:cNvPr id="128" name="Rectangle 127"/>
            <p:cNvSpPr/>
            <p:nvPr/>
          </p:nvSpPr>
          <p:spPr>
            <a:xfrm>
              <a:off x="1264227" y="259599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257058" y="279861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264227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472045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 rot="10800000">
            <a:off x="5230229" y="5165389"/>
            <a:ext cx="415636" cy="618260"/>
            <a:chOff x="1264227" y="2595993"/>
            <a:chExt cx="415636" cy="618260"/>
          </a:xfrm>
        </p:grpSpPr>
        <p:sp>
          <p:nvSpPr>
            <p:cNvPr id="133" name="Rectangle 132"/>
            <p:cNvSpPr/>
            <p:nvPr/>
          </p:nvSpPr>
          <p:spPr>
            <a:xfrm>
              <a:off x="1264227" y="259599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267691" y="279861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264227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472045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37" name="Group 136"/>
          <p:cNvGrpSpPr/>
          <p:nvPr/>
        </p:nvGrpSpPr>
        <p:grpSpPr>
          <a:xfrm rot="10800000">
            <a:off x="6052840" y="5165389"/>
            <a:ext cx="415636" cy="618260"/>
            <a:chOff x="1264227" y="2595993"/>
            <a:chExt cx="415636" cy="618260"/>
          </a:xfrm>
        </p:grpSpPr>
        <p:sp>
          <p:nvSpPr>
            <p:cNvPr id="138" name="Rectangle 137"/>
            <p:cNvSpPr/>
            <p:nvPr/>
          </p:nvSpPr>
          <p:spPr>
            <a:xfrm>
              <a:off x="1264227" y="259599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267691" y="279861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264227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472045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 rot="5400000">
            <a:off x="2958811" y="6086437"/>
            <a:ext cx="415636" cy="618260"/>
            <a:chOff x="1267691" y="3468829"/>
            <a:chExt cx="415636" cy="618260"/>
          </a:xfrm>
        </p:grpSpPr>
        <p:sp>
          <p:nvSpPr>
            <p:cNvPr id="153" name="Rectangle 152"/>
            <p:cNvSpPr/>
            <p:nvPr/>
          </p:nvSpPr>
          <p:spPr>
            <a:xfrm>
              <a:off x="1472045" y="346882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475509" y="367145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472045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267691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57" name="Group 156"/>
          <p:cNvGrpSpPr/>
          <p:nvPr/>
        </p:nvGrpSpPr>
        <p:grpSpPr>
          <a:xfrm rot="5400000">
            <a:off x="3781422" y="6086437"/>
            <a:ext cx="415636" cy="618260"/>
            <a:chOff x="1267691" y="3468829"/>
            <a:chExt cx="415636" cy="618260"/>
          </a:xfrm>
        </p:grpSpPr>
        <p:sp>
          <p:nvSpPr>
            <p:cNvPr id="158" name="Rectangle 157"/>
            <p:cNvSpPr/>
            <p:nvPr/>
          </p:nvSpPr>
          <p:spPr>
            <a:xfrm>
              <a:off x="1472045" y="346882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475509" y="367145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472045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267691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62" name="Group 161"/>
          <p:cNvGrpSpPr/>
          <p:nvPr/>
        </p:nvGrpSpPr>
        <p:grpSpPr>
          <a:xfrm rot="10800000">
            <a:off x="5230229" y="6100291"/>
            <a:ext cx="415637" cy="618260"/>
            <a:chOff x="1267691" y="3468829"/>
            <a:chExt cx="415637" cy="618260"/>
          </a:xfrm>
        </p:grpSpPr>
        <p:sp>
          <p:nvSpPr>
            <p:cNvPr id="163" name="Rectangle 162"/>
            <p:cNvSpPr/>
            <p:nvPr/>
          </p:nvSpPr>
          <p:spPr>
            <a:xfrm>
              <a:off x="1472045" y="346882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475510" y="367664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472045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267691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67" name="Group 166"/>
          <p:cNvGrpSpPr/>
          <p:nvPr/>
        </p:nvGrpSpPr>
        <p:grpSpPr>
          <a:xfrm rot="10800000">
            <a:off x="6056304" y="6100291"/>
            <a:ext cx="412172" cy="618260"/>
            <a:chOff x="1267691" y="3468829"/>
            <a:chExt cx="412172" cy="618260"/>
          </a:xfrm>
        </p:grpSpPr>
        <p:sp>
          <p:nvSpPr>
            <p:cNvPr id="168" name="Rectangle 167"/>
            <p:cNvSpPr/>
            <p:nvPr/>
          </p:nvSpPr>
          <p:spPr>
            <a:xfrm>
              <a:off x="1472045" y="346882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470648" y="3676648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472045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267691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82" name="Group 181"/>
          <p:cNvGrpSpPr/>
          <p:nvPr/>
        </p:nvGrpSpPr>
        <p:grpSpPr>
          <a:xfrm rot="5400000">
            <a:off x="2867026" y="2390774"/>
            <a:ext cx="619990" cy="410442"/>
            <a:chOff x="1160318" y="4457695"/>
            <a:chExt cx="619990" cy="410442"/>
          </a:xfrm>
        </p:grpSpPr>
        <p:sp>
          <p:nvSpPr>
            <p:cNvPr id="183" name="Rectangle 182"/>
            <p:cNvSpPr/>
            <p:nvPr/>
          </p:nvSpPr>
          <p:spPr>
            <a:xfrm>
              <a:off x="1371600" y="445942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160318" y="445769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572490" y="466031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368136" y="466031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87" name="Group 186"/>
          <p:cNvGrpSpPr/>
          <p:nvPr/>
        </p:nvGrpSpPr>
        <p:grpSpPr>
          <a:xfrm rot="5400000">
            <a:off x="2869623" y="3302577"/>
            <a:ext cx="614795" cy="410442"/>
            <a:chOff x="1155122" y="5237007"/>
            <a:chExt cx="614795" cy="410442"/>
          </a:xfrm>
        </p:grpSpPr>
        <p:sp>
          <p:nvSpPr>
            <p:cNvPr id="188" name="Rectangle 187"/>
            <p:cNvSpPr/>
            <p:nvPr/>
          </p:nvSpPr>
          <p:spPr>
            <a:xfrm>
              <a:off x="1368136" y="523873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562099" y="523700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155122" y="543963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364672" y="543963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92" name="Group 191"/>
          <p:cNvGrpSpPr/>
          <p:nvPr/>
        </p:nvGrpSpPr>
        <p:grpSpPr>
          <a:xfrm rot="5400000">
            <a:off x="3689637" y="2390774"/>
            <a:ext cx="619990" cy="410442"/>
            <a:chOff x="1160318" y="4457695"/>
            <a:chExt cx="619990" cy="410442"/>
          </a:xfrm>
        </p:grpSpPr>
        <p:sp>
          <p:nvSpPr>
            <p:cNvPr id="193" name="Rectangle 192"/>
            <p:cNvSpPr/>
            <p:nvPr/>
          </p:nvSpPr>
          <p:spPr>
            <a:xfrm>
              <a:off x="1371600" y="445942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160318" y="445769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572490" y="466031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368136" y="466031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97" name="Group 196"/>
          <p:cNvGrpSpPr/>
          <p:nvPr/>
        </p:nvGrpSpPr>
        <p:grpSpPr>
          <a:xfrm rot="5400000">
            <a:off x="3692234" y="3302577"/>
            <a:ext cx="614795" cy="410442"/>
            <a:chOff x="1155122" y="5237007"/>
            <a:chExt cx="614795" cy="410442"/>
          </a:xfrm>
        </p:grpSpPr>
        <p:sp>
          <p:nvSpPr>
            <p:cNvPr id="198" name="Rectangle 197"/>
            <p:cNvSpPr/>
            <p:nvPr/>
          </p:nvSpPr>
          <p:spPr>
            <a:xfrm>
              <a:off x="1368136" y="523873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562099" y="523700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155122" y="543963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364672" y="543963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800100" y="1257300"/>
            <a:ext cx="209791" cy="823979"/>
            <a:chOff x="1257058" y="1049483"/>
            <a:chExt cx="209791" cy="823979"/>
          </a:xfrm>
        </p:grpSpPr>
        <p:sp>
          <p:nvSpPr>
            <p:cNvPr id="223" name="Rectangle 222"/>
            <p:cNvSpPr/>
            <p:nvPr/>
          </p:nvSpPr>
          <p:spPr>
            <a:xfrm>
              <a:off x="1257058" y="104948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1259031" y="145964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1257058" y="125730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259031" y="166564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1603887" y="1255472"/>
            <a:ext cx="209791" cy="823979"/>
            <a:chOff x="1257058" y="1049483"/>
            <a:chExt cx="209791" cy="823979"/>
          </a:xfrm>
        </p:grpSpPr>
        <p:sp>
          <p:nvSpPr>
            <p:cNvPr id="228" name="Rectangle 227"/>
            <p:cNvSpPr/>
            <p:nvPr/>
          </p:nvSpPr>
          <p:spPr>
            <a:xfrm>
              <a:off x="1257058" y="104948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1259031" y="145964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257058" y="125730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259031" y="166564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32" name="Group 231"/>
          <p:cNvGrpSpPr/>
          <p:nvPr/>
        </p:nvGrpSpPr>
        <p:grpSpPr>
          <a:xfrm rot="5400000">
            <a:off x="2935994" y="1293106"/>
            <a:ext cx="209790" cy="823979"/>
            <a:chOff x="1257059" y="1049483"/>
            <a:chExt cx="209790" cy="823979"/>
          </a:xfrm>
        </p:grpSpPr>
        <p:sp>
          <p:nvSpPr>
            <p:cNvPr id="233" name="Rectangle 232"/>
            <p:cNvSpPr/>
            <p:nvPr/>
          </p:nvSpPr>
          <p:spPr>
            <a:xfrm>
              <a:off x="1257059" y="104948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259031" y="145964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1257059" y="125730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1259031" y="166564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37" name="Group 236"/>
          <p:cNvGrpSpPr/>
          <p:nvPr/>
        </p:nvGrpSpPr>
        <p:grpSpPr>
          <a:xfrm rot="5400000">
            <a:off x="4001689" y="1284445"/>
            <a:ext cx="209790" cy="823979"/>
            <a:chOff x="1257059" y="1049483"/>
            <a:chExt cx="209790" cy="823979"/>
          </a:xfrm>
        </p:grpSpPr>
        <p:sp>
          <p:nvSpPr>
            <p:cNvPr id="238" name="Rectangle 237"/>
            <p:cNvSpPr/>
            <p:nvPr/>
          </p:nvSpPr>
          <p:spPr>
            <a:xfrm>
              <a:off x="1257059" y="104948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1259031" y="145964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257059" y="125730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259031" y="166564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67" name="Group 266"/>
          <p:cNvGrpSpPr/>
          <p:nvPr/>
        </p:nvGrpSpPr>
        <p:grpSpPr>
          <a:xfrm rot="16200000">
            <a:off x="7325591" y="4333009"/>
            <a:ext cx="623454" cy="415636"/>
            <a:chOff x="1163782" y="1825336"/>
            <a:chExt cx="623454" cy="415636"/>
          </a:xfrm>
        </p:grpSpPr>
        <p:sp>
          <p:nvSpPr>
            <p:cNvPr id="268" name="Rectangle 267"/>
            <p:cNvSpPr/>
            <p:nvPr/>
          </p:nvSpPr>
          <p:spPr>
            <a:xfrm>
              <a:off x="1579418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1371600" y="1825336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163782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1371600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72" name="Group 271"/>
          <p:cNvGrpSpPr/>
          <p:nvPr/>
        </p:nvGrpSpPr>
        <p:grpSpPr>
          <a:xfrm rot="16200000">
            <a:off x="8148202" y="4333009"/>
            <a:ext cx="623454" cy="415636"/>
            <a:chOff x="1163782" y="1825336"/>
            <a:chExt cx="623454" cy="415636"/>
          </a:xfrm>
        </p:grpSpPr>
        <p:sp>
          <p:nvSpPr>
            <p:cNvPr id="273" name="Rectangle 272"/>
            <p:cNvSpPr/>
            <p:nvPr/>
          </p:nvSpPr>
          <p:spPr>
            <a:xfrm>
              <a:off x="1579418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1371600" y="1825336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1163782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371600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77" name="Group 276"/>
          <p:cNvGrpSpPr/>
          <p:nvPr/>
        </p:nvGrpSpPr>
        <p:grpSpPr>
          <a:xfrm rot="16200000">
            <a:off x="7416512" y="5156488"/>
            <a:ext cx="415636" cy="618260"/>
            <a:chOff x="1264227" y="2595993"/>
            <a:chExt cx="415636" cy="618260"/>
          </a:xfrm>
        </p:grpSpPr>
        <p:sp>
          <p:nvSpPr>
            <p:cNvPr id="278" name="Rectangle 277"/>
            <p:cNvSpPr/>
            <p:nvPr/>
          </p:nvSpPr>
          <p:spPr>
            <a:xfrm>
              <a:off x="1264227" y="259599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267691" y="279861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264227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1472045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82" name="Group 281"/>
          <p:cNvGrpSpPr/>
          <p:nvPr/>
        </p:nvGrpSpPr>
        <p:grpSpPr>
          <a:xfrm rot="16200000">
            <a:off x="8239123" y="5156488"/>
            <a:ext cx="415636" cy="618260"/>
            <a:chOff x="1264227" y="2595993"/>
            <a:chExt cx="415636" cy="618260"/>
          </a:xfrm>
        </p:grpSpPr>
        <p:sp>
          <p:nvSpPr>
            <p:cNvPr id="283" name="Rectangle 282"/>
            <p:cNvSpPr/>
            <p:nvPr/>
          </p:nvSpPr>
          <p:spPr>
            <a:xfrm>
              <a:off x="1264227" y="259599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1267691" y="279861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1264227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472045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87" name="Group 286"/>
          <p:cNvGrpSpPr/>
          <p:nvPr/>
        </p:nvGrpSpPr>
        <p:grpSpPr>
          <a:xfrm rot="16200000">
            <a:off x="7416512" y="6091390"/>
            <a:ext cx="415637" cy="618260"/>
            <a:chOff x="1267691" y="3468829"/>
            <a:chExt cx="415637" cy="618260"/>
          </a:xfrm>
        </p:grpSpPr>
        <p:sp>
          <p:nvSpPr>
            <p:cNvPr id="288" name="Rectangle 287"/>
            <p:cNvSpPr/>
            <p:nvPr/>
          </p:nvSpPr>
          <p:spPr>
            <a:xfrm>
              <a:off x="1472045" y="346882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1475510" y="367664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1472045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1267691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92" name="Group 291"/>
          <p:cNvGrpSpPr/>
          <p:nvPr/>
        </p:nvGrpSpPr>
        <p:grpSpPr>
          <a:xfrm rot="16200000">
            <a:off x="8242587" y="6091390"/>
            <a:ext cx="412172" cy="618260"/>
            <a:chOff x="1267691" y="3468829"/>
            <a:chExt cx="412172" cy="618260"/>
          </a:xfrm>
        </p:grpSpPr>
        <p:sp>
          <p:nvSpPr>
            <p:cNvPr id="293" name="Rectangle 292"/>
            <p:cNvSpPr/>
            <p:nvPr/>
          </p:nvSpPr>
          <p:spPr>
            <a:xfrm>
              <a:off x="1472045" y="346882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470648" y="3676648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1472045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1267691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99" name="TextBox 298"/>
          <p:cNvSpPr txBox="1"/>
          <p:nvPr/>
        </p:nvSpPr>
        <p:spPr>
          <a:xfrm>
            <a:off x="-63795" y="5715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</a:t>
            </a:r>
            <a:endParaRPr lang="en-US"/>
          </a:p>
        </p:txBody>
      </p:sp>
      <p:sp>
        <p:nvSpPr>
          <p:cNvPr id="300" name="TextBox 299"/>
          <p:cNvSpPr txBox="1"/>
          <p:nvPr/>
        </p:nvSpPr>
        <p:spPr>
          <a:xfrm>
            <a:off x="-18607" y="14859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301" name="TextBox 300"/>
          <p:cNvSpPr txBox="1"/>
          <p:nvPr/>
        </p:nvSpPr>
        <p:spPr>
          <a:xfrm>
            <a:off x="-45188" y="24003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z</a:t>
            </a:r>
            <a:endParaRPr lang="en-US" dirty="0"/>
          </a:p>
        </p:txBody>
      </p:sp>
      <p:sp>
        <p:nvSpPr>
          <p:cNvPr id="302" name="TextBox 301"/>
          <p:cNvSpPr txBox="1"/>
          <p:nvPr/>
        </p:nvSpPr>
        <p:spPr>
          <a:xfrm>
            <a:off x="-39869" y="3314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endParaRPr lang="en-US" dirty="0"/>
          </a:p>
        </p:txBody>
      </p:sp>
      <p:sp>
        <p:nvSpPr>
          <p:cNvPr id="303" name="TextBox 302"/>
          <p:cNvSpPr txBox="1"/>
          <p:nvPr/>
        </p:nvSpPr>
        <p:spPr>
          <a:xfrm>
            <a:off x="-13288" y="43169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04" name="TextBox 303"/>
          <p:cNvSpPr txBox="1"/>
          <p:nvPr/>
        </p:nvSpPr>
        <p:spPr>
          <a:xfrm>
            <a:off x="-39869" y="5231368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Bahnschrift Light" panose="020B0502040204020203" pitchFamily="34" charset="0"/>
              </a:rPr>
              <a:t>l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-34550" y="61457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en-US" dirty="0"/>
          </a:p>
        </p:txBody>
      </p:sp>
      <p:sp>
        <p:nvSpPr>
          <p:cNvPr id="306" name="TextBox 305"/>
          <p:cNvSpPr txBox="1"/>
          <p:nvPr/>
        </p:nvSpPr>
        <p:spPr>
          <a:xfrm>
            <a:off x="257781" y="-59452"/>
            <a:ext cx="141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Absolute rot. 0</a:t>
            </a:r>
            <a:endParaRPr lang="en-US" sz="1600" dirty="0"/>
          </a:p>
        </p:txBody>
      </p:sp>
      <p:sp>
        <p:nvSpPr>
          <p:cNvPr id="307" name="Rectangle 306"/>
          <p:cNvSpPr/>
          <p:nvPr/>
        </p:nvSpPr>
        <p:spPr>
          <a:xfrm>
            <a:off x="3378498" y="-61135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90</a:t>
            </a:r>
            <a:endParaRPr lang="en-US" sz="1600" dirty="0"/>
          </a:p>
        </p:txBody>
      </p:sp>
      <p:sp>
        <p:nvSpPr>
          <p:cNvPr id="308" name="Rectangle 307"/>
          <p:cNvSpPr/>
          <p:nvPr/>
        </p:nvSpPr>
        <p:spPr>
          <a:xfrm>
            <a:off x="5611333" y="-59452"/>
            <a:ext cx="497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180</a:t>
            </a:r>
            <a:endParaRPr lang="en-US" sz="1600" dirty="0"/>
          </a:p>
        </p:txBody>
      </p:sp>
      <p:sp>
        <p:nvSpPr>
          <p:cNvPr id="309" name="Rectangle 308"/>
          <p:cNvSpPr/>
          <p:nvPr/>
        </p:nvSpPr>
        <p:spPr>
          <a:xfrm>
            <a:off x="7886700" y="-45188"/>
            <a:ext cx="497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270</a:t>
            </a:r>
            <a:endParaRPr lang="en-US" sz="1600" dirty="0"/>
          </a:p>
        </p:txBody>
      </p:sp>
      <p:sp>
        <p:nvSpPr>
          <p:cNvPr id="310" name="TextBox 309"/>
          <p:cNvSpPr txBox="1"/>
          <p:nvPr/>
        </p:nvSpPr>
        <p:spPr>
          <a:xfrm>
            <a:off x="5667797" y="1485900"/>
            <a:ext cx="2676103" cy="120032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SAME - BASELINES</a:t>
            </a:r>
          </a:p>
          <a:p>
            <a:r>
              <a:rPr lang="en-US" dirty="0" smtClean="0"/>
              <a:t>0 Rel. Rot.</a:t>
            </a:r>
          </a:p>
          <a:p>
            <a:r>
              <a:rPr lang="en-US" dirty="0" smtClean="0"/>
              <a:t>0/90/180/270 Abs. Rot.</a:t>
            </a:r>
            <a:endParaRPr lang="en-US" dirty="0"/>
          </a:p>
          <a:p>
            <a:r>
              <a:rPr lang="en-US" dirty="0" smtClean="0"/>
              <a:t>Hypothesis: Easiest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91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8" name="Table 2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385305"/>
              </p:ext>
            </p:extLst>
          </p:nvPr>
        </p:nvGraphicFramePr>
        <p:xfrm>
          <a:off x="228600" y="228599"/>
          <a:ext cx="8915400" cy="6629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3229248513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1513805019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589770998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1562326711"/>
                    </a:ext>
                  </a:extLst>
                </a:gridCol>
              </a:tblGrid>
              <a:tr h="94705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36438"/>
                  </a:ext>
                </a:extLst>
              </a:tr>
              <a:tr h="94705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067428"/>
                  </a:ext>
                </a:extLst>
              </a:tr>
              <a:tr h="94705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193409"/>
                  </a:ext>
                </a:extLst>
              </a:tr>
              <a:tr h="94705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991748"/>
                  </a:ext>
                </a:extLst>
              </a:tr>
              <a:tr h="94705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71645"/>
                  </a:ext>
                </a:extLst>
              </a:tr>
              <a:tr h="94705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42921"/>
                  </a:ext>
                </a:extLst>
              </a:tr>
              <a:tr h="947057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729527"/>
                  </a:ext>
                </a:extLst>
              </a:tr>
            </a:tbl>
          </a:graphicData>
        </a:graphic>
      </p:graphicFrame>
      <p:grpSp>
        <p:nvGrpSpPr>
          <p:cNvPr id="57" name="Group 56"/>
          <p:cNvGrpSpPr/>
          <p:nvPr/>
        </p:nvGrpSpPr>
        <p:grpSpPr>
          <a:xfrm flipV="1">
            <a:off x="2857500" y="4229100"/>
            <a:ext cx="623454" cy="415636"/>
            <a:chOff x="1163782" y="1825336"/>
            <a:chExt cx="623454" cy="415636"/>
          </a:xfrm>
        </p:grpSpPr>
        <p:sp>
          <p:nvSpPr>
            <p:cNvPr id="12" name="Rectangle 11"/>
            <p:cNvSpPr/>
            <p:nvPr/>
          </p:nvSpPr>
          <p:spPr>
            <a:xfrm>
              <a:off x="1579418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71600" y="1825336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63782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71600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71800" y="5143500"/>
            <a:ext cx="422805" cy="618260"/>
            <a:chOff x="1257058" y="2595993"/>
            <a:chExt cx="422805" cy="618260"/>
          </a:xfrm>
        </p:grpSpPr>
        <p:sp>
          <p:nvSpPr>
            <p:cNvPr id="20" name="Rectangle 19"/>
            <p:cNvSpPr/>
            <p:nvPr/>
          </p:nvSpPr>
          <p:spPr>
            <a:xfrm>
              <a:off x="1264227" y="259599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57058" y="279861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64227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72045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982433" y="6080134"/>
            <a:ext cx="415636" cy="618260"/>
            <a:chOff x="1267691" y="3468829"/>
            <a:chExt cx="415636" cy="618260"/>
          </a:xfrm>
        </p:grpSpPr>
        <p:sp>
          <p:nvSpPr>
            <p:cNvPr id="32" name="Rectangle 31"/>
            <p:cNvSpPr/>
            <p:nvPr/>
          </p:nvSpPr>
          <p:spPr>
            <a:xfrm>
              <a:off x="1472045" y="346882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475509" y="367145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472045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267691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857500" y="2400300"/>
            <a:ext cx="619990" cy="410442"/>
            <a:chOff x="1160318" y="4457695"/>
            <a:chExt cx="619990" cy="410442"/>
          </a:xfrm>
        </p:grpSpPr>
        <p:sp>
          <p:nvSpPr>
            <p:cNvPr id="40" name="Rectangle 39"/>
            <p:cNvSpPr/>
            <p:nvPr/>
          </p:nvSpPr>
          <p:spPr>
            <a:xfrm>
              <a:off x="1371600" y="445942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160318" y="445769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572490" y="466031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368136" y="466031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857500" y="3314700"/>
            <a:ext cx="614795" cy="408710"/>
            <a:chOff x="1155122" y="5238739"/>
            <a:chExt cx="614795" cy="408710"/>
          </a:xfrm>
        </p:grpSpPr>
        <p:sp>
          <p:nvSpPr>
            <p:cNvPr id="48" name="Rectangle 47"/>
            <p:cNvSpPr/>
            <p:nvPr/>
          </p:nvSpPr>
          <p:spPr>
            <a:xfrm>
              <a:off x="1368136" y="523873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562099" y="5247640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155122" y="543963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364672" y="543963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 rot="5400000">
            <a:off x="3680111" y="4229100"/>
            <a:ext cx="623454" cy="415636"/>
            <a:chOff x="1163782" y="1825336"/>
            <a:chExt cx="623454" cy="415636"/>
          </a:xfrm>
        </p:grpSpPr>
        <p:sp>
          <p:nvSpPr>
            <p:cNvPr id="68" name="Rectangle 67"/>
            <p:cNvSpPr/>
            <p:nvPr/>
          </p:nvSpPr>
          <p:spPr>
            <a:xfrm>
              <a:off x="1579418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371600" y="1825336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163782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371600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 rot="5400000">
            <a:off x="3801580" y="5143500"/>
            <a:ext cx="415636" cy="618260"/>
            <a:chOff x="1264227" y="2595993"/>
            <a:chExt cx="415636" cy="618260"/>
          </a:xfrm>
        </p:grpSpPr>
        <p:sp>
          <p:nvSpPr>
            <p:cNvPr id="73" name="Rectangle 72"/>
            <p:cNvSpPr/>
            <p:nvPr/>
          </p:nvSpPr>
          <p:spPr>
            <a:xfrm>
              <a:off x="1264227" y="259599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267691" y="279861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264227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472045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 rot="5400000">
            <a:off x="3805044" y="6080134"/>
            <a:ext cx="415636" cy="618260"/>
            <a:chOff x="1267691" y="3468829"/>
            <a:chExt cx="415636" cy="618260"/>
          </a:xfrm>
        </p:grpSpPr>
        <p:sp>
          <p:nvSpPr>
            <p:cNvPr id="78" name="Rectangle 77"/>
            <p:cNvSpPr/>
            <p:nvPr/>
          </p:nvSpPr>
          <p:spPr>
            <a:xfrm>
              <a:off x="1472045" y="346882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475509" y="367145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472045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267691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 rot="5400000">
            <a:off x="3680111" y="2388268"/>
            <a:ext cx="619990" cy="410442"/>
            <a:chOff x="1160318" y="4457695"/>
            <a:chExt cx="619990" cy="410442"/>
          </a:xfrm>
        </p:grpSpPr>
        <p:sp>
          <p:nvSpPr>
            <p:cNvPr id="83" name="Rectangle 82"/>
            <p:cNvSpPr/>
            <p:nvPr/>
          </p:nvSpPr>
          <p:spPr>
            <a:xfrm>
              <a:off x="1371600" y="445942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160318" y="445769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572490" y="466031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368136" y="466031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 rot="5400000">
            <a:off x="3690744" y="3314700"/>
            <a:ext cx="604162" cy="408710"/>
            <a:chOff x="1165755" y="5238739"/>
            <a:chExt cx="604162" cy="408710"/>
          </a:xfrm>
        </p:grpSpPr>
        <p:sp>
          <p:nvSpPr>
            <p:cNvPr id="88" name="Rectangle 87"/>
            <p:cNvSpPr/>
            <p:nvPr/>
          </p:nvSpPr>
          <p:spPr>
            <a:xfrm>
              <a:off x="1368136" y="523873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562099" y="5247640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165755" y="543963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364672" y="543963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 flipV="1">
            <a:off x="5153891" y="4218709"/>
            <a:ext cx="623454" cy="415636"/>
            <a:chOff x="1163782" y="1825336"/>
            <a:chExt cx="623454" cy="415636"/>
          </a:xfrm>
        </p:grpSpPr>
        <p:sp>
          <p:nvSpPr>
            <p:cNvPr id="93" name="Rectangle 92"/>
            <p:cNvSpPr/>
            <p:nvPr/>
          </p:nvSpPr>
          <p:spPr>
            <a:xfrm>
              <a:off x="1579418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371600" y="1825336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163782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371600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 rot="10800000" flipV="1">
            <a:off x="5976502" y="4218709"/>
            <a:ext cx="623454" cy="415636"/>
            <a:chOff x="1163782" y="1825336"/>
            <a:chExt cx="623454" cy="415636"/>
          </a:xfrm>
        </p:grpSpPr>
        <p:sp>
          <p:nvSpPr>
            <p:cNvPr id="98" name="Rectangle 97"/>
            <p:cNvSpPr/>
            <p:nvPr/>
          </p:nvSpPr>
          <p:spPr>
            <a:xfrm>
              <a:off x="1579418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371600" y="1825336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163782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371600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 flipV="1">
            <a:off x="7355035" y="4270663"/>
            <a:ext cx="623454" cy="415636"/>
            <a:chOff x="1163782" y="1825336"/>
            <a:chExt cx="623454" cy="415636"/>
          </a:xfrm>
        </p:grpSpPr>
        <p:sp>
          <p:nvSpPr>
            <p:cNvPr id="103" name="Rectangle 102"/>
            <p:cNvSpPr/>
            <p:nvPr/>
          </p:nvSpPr>
          <p:spPr>
            <a:xfrm>
              <a:off x="1579418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371600" y="1825336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163782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371600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 rot="16200000">
            <a:off x="8177646" y="4270663"/>
            <a:ext cx="623454" cy="415636"/>
            <a:chOff x="1163782" y="1825336"/>
            <a:chExt cx="623454" cy="415636"/>
          </a:xfrm>
        </p:grpSpPr>
        <p:sp>
          <p:nvSpPr>
            <p:cNvPr id="108" name="Rectangle 107"/>
            <p:cNvSpPr/>
            <p:nvPr/>
          </p:nvSpPr>
          <p:spPr>
            <a:xfrm>
              <a:off x="1579418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371600" y="1825336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163782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371600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241227" y="5160073"/>
            <a:ext cx="422805" cy="618260"/>
            <a:chOff x="1257058" y="2595993"/>
            <a:chExt cx="422805" cy="618260"/>
          </a:xfrm>
        </p:grpSpPr>
        <p:sp>
          <p:nvSpPr>
            <p:cNvPr id="123" name="Rectangle 122"/>
            <p:cNvSpPr/>
            <p:nvPr/>
          </p:nvSpPr>
          <p:spPr>
            <a:xfrm>
              <a:off x="1264227" y="259599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257058" y="279861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264227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472045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 rot="10800000">
            <a:off x="6063838" y="5160073"/>
            <a:ext cx="422805" cy="618260"/>
            <a:chOff x="1257058" y="2595993"/>
            <a:chExt cx="422805" cy="618260"/>
          </a:xfrm>
        </p:grpSpPr>
        <p:sp>
          <p:nvSpPr>
            <p:cNvPr id="128" name="Rectangle 127"/>
            <p:cNvSpPr/>
            <p:nvPr/>
          </p:nvSpPr>
          <p:spPr>
            <a:xfrm>
              <a:off x="1264227" y="259599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257058" y="279861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264227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472045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7516229" y="5165389"/>
            <a:ext cx="415636" cy="618260"/>
            <a:chOff x="1264227" y="2595993"/>
            <a:chExt cx="415636" cy="618260"/>
          </a:xfrm>
        </p:grpSpPr>
        <p:sp>
          <p:nvSpPr>
            <p:cNvPr id="133" name="Rectangle 132"/>
            <p:cNvSpPr/>
            <p:nvPr/>
          </p:nvSpPr>
          <p:spPr>
            <a:xfrm>
              <a:off x="1264227" y="259599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267691" y="279861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264227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472045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37" name="Group 136"/>
          <p:cNvGrpSpPr/>
          <p:nvPr/>
        </p:nvGrpSpPr>
        <p:grpSpPr>
          <a:xfrm rot="16200000">
            <a:off x="8338840" y="5165389"/>
            <a:ext cx="415636" cy="618260"/>
            <a:chOff x="1264227" y="2595993"/>
            <a:chExt cx="415636" cy="618260"/>
          </a:xfrm>
        </p:grpSpPr>
        <p:sp>
          <p:nvSpPr>
            <p:cNvPr id="138" name="Rectangle 137"/>
            <p:cNvSpPr/>
            <p:nvPr/>
          </p:nvSpPr>
          <p:spPr>
            <a:xfrm>
              <a:off x="1264227" y="259599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267691" y="279861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264227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472045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5244811" y="6086437"/>
            <a:ext cx="415636" cy="618260"/>
            <a:chOff x="1267691" y="3468829"/>
            <a:chExt cx="415636" cy="618260"/>
          </a:xfrm>
        </p:grpSpPr>
        <p:sp>
          <p:nvSpPr>
            <p:cNvPr id="153" name="Rectangle 152"/>
            <p:cNvSpPr/>
            <p:nvPr/>
          </p:nvSpPr>
          <p:spPr>
            <a:xfrm>
              <a:off x="1472045" y="346882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475509" y="367145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472045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267691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57" name="Group 156"/>
          <p:cNvGrpSpPr/>
          <p:nvPr/>
        </p:nvGrpSpPr>
        <p:grpSpPr>
          <a:xfrm rot="10800000">
            <a:off x="6067422" y="6086437"/>
            <a:ext cx="415636" cy="618260"/>
            <a:chOff x="1267691" y="3468829"/>
            <a:chExt cx="415636" cy="618260"/>
          </a:xfrm>
        </p:grpSpPr>
        <p:sp>
          <p:nvSpPr>
            <p:cNvPr id="158" name="Rectangle 157"/>
            <p:cNvSpPr/>
            <p:nvPr/>
          </p:nvSpPr>
          <p:spPr>
            <a:xfrm>
              <a:off x="1472045" y="346882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475509" y="367145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472045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267691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7516229" y="6100291"/>
            <a:ext cx="415637" cy="618260"/>
            <a:chOff x="1267691" y="3468829"/>
            <a:chExt cx="415637" cy="618260"/>
          </a:xfrm>
        </p:grpSpPr>
        <p:sp>
          <p:nvSpPr>
            <p:cNvPr id="163" name="Rectangle 162"/>
            <p:cNvSpPr/>
            <p:nvPr/>
          </p:nvSpPr>
          <p:spPr>
            <a:xfrm>
              <a:off x="1472045" y="346882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475510" y="367664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472045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267691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67" name="Group 166"/>
          <p:cNvGrpSpPr/>
          <p:nvPr/>
        </p:nvGrpSpPr>
        <p:grpSpPr>
          <a:xfrm rot="16200000">
            <a:off x="8342304" y="6100291"/>
            <a:ext cx="412172" cy="618260"/>
            <a:chOff x="1267691" y="3468829"/>
            <a:chExt cx="412172" cy="618260"/>
          </a:xfrm>
        </p:grpSpPr>
        <p:sp>
          <p:nvSpPr>
            <p:cNvPr id="168" name="Rectangle 167"/>
            <p:cNvSpPr/>
            <p:nvPr/>
          </p:nvSpPr>
          <p:spPr>
            <a:xfrm>
              <a:off x="1472045" y="346882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470648" y="3676648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472045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267691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3086100" y="1257300"/>
            <a:ext cx="209791" cy="823979"/>
            <a:chOff x="1257058" y="1049483"/>
            <a:chExt cx="209791" cy="823979"/>
          </a:xfrm>
        </p:grpSpPr>
        <p:sp>
          <p:nvSpPr>
            <p:cNvPr id="223" name="Rectangle 222"/>
            <p:cNvSpPr/>
            <p:nvPr/>
          </p:nvSpPr>
          <p:spPr>
            <a:xfrm>
              <a:off x="1257058" y="104948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1259031" y="145964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1257058" y="125730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259031" y="166564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7" name="Group 226"/>
          <p:cNvGrpSpPr/>
          <p:nvPr/>
        </p:nvGrpSpPr>
        <p:grpSpPr>
          <a:xfrm rot="5400000">
            <a:off x="3889887" y="1255472"/>
            <a:ext cx="209791" cy="823979"/>
            <a:chOff x="1257058" y="1049483"/>
            <a:chExt cx="209791" cy="823979"/>
          </a:xfrm>
        </p:grpSpPr>
        <p:sp>
          <p:nvSpPr>
            <p:cNvPr id="228" name="Rectangle 227"/>
            <p:cNvSpPr/>
            <p:nvPr/>
          </p:nvSpPr>
          <p:spPr>
            <a:xfrm>
              <a:off x="1257058" y="104948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1259031" y="145964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257058" y="125730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259031" y="166564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99" name="TextBox 298"/>
          <p:cNvSpPr txBox="1"/>
          <p:nvPr/>
        </p:nvSpPr>
        <p:spPr>
          <a:xfrm>
            <a:off x="-63795" y="5715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</a:t>
            </a:r>
            <a:endParaRPr lang="en-US"/>
          </a:p>
        </p:txBody>
      </p:sp>
      <p:sp>
        <p:nvSpPr>
          <p:cNvPr id="300" name="TextBox 299"/>
          <p:cNvSpPr txBox="1"/>
          <p:nvPr/>
        </p:nvSpPr>
        <p:spPr>
          <a:xfrm>
            <a:off x="-18607" y="14859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301" name="TextBox 300"/>
          <p:cNvSpPr txBox="1"/>
          <p:nvPr/>
        </p:nvSpPr>
        <p:spPr>
          <a:xfrm>
            <a:off x="-45188" y="24003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z</a:t>
            </a:r>
            <a:endParaRPr lang="en-US" dirty="0"/>
          </a:p>
        </p:txBody>
      </p:sp>
      <p:sp>
        <p:nvSpPr>
          <p:cNvPr id="302" name="TextBox 301"/>
          <p:cNvSpPr txBox="1"/>
          <p:nvPr/>
        </p:nvSpPr>
        <p:spPr>
          <a:xfrm>
            <a:off x="-39869" y="3314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endParaRPr lang="en-US" dirty="0"/>
          </a:p>
        </p:txBody>
      </p:sp>
      <p:sp>
        <p:nvSpPr>
          <p:cNvPr id="303" name="TextBox 302"/>
          <p:cNvSpPr txBox="1"/>
          <p:nvPr/>
        </p:nvSpPr>
        <p:spPr>
          <a:xfrm>
            <a:off x="-13288" y="43169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04" name="TextBox 303"/>
          <p:cNvSpPr txBox="1"/>
          <p:nvPr/>
        </p:nvSpPr>
        <p:spPr>
          <a:xfrm>
            <a:off x="-39869" y="5231368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Bahnschrift Light" panose="020B0502040204020203" pitchFamily="34" charset="0"/>
              </a:rPr>
              <a:t>l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-34550" y="61457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en-US" dirty="0"/>
          </a:p>
        </p:txBody>
      </p:sp>
      <p:sp>
        <p:nvSpPr>
          <p:cNvPr id="306" name="TextBox 305"/>
          <p:cNvSpPr txBox="1"/>
          <p:nvPr/>
        </p:nvSpPr>
        <p:spPr>
          <a:xfrm>
            <a:off x="257781" y="-59452"/>
            <a:ext cx="1342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Relative rot. 0</a:t>
            </a:r>
            <a:endParaRPr lang="en-US" sz="1600" dirty="0"/>
          </a:p>
        </p:txBody>
      </p:sp>
      <p:sp>
        <p:nvSpPr>
          <p:cNvPr id="308" name="Rectangle 307"/>
          <p:cNvSpPr/>
          <p:nvPr/>
        </p:nvSpPr>
        <p:spPr>
          <a:xfrm>
            <a:off x="5611333" y="-59452"/>
            <a:ext cx="497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180</a:t>
            </a:r>
            <a:endParaRPr lang="en-US" sz="1600" dirty="0"/>
          </a:p>
        </p:txBody>
      </p:sp>
      <p:sp>
        <p:nvSpPr>
          <p:cNvPr id="310" name="TextBox 309"/>
          <p:cNvSpPr txBox="1"/>
          <p:nvPr/>
        </p:nvSpPr>
        <p:spPr>
          <a:xfrm>
            <a:off x="5600700" y="1485900"/>
            <a:ext cx="2743200" cy="92333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SAME – 0 Abs</a:t>
            </a:r>
          </a:p>
          <a:p>
            <a:r>
              <a:rPr lang="en-US" dirty="0"/>
              <a:t>Left Zoid 0 </a:t>
            </a:r>
            <a:r>
              <a:rPr lang="en-US" dirty="0" smtClean="0"/>
              <a:t>Abs. </a:t>
            </a:r>
            <a:r>
              <a:rPr lang="en-US" dirty="0"/>
              <a:t>Rot</a:t>
            </a:r>
            <a:r>
              <a:rPr lang="en-US" dirty="0" smtClean="0"/>
              <a:t>.</a:t>
            </a:r>
          </a:p>
          <a:p>
            <a:r>
              <a:rPr lang="en-US" dirty="0"/>
              <a:t>0/90/180/270</a:t>
            </a:r>
            <a:r>
              <a:rPr lang="en-US" dirty="0" smtClean="0"/>
              <a:t> Rel. Rot.</a:t>
            </a:r>
          </a:p>
        </p:txBody>
      </p:sp>
      <p:grpSp>
        <p:nvGrpSpPr>
          <p:cNvPr id="346" name="Group 345"/>
          <p:cNvGrpSpPr/>
          <p:nvPr/>
        </p:nvGrpSpPr>
        <p:grpSpPr>
          <a:xfrm>
            <a:off x="685800" y="571500"/>
            <a:ext cx="415636" cy="415636"/>
            <a:chOff x="1267691" y="1049483"/>
            <a:chExt cx="415636" cy="415636"/>
          </a:xfrm>
        </p:grpSpPr>
        <p:sp>
          <p:nvSpPr>
            <p:cNvPr id="347" name="Rectangle 346"/>
            <p:cNvSpPr/>
            <p:nvPr/>
          </p:nvSpPr>
          <p:spPr>
            <a:xfrm>
              <a:off x="1267691" y="104948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1475509" y="104948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1267691" y="125730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1475509" y="125730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51" name="Group 350"/>
          <p:cNvGrpSpPr/>
          <p:nvPr/>
        </p:nvGrpSpPr>
        <p:grpSpPr>
          <a:xfrm flipV="1">
            <a:off x="571500" y="4229100"/>
            <a:ext cx="623454" cy="415636"/>
            <a:chOff x="1163782" y="1825336"/>
            <a:chExt cx="623454" cy="415636"/>
          </a:xfrm>
        </p:grpSpPr>
        <p:sp>
          <p:nvSpPr>
            <p:cNvPr id="352" name="Rectangle 351"/>
            <p:cNvSpPr/>
            <p:nvPr/>
          </p:nvSpPr>
          <p:spPr>
            <a:xfrm>
              <a:off x="1579418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1371600" y="1825336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1163782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1371600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56" name="Group 355"/>
          <p:cNvGrpSpPr/>
          <p:nvPr/>
        </p:nvGrpSpPr>
        <p:grpSpPr>
          <a:xfrm>
            <a:off x="685800" y="5143500"/>
            <a:ext cx="422805" cy="618260"/>
            <a:chOff x="1257058" y="2595993"/>
            <a:chExt cx="422805" cy="618260"/>
          </a:xfrm>
        </p:grpSpPr>
        <p:sp>
          <p:nvSpPr>
            <p:cNvPr id="357" name="Rectangle 356"/>
            <p:cNvSpPr/>
            <p:nvPr/>
          </p:nvSpPr>
          <p:spPr>
            <a:xfrm>
              <a:off x="1264227" y="259599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1257058" y="279861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1264227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1472045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696433" y="6080134"/>
            <a:ext cx="415636" cy="618260"/>
            <a:chOff x="1267691" y="3468829"/>
            <a:chExt cx="415636" cy="618260"/>
          </a:xfrm>
        </p:grpSpPr>
        <p:sp>
          <p:nvSpPr>
            <p:cNvPr id="362" name="Rectangle 361"/>
            <p:cNvSpPr/>
            <p:nvPr/>
          </p:nvSpPr>
          <p:spPr>
            <a:xfrm>
              <a:off x="1472045" y="346882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1475509" y="367145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1472045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1267691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66" name="Group 365"/>
          <p:cNvGrpSpPr/>
          <p:nvPr/>
        </p:nvGrpSpPr>
        <p:grpSpPr>
          <a:xfrm>
            <a:off x="571500" y="2400300"/>
            <a:ext cx="619990" cy="410442"/>
            <a:chOff x="1160318" y="4457695"/>
            <a:chExt cx="619990" cy="410442"/>
          </a:xfrm>
        </p:grpSpPr>
        <p:sp>
          <p:nvSpPr>
            <p:cNvPr id="367" name="Rectangle 366"/>
            <p:cNvSpPr/>
            <p:nvPr/>
          </p:nvSpPr>
          <p:spPr>
            <a:xfrm>
              <a:off x="1371600" y="445942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1160318" y="445769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1572490" y="466031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1368136" y="466031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71" name="Group 370"/>
          <p:cNvGrpSpPr/>
          <p:nvPr/>
        </p:nvGrpSpPr>
        <p:grpSpPr>
          <a:xfrm>
            <a:off x="571500" y="3314700"/>
            <a:ext cx="614795" cy="408710"/>
            <a:chOff x="1155122" y="5238739"/>
            <a:chExt cx="614795" cy="408710"/>
          </a:xfrm>
        </p:grpSpPr>
        <p:sp>
          <p:nvSpPr>
            <p:cNvPr id="372" name="Rectangle 371"/>
            <p:cNvSpPr/>
            <p:nvPr/>
          </p:nvSpPr>
          <p:spPr>
            <a:xfrm>
              <a:off x="1368136" y="523873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1562099" y="5247640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1155122" y="543963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1364672" y="543963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76" name="Group 375"/>
          <p:cNvGrpSpPr/>
          <p:nvPr/>
        </p:nvGrpSpPr>
        <p:grpSpPr>
          <a:xfrm>
            <a:off x="1508411" y="571500"/>
            <a:ext cx="415636" cy="415636"/>
            <a:chOff x="1267691" y="1049483"/>
            <a:chExt cx="415636" cy="415636"/>
          </a:xfrm>
        </p:grpSpPr>
        <p:sp>
          <p:nvSpPr>
            <p:cNvPr id="377" name="Rectangle 376"/>
            <p:cNvSpPr/>
            <p:nvPr/>
          </p:nvSpPr>
          <p:spPr>
            <a:xfrm>
              <a:off x="1267691" y="104948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1475509" y="104948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1267691" y="125730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1475509" y="125730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81" name="Group 380"/>
          <p:cNvGrpSpPr/>
          <p:nvPr/>
        </p:nvGrpSpPr>
        <p:grpSpPr>
          <a:xfrm flipV="1">
            <a:off x="1394111" y="4229100"/>
            <a:ext cx="623454" cy="415636"/>
            <a:chOff x="1163782" y="1825336"/>
            <a:chExt cx="623454" cy="415636"/>
          </a:xfrm>
        </p:grpSpPr>
        <p:sp>
          <p:nvSpPr>
            <p:cNvPr id="382" name="Rectangle 381"/>
            <p:cNvSpPr/>
            <p:nvPr/>
          </p:nvSpPr>
          <p:spPr>
            <a:xfrm>
              <a:off x="1579418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1371600" y="1825336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1163782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1371600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86" name="Group 385"/>
          <p:cNvGrpSpPr/>
          <p:nvPr/>
        </p:nvGrpSpPr>
        <p:grpSpPr>
          <a:xfrm>
            <a:off x="1515580" y="5143500"/>
            <a:ext cx="415636" cy="618260"/>
            <a:chOff x="1264227" y="2595993"/>
            <a:chExt cx="415636" cy="618260"/>
          </a:xfrm>
        </p:grpSpPr>
        <p:sp>
          <p:nvSpPr>
            <p:cNvPr id="387" name="Rectangle 386"/>
            <p:cNvSpPr/>
            <p:nvPr/>
          </p:nvSpPr>
          <p:spPr>
            <a:xfrm>
              <a:off x="1264227" y="259599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1267691" y="279861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1264227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1472045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91" name="Group 390"/>
          <p:cNvGrpSpPr/>
          <p:nvPr/>
        </p:nvGrpSpPr>
        <p:grpSpPr>
          <a:xfrm>
            <a:off x="1519044" y="6080134"/>
            <a:ext cx="415636" cy="618260"/>
            <a:chOff x="1267691" y="3468829"/>
            <a:chExt cx="415636" cy="618260"/>
          </a:xfrm>
        </p:grpSpPr>
        <p:sp>
          <p:nvSpPr>
            <p:cNvPr id="392" name="Rectangle 391"/>
            <p:cNvSpPr/>
            <p:nvPr/>
          </p:nvSpPr>
          <p:spPr>
            <a:xfrm>
              <a:off x="1472045" y="346882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1475509" y="367145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1472045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1267691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1394111" y="2388268"/>
            <a:ext cx="619990" cy="410442"/>
            <a:chOff x="1160318" y="4457695"/>
            <a:chExt cx="619990" cy="410442"/>
          </a:xfrm>
        </p:grpSpPr>
        <p:sp>
          <p:nvSpPr>
            <p:cNvPr id="397" name="Rectangle 396"/>
            <p:cNvSpPr/>
            <p:nvPr/>
          </p:nvSpPr>
          <p:spPr>
            <a:xfrm>
              <a:off x="1371600" y="445942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1160318" y="445769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1572490" y="466031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1368136" y="466031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01" name="Group 400"/>
          <p:cNvGrpSpPr/>
          <p:nvPr/>
        </p:nvGrpSpPr>
        <p:grpSpPr>
          <a:xfrm>
            <a:off x="1404744" y="3314700"/>
            <a:ext cx="604162" cy="408710"/>
            <a:chOff x="1165755" y="5238739"/>
            <a:chExt cx="604162" cy="408710"/>
          </a:xfrm>
        </p:grpSpPr>
        <p:sp>
          <p:nvSpPr>
            <p:cNvPr id="402" name="Rectangle 401"/>
            <p:cNvSpPr/>
            <p:nvPr/>
          </p:nvSpPr>
          <p:spPr>
            <a:xfrm>
              <a:off x="1368136" y="523873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1562099" y="5247640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1165755" y="543963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1364672" y="543963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06" name="Group 405"/>
          <p:cNvGrpSpPr/>
          <p:nvPr/>
        </p:nvGrpSpPr>
        <p:grpSpPr>
          <a:xfrm>
            <a:off x="800100" y="1257300"/>
            <a:ext cx="209791" cy="823979"/>
            <a:chOff x="1257058" y="1049483"/>
            <a:chExt cx="209791" cy="823979"/>
          </a:xfrm>
        </p:grpSpPr>
        <p:sp>
          <p:nvSpPr>
            <p:cNvPr id="407" name="Rectangle 406"/>
            <p:cNvSpPr/>
            <p:nvPr/>
          </p:nvSpPr>
          <p:spPr>
            <a:xfrm>
              <a:off x="1257058" y="104948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1259031" y="145964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1257058" y="125730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1259031" y="166564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11" name="Group 410"/>
          <p:cNvGrpSpPr/>
          <p:nvPr/>
        </p:nvGrpSpPr>
        <p:grpSpPr>
          <a:xfrm>
            <a:off x="1603887" y="1255472"/>
            <a:ext cx="209791" cy="823979"/>
            <a:chOff x="1257058" y="1049483"/>
            <a:chExt cx="209791" cy="823979"/>
          </a:xfrm>
        </p:grpSpPr>
        <p:sp>
          <p:nvSpPr>
            <p:cNvPr id="412" name="Rectangle 411"/>
            <p:cNvSpPr/>
            <p:nvPr/>
          </p:nvSpPr>
          <p:spPr>
            <a:xfrm>
              <a:off x="1257058" y="104948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1259031" y="145964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1257058" y="125730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1259031" y="166564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06" name="Rectangle 205"/>
          <p:cNvSpPr/>
          <p:nvPr/>
        </p:nvSpPr>
        <p:spPr>
          <a:xfrm>
            <a:off x="3107307" y="-61135"/>
            <a:ext cx="8931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90(-270)</a:t>
            </a:r>
            <a:endParaRPr lang="en-US" sz="1600" dirty="0"/>
          </a:p>
        </p:txBody>
      </p:sp>
      <p:sp>
        <p:nvSpPr>
          <p:cNvPr id="207" name="Rectangle 206"/>
          <p:cNvSpPr/>
          <p:nvPr/>
        </p:nvSpPr>
        <p:spPr>
          <a:xfrm>
            <a:off x="7658100" y="-45188"/>
            <a:ext cx="9396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270 (-90)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7196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8" name="Table 2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038235"/>
              </p:ext>
            </p:extLst>
          </p:nvPr>
        </p:nvGraphicFramePr>
        <p:xfrm>
          <a:off x="228600" y="228599"/>
          <a:ext cx="8915400" cy="6629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3229248513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1513805019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589770998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1562326711"/>
                    </a:ext>
                  </a:extLst>
                </a:gridCol>
              </a:tblGrid>
              <a:tr h="9470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36438"/>
                  </a:ext>
                </a:extLst>
              </a:tr>
              <a:tr h="947057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067428"/>
                  </a:ext>
                </a:extLst>
              </a:tr>
              <a:tr h="947057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193409"/>
                  </a:ext>
                </a:extLst>
              </a:tr>
              <a:tr h="947057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991748"/>
                  </a:ext>
                </a:extLst>
              </a:tr>
              <a:tr h="947057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71645"/>
                  </a:ext>
                </a:extLst>
              </a:tr>
              <a:tr h="947057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42921"/>
                  </a:ext>
                </a:extLst>
              </a:tr>
              <a:tr h="947057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729527"/>
                  </a:ext>
                </a:extLst>
              </a:tr>
            </a:tbl>
          </a:graphicData>
        </a:graphic>
      </p:graphicFrame>
      <p:grpSp>
        <p:nvGrpSpPr>
          <p:cNvPr id="92" name="Group 91"/>
          <p:cNvGrpSpPr/>
          <p:nvPr/>
        </p:nvGrpSpPr>
        <p:grpSpPr>
          <a:xfrm rot="5400000">
            <a:off x="5153891" y="4218709"/>
            <a:ext cx="623454" cy="415636"/>
            <a:chOff x="1163782" y="1825336"/>
            <a:chExt cx="623454" cy="415636"/>
          </a:xfrm>
        </p:grpSpPr>
        <p:sp>
          <p:nvSpPr>
            <p:cNvPr id="93" name="Rectangle 92"/>
            <p:cNvSpPr/>
            <p:nvPr/>
          </p:nvSpPr>
          <p:spPr>
            <a:xfrm>
              <a:off x="1579418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371600" y="1825336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163782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371600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 rot="16200000">
            <a:off x="5976502" y="4218709"/>
            <a:ext cx="623454" cy="415636"/>
            <a:chOff x="1163782" y="1825336"/>
            <a:chExt cx="623454" cy="415636"/>
          </a:xfrm>
        </p:grpSpPr>
        <p:sp>
          <p:nvSpPr>
            <p:cNvPr id="98" name="Rectangle 97"/>
            <p:cNvSpPr/>
            <p:nvPr/>
          </p:nvSpPr>
          <p:spPr>
            <a:xfrm>
              <a:off x="1579418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371600" y="1825336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163782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371600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 rot="5400000">
            <a:off x="7355035" y="4270663"/>
            <a:ext cx="623454" cy="415636"/>
            <a:chOff x="1163782" y="1825336"/>
            <a:chExt cx="623454" cy="415636"/>
          </a:xfrm>
        </p:grpSpPr>
        <p:sp>
          <p:nvSpPr>
            <p:cNvPr id="103" name="Rectangle 102"/>
            <p:cNvSpPr/>
            <p:nvPr/>
          </p:nvSpPr>
          <p:spPr>
            <a:xfrm>
              <a:off x="1579418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371600" y="1825336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163782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371600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 flipV="1">
            <a:off x="8177646" y="4270663"/>
            <a:ext cx="623454" cy="415636"/>
            <a:chOff x="1163782" y="1825336"/>
            <a:chExt cx="623454" cy="415636"/>
          </a:xfrm>
        </p:grpSpPr>
        <p:sp>
          <p:nvSpPr>
            <p:cNvPr id="108" name="Rectangle 107"/>
            <p:cNvSpPr/>
            <p:nvPr/>
          </p:nvSpPr>
          <p:spPr>
            <a:xfrm>
              <a:off x="1579418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371600" y="1825336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163782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371600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5400000">
            <a:off x="5241227" y="5160073"/>
            <a:ext cx="422805" cy="618260"/>
            <a:chOff x="1257058" y="2595993"/>
            <a:chExt cx="422805" cy="618260"/>
          </a:xfrm>
        </p:grpSpPr>
        <p:sp>
          <p:nvSpPr>
            <p:cNvPr id="123" name="Rectangle 122"/>
            <p:cNvSpPr/>
            <p:nvPr/>
          </p:nvSpPr>
          <p:spPr>
            <a:xfrm>
              <a:off x="1264227" y="259599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257058" y="279861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264227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472045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 rot="16200000">
            <a:off x="6063838" y="5160073"/>
            <a:ext cx="422805" cy="618260"/>
            <a:chOff x="1257058" y="2595993"/>
            <a:chExt cx="422805" cy="618260"/>
          </a:xfrm>
        </p:grpSpPr>
        <p:sp>
          <p:nvSpPr>
            <p:cNvPr id="128" name="Rectangle 127"/>
            <p:cNvSpPr/>
            <p:nvPr/>
          </p:nvSpPr>
          <p:spPr>
            <a:xfrm>
              <a:off x="1264227" y="259599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257058" y="279861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264227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472045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 rot="5400000">
            <a:off x="7516229" y="5165389"/>
            <a:ext cx="415636" cy="618260"/>
            <a:chOff x="1264227" y="2595993"/>
            <a:chExt cx="415636" cy="618260"/>
          </a:xfrm>
        </p:grpSpPr>
        <p:sp>
          <p:nvSpPr>
            <p:cNvPr id="133" name="Rectangle 132"/>
            <p:cNvSpPr/>
            <p:nvPr/>
          </p:nvSpPr>
          <p:spPr>
            <a:xfrm>
              <a:off x="1264227" y="259599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267691" y="279861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264227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472045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338840" y="5165389"/>
            <a:ext cx="415636" cy="618260"/>
            <a:chOff x="1264227" y="2595993"/>
            <a:chExt cx="415636" cy="618260"/>
          </a:xfrm>
        </p:grpSpPr>
        <p:sp>
          <p:nvSpPr>
            <p:cNvPr id="138" name="Rectangle 137"/>
            <p:cNvSpPr/>
            <p:nvPr/>
          </p:nvSpPr>
          <p:spPr>
            <a:xfrm>
              <a:off x="1264227" y="259599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267691" y="279861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264227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472045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 rot="5400000">
            <a:off x="5244811" y="6086437"/>
            <a:ext cx="415636" cy="618260"/>
            <a:chOff x="1267691" y="3468829"/>
            <a:chExt cx="415636" cy="618260"/>
          </a:xfrm>
        </p:grpSpPr>
        <p:sp>
          <p:nvSpPr>
            <p:cNvPr id="153" name="Rectangle 152"/>
            <p:cNvSpPr/>
            <p:nvPr/>
          </p:nvSpPr>
          <p:spPr>
            <a:xfrm>
              <a:off x="1472045" y="346882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475509" y="367145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472045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267691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57" name="Group 156"/>
          <p:cNvGrpSpPr/>
          <p:nvPr/>
        </p:nvGrpSpPr>
        <p:grpSpPr>
          <a:xfrm rot="16200000">
            <a:off x="6067422" y="6086437"/>
            <a:ext cx="415636" cy="618260"/>
            <a:chOff x="1267691" y="3468829"/>
            <a:chExt cx="415636" cy="618260"/>
          </a:xfrm>
        </p:grpSpPr>
        <p:sp>
          <p:nvSpPr>
            <p:cNvPr id="158" name="Rectangle 157"/>
            <p:cNvSpPr/>
            <p:nvPr/>
          </p:nvSpPr>
          <p:spPr>
            <a:xfrm>
              <a:off x="1472045" y="346882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475509" y="367145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472045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267691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62" name="Group 161"/>
          <p:cNvGrpSpPr/>
          <p:nvPr/>
        </p:nvGrpSpPr>
        <p:grpSpPr>
          <a:xfrm rot="5400000">
            <a:off x="7516229" y="6100291"/>
            <a:ext cx="415637" cy="618260"/>
            <a:chOff x="1267691" y="3468829"/>
            <a:chExt cx="415637" cy="618260"/>
          </a:xfrm>
        </p:grpSpPr>
        <p:sp>
          <p:nvSpPr>
            <p:cNvPr id="163" name="Rectangle 162"/>
            <p:cNvSpPr/>
            <p:nvPr/>
          </p:nvSpPr>
          <p:spPr>
            <a:xfrm>
              <a:off x="1472045" y="346882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475510" y="367664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472045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267691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8342304" y="6100291"/>
            <a:ext cx="412172" cy="618260"/>
            <a:chOff x="1267691" y="3468829"/>
            <a:chExt cx="412172" cy="618260"/>
          </a:xfrm>
        </p:grpSpPr>
        <p:sp>
          <p:nvSpPr>
            <p:cNvPr id="168" name="Rectangle 167"/>
            <p:cNvSpPr/>
            <p:nvPr/>
          </p:nvSpPr>
          <p:spPr>
            <a:xfrm>
              <a:off x="1472045" y="346882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470648" y="3676648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472045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267691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99" name="TextBox 298"/>
          <p:cNvSpPr txBox="1"/>
          <p:nvPr/>
        </p:nvSpPr>
        <p:spPr>
          <a:xfrm>
            <a:off x="-63795" y="5715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</a:t>
            </a:r>
            <a:endParaRPr lang="en-US"/>
          </a:p>
        </p:txBody>
      </p:sp>
      <p:sp>
        <p:nvSpPr>
          <p:cNvPr id="300" name="TextBox 299"/>
          <p:cNvSpPr txBox="1"/>
          <p:nvPr/>
        </p:nvSpPr>
        <p:spPr>
          <a:xfrm>
            <a:off x="-18607" y="14859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301" name="TextBox 300"/>
          <p:cNvSpPr txBox="1"/>
          <p:nvPr/>
        </p:nvSpPr>
        <p:spPr>
          <a:xfrm>
            <a:off x="-45188" y="24003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z</a:t>
            </a:r>
            <a:endParaRPr lang="en-US" dirty="0"/>
          </a:p>
        </p:txBody>
      </p:sp>
      <p:sp>
        <p:nvSpPr>
          <p:cNvPr id="302" name="TextBox 301"/>
          <p:cNvSpPr txBox="1"/>
          <p:nvPr/>
        </p:nvSpPr>
        <p:spPr>
          <a:xfrm>
            <a:off x="-39869" y="3314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endParaRPr lang="en-US" dirty="0"/>
          </a:p>
        </p:txBody>
      </p:sp>
      <p:sp>
        <p:nvSpPr>
          <p:cNvPr id="303" name="TextBox 302"/>
          <p:cNvSpPr txBox="1"/>
          <p:nvPr/>
        </p:nvSpPr>
        <p:spPr>
          <a:xfrm>
            <a:off x="-13288" y="43169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04" name="TextBox 303"/>
          <p:cNvSpPr txBox="1"/>
          <p:nvPr/>
        </p:nvSpPr>
        <p:spPr>
          <a:xfrm>
            <a:off x="-39869" y="5231368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Bahnschrift Light" panose="020B0502040204020203" pitchFamily="34" charset="0"/>
              </a:rPr>
              <a:t>l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-34550" y="61457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en-US" dirty="0"/>
          </a:p>
        </p:txBody>
      </p:sp>
      <p:sp>
        <p:nvSpPr>
          <p:cNvPr id="306" name="TextBox 305"/>
          <p:cNvSpPr txBox="1"/>
          <p:nvPr/>
        </p:nvSpPr>
        <p:spPr>
          <a:xfrm>
            <a:off x="257781" y="-59452"/>
            <a:ext cx="1342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Relative rot. 0</a:t>
            </a:r>
            <a:endParaRPr lang="en-US" sz="1600" dirty="0"/>
          </a:p>
        </p:txBody>
      </p:sp>
      <p:sp>
        <p:nvSpPr>
          <p:cNvPr id="307" name="Rectangle 306"/>
          <p:cNvSpPr/>
          <p:nvPr/>
        </p:nvSpPr>
        <p:spPr>
          <a:xfrm>
            <a:off x="3107307" y="-61135"/>
            <a:ext cx="8931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90(-270)</a:t>
            </a:r>
            <a:endParaRPr lang="en-US" sz="1600" dirty="0"/>
          </a:p>
        </p:txBody>
      </p:sp>
      <p:sp>
        <p:nvSpPr>
          <p:cNvPr id="308" name="Rectangle 307"/>
          <p:cNvSpPr/>
          <p:nvPr/>
        </p:nvSpPr>
        <p:spPr>
          <a:xfrm>
            <a:off x="5611333" y="-59452"/>
            <a:ext cx="497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180</a:t>
            </a:r>
            <a:endParaRPr lang="en-US" sz="1600" dirty="0"/>
          </a:p>
        </p:txBody>
      </p:sp>
      <p:sp>
        <p:nvSpPr>
          <p:cNvPr id="310" name="TextBox 309"/>
          <p:cNvSpPr txBox="1"/>
          <p:nvPr/>
        </p:nvSpPr>
        <p:spPr>
          <a:xfrm>
            <a:off x="5600700" y="1485900"/>
            <a:ext cx="2743200" cy="92333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SAME – 90 Abs</a:t>
            </a:r>
          </a:p>
          <a:p>
            <a:r>
              <a:rPr lang="en-US" dirty="0"/>
              <a:t>Left Zoid </a:t>
            </a:r>
            <a:r>
              <a:rPr lang="en-US" dirty="0" smtClean="0"/>
              <a:t>90 Abs. </a:t>
            </a:r>
            <a:r>
              <a:rPr lang="en-US" dirty="0"/>
              <a:t>Rot</a:t>
            </a:r>
            <a:r>
              <a:rPr lang="en-US" dirty="0" smtClean="0"/>
              <a:t>.</a:t>
            </a:r>
          </a:p>
          <a:p>
            <a:r>
              <a:rPr lang="en-US" dirty="0"/>
              <a:t>0/90/180/270</a:t>
            </a:r>
            <a:r>
              <a:rPr lang="en-US" dirty="0" smtClean="0"/>
              <a:t> Rel. Rot.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7658100" y="-45188"/>
            <a:ext cx="9396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270 (-90)</a:t>
            </a:r>
            <a:endParaRPr lang="en-US" sz="1600" dirty="0"/>
          </a:p>
        </p:txBody>
      </p:sp>
      <p:grpSp>
        <p:nvGrpSpPr>
          <p:cNvPr id="416" name="Group 415"/>
          <p:cNvGrpSpPr/>
          <p:nvPr/>
        </p:nvGrpSpPr>
        <p:grpSpPr>
          <a:xfrm rot="5400000">
            <a:off x="696191" y="4218709"/>
            <a:ext cx="623454" cy="415636"/>
            <a:chOff x="1163782" y="1825336"/>
            <a:chExt cx="623454" cy="415636"/>
          </a:xfrm>
        </p:grpSpPr>
        <p:sp>
          <p:nvSpPr>
            <p:cNvPr id="417" name="Rectangle 416"/>
            <p:cNvSpPr/>
            <p:nvPr/>
          </p:nvSpPr>
          <p:spPr>
            <a:xfrm>
              <a:off x="1579418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1371600" y="1825336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1163782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1371600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21" name="Group 420"/>
          <p:cNvGrpSpPr/>
          <p:nvPr/>
        </p:nvGrpSpPr>
        <p:grpSpPr>
          <a:xfrm rot="5400000">
            <a:off x="1518802" y="4218709"/>
            <a:ext cx="623454" cy="415636"/>
            <a:chOff x="1163782" y="1825336"/>
            <a:chExt cx="623454" cy="415636"/>
          </a:xfrm>
        </p:grpSpPr>
        <p:sp>
          <p:nvSpPr>
            <p:cNvPr id="422" name="Rectangle 421"/>
            <p:cNvSpPr/>
            <p:nvPr/>
          </p:nvSpPr>
          <p:spPr>
            <a:xfrm>
              <a:off x="1579418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1371600" y="1825336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1163782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1371600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26" name="Group 425"/>
          <p:cNvGrpSpPr/>
          <p:nvPr/>
        </p:nvGrpSpPr>
        <p:grpSpPr>
          <a:xfrm rot="5400000">
            <a:off x="783527" y="5160073"/>
            <a:ext cx="422805" cy="618260"/>
            <a:chOff x="1257058" y="2595993"/>
            <a:chExt cx="422805" cy="618260"/>
          </a:xfrm>
        </p:grpSpPr>
        <p:sp>
          <p:nvSpPr>
            <p:cNvPr id="427" name="Rectangle 426"/>
            <p:cNvSpPr/>
            <p:nvPr/>
          </p:nvSpPr>
          <p:spPr>
            <a:xfrm>
              <a:off x="1264227" y="259599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1257058" y="279861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1264227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1472045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31" name="Group 430"/>
          <p:cNvGrpSpPr/>
          <p:nvPr/>
        </p:nvGrpSpPr>
        <p:grpSpPr>
          <a:xfrm rot="5400000">
            <a:off x="1606138" y="5160073"/>
            <a:ext cx="422805" cy="618260"/>
            <a:chOff x="1257058" y="2595993"/>
            <a:chExt cx="422805" cy="618260"/>
          </a:xfrm>
        </p:grpSpPr>
        <p:sp>
          <p:nvSpPr>
            <p:cNvPr id="432" name="Rectangle 431"/>
            <p:cNvSpPr/>
            <p:nvPr/>
          </p:nvSpPr>
          <p:spPr>
            <a:xfrm>
              <a:off x="1264227" y="259599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1257058" y="279861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1264227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1472045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36" name="Group 435"/>
          <p:cNvGrpSpPr/>
          <p:nvPr/>
        </p:nvGrpSpPr>
        <p:grpSpPr>
          <a:xfrm rot="5400000">
            <a:off x="787111" y="6086437"/>
            <a:ext cx="415636" cy="618260"/>
            <a:chOff x="1267691" y="3468829"/>
            <a:chExt cx="415636" cy="618260"/>
          </a:xfrm>
        </p:grpSpPr>
        <p:sp>
          <p:nvSpPr>
            <p:cNvPr id="437" name="Rectangle 436"/>
            <p:cNvSpPr/>
            <p:nvPr/>
          </p:nvSpPr>
          <p:spPr>
            <a:xfrm>
              <a:off x="1472045" y="346882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1475509" y="367145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1472045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1267691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41" name="Group 440"/>
          <p:cNvGrpSpPr/>
          <p:nvPr/>
        </p:nvGrpSpPr>
        <p:grpSpPr>
          <a:xfrm rot="5400000">
            <a:off x="1609722" y="6086437"/>
            <a:ext cx="415636" cy="618260"/>
            <a:chOff x="1267691" y="3468829"/>
            <a:chExt cx="415636" cy="618260"/>
          </a:xfrm>
        </p:grpSpPr>
        <p:sp>
          <p:nvSpPr>
            <p:cNvPr id="442" name="Rectangle 441"/>
            <p:cNvSpPr/>
            <p:nvPr/>
          </p:nvSpPr>
          <p:spPr>
            <a:xfrm>
              <a:off x="1472045" y="346882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1475509" y="367145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1472045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1267691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46" name="Group 445"/>
          <p:cNvGrpSpPr/>
          <p:nvPr/>
        </p:nvGrpSpPr>
        <p:grpSpPr>
          <a:xfrm rot="5400000">
            <a:off x="695326" y="2390774"/>
            <a:ext cx="619990" cy="410442"/>
            <a:chOff x="1160318" y="4457695"/>
            <a:chExt cx="619990" cy="410442"/>
          </a:xfrm>
        </p:grpSpPr>
        <p:sp>
          <p:nvSpPr>
            <p:cNvPr id="447" name="Rectangle 446"/>
            <p:cNvSpPr/>
            <p:nvPr/>
          </p:nvSpPr>
          <p:spPr>
            <a:xfrm>
              <a:off x="1371600" y="445942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1160318" y="445769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1572490" y="466031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1368136" y="466031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51" name="Group 450"/>
          <p:cNvGrpSpPr/>
          <p:nvPr/>
        </p:nvGrpSpPr>
        <p:grpSpPr>
          <a:xfrm rot="5400000">
            <a:off x="697923" y="3302577"/>
            <a:ext cx="614795" cy="410442"/>
            <a:chOff x="1155122" y="5237007"/>
            <a:chExt cx="614795" cy="410442"/>
          </a:xfrm>
        </p:grpSpPr>
        <p:sp>
          <p:nvSpPr>
            <p:cNvPr id="452" name="Rectangle 451"/>
            <p:cNvSpPr/>
            <p:nvPr/>
          </p:nvSpPr>
          <p:spPr>
            <a:xfrm>
              <a:off x="1368136" y="523873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1562099" y="523700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1155122" y="543963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1364672" y="543963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56" name="Group 455"/>
          <p:cNvGrpSpPr/>
          <p:nvPr/>
        </p:nvGrpSpPr>
        <p:grpSpPr>
          <a:xfrm rot="5400000">
            <a:off x="1517937" y="2390774"/>
            <a:ext cx="619990" cy="410442"/>
            <a:chOff x="1160318" y="4457695"/>
            <a:chExt cx="619990" cy="410442"/>
          </a:xfrm>
        </p:grpSpPr>
        <p:sp>
          <p:nvSpPr>
            <p:cNvPr id="457" name="Rectangle 456"/>
            <p:cNvSpPr/>
            <p:nvPr/>
          </p:nvSpPr>
          <p:spPr>
            <a:xfrm>
              <a:off x="1371600" y="445942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1160318" y="445769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1572490" y="466031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1368136" y="466031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61" name="Group 460"/>
          <p:cNvGrpSpPr/>
          <p:nvPr/>
        </p:nvGrpSpPr>
        <p:grpSpPr>
          <a:xfrm rot="5400000">
            <a:off x="1520534" y="3302577"/>
            <a:ext cx="614795" cy="410442"/>
            <a:chOff x="1155122" y="5237007"/>
            <a:chExt cx="614795" cy="410442"/>
          </a:xfrm>
        </p:grpSpPr>
        <p:sp>
          <p:nvSpPr>
            <p:cNvPr id="462" name="Rectangle 461"/>
            <p:cNvSpPr/>
            <p:nvPr/>
          </p:nvSpPr>
          <p:spPr>
            <a:xfrm>
              <a:off x="1368136" y="523873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1562099" y="523700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1155122" y="543963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1364672" y="543963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66" name="Group 465"/>
          <p:cNvGrpSpPr/>
          <p:nvPr/>
        </p:nvGrpSpPr>
        <p:grpSpPr>
          <a:xfrm rot="5400000">
            <a:off x="764294" y="1293106"/>
            <a:ext cx="209790" cy="823979"/>
            <a:chOff x="1257059" y="1049483"/>
            <a:chExt cx="209790" cy="823979"/>
          </a:xfrm>
        </p:grpSpPr>
        <p:sp>
          <p:nvSpPr>
            <p:cNvPr id="467" name="Rectangle 466"/>
            <p:cNvSpPr/>
            <p:nvPr/>
          </p:nvSpPr>
          <p:spPr>
            <a:xfrm>
              <a:off x="1257059" y="104948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1259031" y="145964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1257059" y="125730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1259031" y="166564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71" name="Group 470"/>
          <p:cNvGrpSpPr/>
          <p:nvPr/>
        </p:nvGrpSpPr>
        <p:grpSpPr>
          <a:xfrm rot="5400000">
            <a:off x="1829989" y="1284445"/>
            <a:ext cx="209790" cy="823979"/>
            <a:chOff x="1257059" y="1049483"/>
            <a:chExt cx="209790" cy="823979"/>
          </a:xfrm>
        </p:grpSpPr>
        <p:sp>
          <p:nvSpPr>
            <p:cNvPr id="472" name="Rectangle 471"/>
            <p:cNvSpPr/>
            <p:nvPr/>
          </p:nvSpPr>
          <p:spPr>
            <a:xfrm>
              <a:off x="1257059" y="104948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1259031" y="145964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1257059" y="125730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1259031" y="166564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76" name="Group 475"/>
          <p:cNvGrpSpPr/>
          <p:nvPr/>
        </p:nvGrpSpPr>
        <p:grpSpPr>
          <a:xfrm rot="5400000">
            <a:off x="2867891" y="4218709"/>
            <a:ext cx="623454" cy="415636"/>
            <a:chOff x="1163782" y="1825336"/>
            <a:chExt cx="623454" cy="415636"/>
          </a:xfrm>
        </p:grpSpPr>
        <p:sp>
          <p:nvSpPr>
            <p:cNvPr id="477" name="Rectangle 476"/>
            <p:cNvSpPr/>
            <p:nvPr/>
          </p:nvSpPr>
          <p:spPr>
            <a:xfrm>
              <a:off x="1579418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1371600" y="1825336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1163782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1371600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81" name="Group 480"/>
          <p:cNvGrpSpPr/>
          <p:nvPr/>
        </p:nvGrpSpPr>
        <p:grpSpPr>
          <a:xfrm rot="10800000" flipV="1">
            <a:off x="3690502" y="4218709"/>
            <a:ext cx="623454" cy="415636"/>
            <a:chOff x="1163782" y="1825336"/>
            <a:chExt cx="623454" cy="415636"/>
          </a:xfrm>
        </p:grpSpPr>
        <p:sp>
          <p:nvSpPr>
            <p:cNvPr id="482" name="Rectangle 481"/>
            <p:cNvSpPr/>
            <p:nvPr/>
          </p:nvSpPr>
          <p:spPr>
            <a:xfrm>
              <a:off x="1579418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1371600" y="1825336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1163782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1371600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86" name="Group 485"/>
          <p:cNvGrpSpPr/>
          <p:nvPr/>
        </p:nvGrpSpPr>
        <p:grpSpPr>
          <a:xfrm rot="5400000">
            <a:off x="2955227" y="5160073"/>
            <a:ext cx="422805" cy="618260"/>
            <a:chOff x="1257058" y="2595993"/>
            <a:chExt cx="422805" cy="618260"/>
          </a:xfrm>
        </p:grpSpPr>
        <p:sp>
          <p:nvSpPr>
            <p:cNvPr id="487" name="Rectangle 486"/>
            <p:cNvSpPr/>
            <p:nvPr/>
          </p:nvSpPr>
          <p:spPr>
            <a:xfrm>
              <a:off x="1264227" y="259599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1257058" y="279861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1264227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1472045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1" name="Group 490"/>
          <p:cNvGrpSpPr/>
          <p:nvPr/>
        </p:nvGrpSpPr>
        <p:grpSpPr>
          <a:xfrm rot="10800000">
            <a:off x="3777838" y="5160073"/>
            <a:ext cx="422805" cy="618260"/>
            <a:chOff x="1257058" y="2595993"/>
            <a:chExt cx="422805" cy="618260"/>
          </a:xfrm>
        </p:grpSpPr>
        <p:sp>
          <p:nvSpPr>
            <p:cNvPr id="492" name="Rectangle 491"/>
            <p:cNvSpPr/>
            <p:nvPr/>
          </p:nvSpPr>
          <p:spPr>
            <a:xfrm>
              <a:off x="1264227" y="259599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1257058" y="279861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1264227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1472045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6" name="Group 495"/>
          <p:cNvGrpSpPr/>
          <p:nvPr/>
        </p:nvGrpSpPr>
        <p:grpSpPr>
          <a:xfrm rot="5400000">
            <a:off x="2958811" y="6086437"/>
            <a:ext cx="415636" cy="618260"/>
            <a:chOff x="1267691" y="3468829"/>
            <a:chExt cx="415636" cy="618260"/>
          </a:xfrm>
        </p:grpSpPr>
        <p:sp>
          <p:nvSpPr>
            <p:cNvPr id="497" name="Rectangle 496"/>
            <p:cNvSpPr/>
            <p:nvPr/>
          </p:nvSpPr>
          <p:spPr>
            <a:xfrm>
              <a:off x="1472045" y="346882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1475509" y="367145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1472045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1267691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01" name="Group 500"/>
          <p:cNvGrpSpPr/>
          <p:nvPr/>
        </p:nvGrpSpPr>
        <p:grpSpPr>
          <a:xfrm rot="10800000">
            <a:off x="3781422" y="6086437"/>
            <a:ext cx="415636" cy="618260"/>
            <a:chOff x="1267691" y="3468829"/>
            <a:chExt cx="415636" cy="618260"/>
          </a:xfrm>
        </p:grpSpPr>
        <p:sp>
          <p:nvSpPr>
            <p:cNvPr id="502" name="Rectangle 501"/>
            <p:cNvSpPr/>
            <p:nvPr/>
          </p:nvSpPr>
          <p:spPr>
            <a:xfrm>
              <a:off x="1472045" y="346882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1475509" y="367145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1472045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1267691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06" name="Group 505"/>
          <p:cNvGrpSpPr/>
          <p:nvPr/>
        </p:nvGrpSpPr>
        <p:grpSpPr>
          <a:xfrm rot="5400000">
            <a:off x="2867026" y="2390774"/>
            <a:ext cx="619990" cy="410442"/>
            <a:chOff x="1160318" y="4457695"/>
            <a:chExt cx="619990" cy="410442"/>
          </a:xfrm>
        </p:grpSpPr>
        <p:sp>
          <p:nvSpPr>
            <p:cNvPr id="507" name="Rectangle 506"/>
            <p:cNvSpPr/>
            <p:nvPr/>
          </p:nvSpPr>
          <p:spPr>
            <a:xfrm>
              <a:off x="1371600" y="445942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1160318" y="445769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1572490" y="466031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1368136" y="466031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11" name="Group 510"/>
          <p:cNvGrpSpPr/>
          <p:nvPr/>
        </p:nvGrpSpPr>
        <p:grpSpPr>
          <a:xfrm rot="5400000">
            <a:off x="2869623" y="3302577"/>
            <a:ext cx="614795" cy="410442"/>
            <a:chOff x="1155122" y="5237007"/>
            <a:chExt cx="614795" cy="410442"/>
          </a:xfrm>
        </p:grpSpPr>
        <p:sp>
          <p:nvSpPr>
            <p:cNvPr id="512" name="Rectangle 511"/>
            <p:cNvSpPr/>
            <p:nvPr/>
          </p:nvSpPr>
          <p:spPr>
            <a:xfrm>
              <a:off x="1368136" y="523873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1562099" y="523700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1155122" y="543963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1364672" y="543963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16" name="Group 515"/>
          <p:cNvGrpSpPr/>
          <p:nvPr/>
        </p:nvGrpSpPr>
        <p:grpSpPr>
          <a:xfrm rot="10800000">
            <a:off x="3723410" y="2447057"/>
            <a:ext cx="619990" cy="410442"/>
            <a:chOff x="1160318" y="4457695"/>
            <a:chExt cx="619990" cy="410442"/>
          </a:xfrm>
        </p:grpSpPr>
        <p:sp>
          <p:nvSpPr>
            <p:cNvPr id="517" name="Rectangle 516"/>
            <p:cNvSpPr/>
            <p:nvPr/>
          </p:nvSpPr>
          <p:spPr>
            <a:xfrm>
              <a:off x="1371600" y="445942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1160318" y="445769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1572490" y="466031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1368136" y="466031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21" name="Group 520"/>
          <p:cNvGrpSpPr/>
          <p:nvPr/>
        </p:nvGrpSpPr>
        <p:grpSpPr>
          <a:xfrm rot="10800000">
            <a:off x="3728605" y="3361457"/>
            <a:ext cx="614795" cy="410442"/>
            <a:chOff x="1155122" y="5237007"/>
            <a:chExt cx="614795" cy="410442"/>
          </a:xfrm>
        </p:grpSpPr>
        <p:sp>
          <p:nvSpPr>
            <p:cNvPr id="522" name="Rectangle 521"/>
            <p:cNvSpPr/>
            <p:nvPr/>
          </p:nvSpPr>
          <p:spPr>
            <a:xfrm>
              <a:off x="1368136" y="523873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1562099" y="523700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1155122" y="543963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1364672" y="543963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26" name="Group 525"/>
          <p:cNvGrpSpPr/>
          <p:nvPr/>
        </p:nvGrpSpPr>
        <p:grpSpPr>
          <a:xfrm rot="5400000">
            <a:off x="3140715" y="1293106"/>
            <a:ext cx="209790" cy="823979"/>
            <a:chOff x="1257059" y="1049483"/>
            <a:chExt cx="209790" cy="823979"/>
          </a:xfrm>
        </p:grpSpPr>
        <p:sp>
          <p:nvSpPr>
            <p:cNvPr id="527" name="Rectangle 526"/>
            <p:cNvSpPr/>
            <p:nvPr/>
          </p:nvSpPr>
          <p:spPr>
            <a:xfrm>
              <a:off x="1257059" y="104948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1259031" y="145964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1257059" y="125730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1259031" y="166564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31" name="Group 530"/>
          <p:cNvGrpSpPr/>
          <p:nvPr/>
        </p:nvGrpSpPr>
        <p:grpSpPr>
          <a:xfrm rot="10800000">
            <a:off x="3886201" y="1257300"/>
            <a:ext cx="209790" cy="823979"/>
            <a:chOff x="1257059" y="1049483"/>
            <a:chExt cx="209790" cy="823979"/>
          </a:xfrm>
        </p:grpSpPr>
        <p:sp>
          <p:nvSpPr>
            <p:cNvPr id="532" name="Rectangle 531"/>
            <p:cNvSpPr/>
            <p:nvPr/>
          </p:nvSpPr>
          <p:spPr>
            <a:xfrm>
              <a:off x="1257059" y="104948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1259031" y="145964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4" name="Rectangle 533"/>
            <p:cNvSpPr/>
            <p:nvPr/>
          </p:nvSpPr>
          <p:spPr>
            <a:xfrm>
              <a:off x="1257059" y="125730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1259031" y="166564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914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8" name="Table 2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26367"/>
              </p:ext>
            </p:extLst>
          </p:nvPr>
        </p:nvGraphicFramePr>
        <p:xfrm>
          <a:off x="228600" y="228599"/>
          <a:ext cx="8915400" cy="6629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3229248513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1513805019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589770998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1562326711"/>
                    </a:ext>
                  </a:extLst>
                </a:gridCol>
              </a:tblGrid>
              <a:tr h="9470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36438"/>
                  </a:ext>
                </a:extLst>
              </a:tr>
              <a:tr h="9470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067428"/>
                  </a:ext>
                </a:extLst>
              </a:tr>
              <a:tr h="9470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193409"/>
                  </a:ext>
                </a:extLst>
              </a:tr>
              <a:tr h="9470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991748"/>
                  </a:ext>
                </a:extLst>
              </a:tr>
              <a:tr h="947057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71645"/>
                  </a:ext>
                </a:extLst>
              </a:tr>
              <a:tr h="947057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42921"/>
                  </a:ext>
                </a:extLst>
              </a:tr>
              <a:tr h="947057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729527"/>
                  </a:ext>
                </a:extLst>
              </a:tr>
            </a:tbl>
          </a:graphicData>
        </a:graphic>
      </p:graphicFrame>
      <p:grpSp>
        <p:nvGrpSpPr>
          <p:cNvPr id="92" name="Group 91"/>
          <p:cNvGrpSpPr/>
          <p:nvPr/>
        </p:nvGrpSpPr>
        <p:grpSpPr>
          <a:xfrm rot="10800000" flipV="1">
            <a:off x="5153891" y="4218709"/>
            <a:ext cx="623454" cy="415636"/>
            <a:chOff x="1163782" y="1825336"/>
            <a:chExt cx="623454" cy="415636"/>
          </a:xfrm>
        </p:grpSpPr>
        <p:sp>
          <p:nvSpPr>
            <p:cNvPr id="93" name="Rectangle 92"/>
            <p:cNvSpPr/>
            <p:nvPr/>
          </p:nvSpPr>
          <p:spPr>
            <a:xfrm>
              <a:off x="1579418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371600" y="1825336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163782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371600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976502" y="4218709"/>
            <a:ext cx="623454" cy="415636"/>
            <a:chOff x="1163782" y="1825336"/>
            <a:chExt cx="623454" cy="415636"/>
          </a:xfrm>
        </p:grpSpPr>
        <p:sp>
          <p:nvSpPr>
            <p:cNvPr id="98" name="Rectangle 97"/>
            <p:cNvSpPr/>
            <p:nvPr/>
          </p:nvSpPr>
          <p:spPr>
            <a:xfrm>
              <a:off x="1579418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371600" y="1825336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163782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371600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 rot="10800000" flipV="1">
            <a:off x="7355035" y="4270663"/>
            <a:ext cx="623454" cy="415636"/>
            <a:chOff x="1163782" y="1825336"/>
            <a:chExt cx="623454" cy="415636"/>
          </a:xfrm>
        </p:grpSpPr>
        <p:sp>
          <p:nvSpPr>
            <p:cNvPr id="103" name="Rectangle 102"/>
            <p:cNvSpPr/>
            <p:nvPr/>
          </p:nvSpPr>
          <p:spPr>
            <a:xfrm>
              <a:off x="1579418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371600" y="1825336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163782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371600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 rot="5400000">
            <a:off x="8177646" y="4270663"/>
            <a:ext cx="623454" cy="415636"/>
            <a:chOff x="1163782" y="1825336"/>
            <a:chExt cx="623454" cy="415636"/>
          </a:xfrm>
        </p:grpSpPr>
        <p:sp>
          <p:nvSpPr>
            <p:cNvPr id="108" name="Rectangle 107"/>
            <p:cNvSpPr/>
            <p:nvPr/>
          </p:nvSpPr>
          <p:spPr>
            <a:xfrm>
              <a:off x="1579418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371600" y="1825336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163782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371600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5241227" y="5160073"/>
            <a:ext cx="422805" cy="618260"/>
            <a:chOff x="1257058" y="2595993"/>
            <a:chExt cx="422805" cy="618260"/>
          </a:xfrm>
        </p:grpSpPr>
        <p:sp>
          <p:nvSpPr>
            <p:cNvPr id="123" name="Rectangle 122"/>
            <p:cNvSpPr/>
            <p:nvPr/>
          </p:nvSpPr>
          <p:spPr>
            <a:xfrm>
              <a:off x="1264227" y="259599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257058" y="279861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264227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472045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063838" y="5160073"/>
            <a:ext cx="422805" cy="618260"/>
            <a:chOff x="1257058" y="2595993"/>
            <a:chExt cx="422805" cy="618260"/>
          </a:xfrm>
        </p:grpSpPr>
        <p:sp>
          <p:nvSpPr>
            <p:cNvPr id="128" name="Rectangle 127"/>
            <p:cNvSpPr/>
            <p:nvPr/>
          </p:nvSpPr>
          <p:spPr>
            <a:xfrm>
              <a:off x="1264227" y="259599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257058" y="279861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264227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472045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 rot="10800000">
            <a:off x="7516229" y="5165389"/>
            <a:ext cx="415636" cy="618260"/>
            <a:chOff x="1264227" y="2595993"/>
            <a:chExt cx="415636" cy="618260"/>
          </a:xfrm>
        </p:grpSpPr>
        <p:sp>
          <p:nvSpPr>
            <p:cNvPr id="133" name="Rectangle 132"/>
            <p:cNvSpPr/>
            <p:nvPr/>
          </p:nvSpPr>
          <p:spPr>
            <a:xfrm>
              <a:off x="1264227" y="259599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267691" y="279861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264227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472045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37" name="Group 136"/>
          <p:cNvGrpSpPr/>
          <p:nvPr/>
        </p:nvGrpSpPr>
        <p:grpSpPr>
          <a:xfrm rot="5400000">
            <a:off x="8338840" y="5165389"/>
            <a:ext cx="415636" cy="618260"/>
            <a:chOff x="1264227" y="2595993"/>
            <a:chExt cx="415636" cy="618260"/>
          </a:xfrm>
        </p:grpSpPr>
        <p:sp>
          <p:nvSpPr>
            <p:cNvPr id="138" name="Rectangle 137"/>
            <p:cNvSpPr/>
            <p:nvPr/>
          </p:nvSpPr>
          <p:spPr>
            <a:xfrm>
              <a:off x="1264227" y="259599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267691" y="279861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264227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472045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 rot="10800000">
            <a:off x="5244811" y="6086437"/>
            <a:ext cx="415636" cy="618260"/>
            <a:chOff x="1267691" y="3468829"/>
            <a:chExt cx="415636" cy="618260"/>
          </a:xfrm>
        </p:grpSpPr>
        <p:sp>
          <p:nvSpPr>
            <p:cNvPr id="153" name="Rectangle 152"/>
            <p:cNvSpPr/>
            <p:nvPr/>
          </p:nvSpPr>
          <p:spPr>
            <a:xfrm>
              <a:off x="1472045" y="346882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475509" y="367145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472045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267691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6067422" y="6086437"/>
            <a:ext cx="415636" cy="618260"/>
            <a:chOff x="1267691" y="3468829"/>
            <a:chExt cx="415636" cy="618260"/>
          </a:xfrm>
        </p:grpSpPr>
        <p:sp>
          <p:nvSpPr>
            <p:cNvPr id="158" name="Rectangle 157"/>
            <p:cNvSpPr/>
            <p:nvPr/>
          </p:nvSpPr>
          <p:spPr>
            <a:xfrm>
              <a:off x="1472045" y="346882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475509" y="367145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472045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267691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62" name="Group 161"/>
          <p:cNvGrpSpPr/>
          <p:nvPr/>
        </p:nvGrpSpPr>
        <p:grpSpPr>
          <a:xfrm rot="10800000">
            <a:off x="7516229" y="6100291"/>
            <a:ext cx="415637" cy="618260"/>
            <a:chOff x="1267691" y="3468829"/>
            <a:chExt cx="415637" cy="618260"/>
          </a:xfrm>
        </p:grpSpPr>
        <p:sp>
          <p:nvSpPr>
            <p:cNvPr id="163" name="Rectangle 162"/>
            <p:cNvSpPr/>
            <p:nvPr/>
          </p:nvSpPr>
          <p:spPr>
            <a:xfrm>
              <a:off x="1472045" y="346882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475510" y="367664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472045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267691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67" name="Group 166"/>
          <p:cNvGrpSpPr/>
          <p:nvPr/>
        </p:nvGrpSpPr>
        <p:grpSpPr>
          <a:xfrm rot="5400000">
            <a:off x="8342304" y="6100291"/>
            <a:ext cx="412172" cy="618260"/>
            <a:chOff x="1267691" y="3468829"/>
            <a:chExt cx="412172" cy="618260"/>
          </a:xfrm>
        </p:grpSpPr>
        <p:sp>
          <p:nvSpPr>
            <p:cNvPr id="168" name="Rectangle 167"/>
            <p:cNvSpPr/>
            <p:nvPr/>
          </p:nvSpPr>
          <p:spPr>
            <a:xfrm>
              <a:off x="1472045" y="346882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470648" y="3676648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472045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267691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99" name="TextBox 298"/>
          <p:cNvSpPr txBox="1"/>
          <p:nvPr/>
        </p:nvSpPr>
        <p:spPr>
          <a:xfrm>
            <a:off x="-63795" y="5715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</a:t>
            </a:r>
            <a:endParaRPr lang="en-US"/>
          </a:p>
        </p:txBody>
      </p:sp>
      <p:sp>
        <p:nvSpPr>
          <p:cNvPr id="300" name="TextBox 299"/>
          <p:cNvSpPr txBox="1"/>
          <p:nvPr/>
        </p:nvSpPr>
        <p:spPr>
          <a:xfrm>
            <a:off x="-18607" y="14859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301" name="TextBox 300"/>
          <p:cNvSpPr txBox="1"/>
          <p:nvPr/>
        </p:nvSpPr>
        <p:spPr>
          <a:xfrm>
            <a:off x="-45188" y="24003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z</a:t>
            </a:r>
            <a:endParaRPr lang="en-US" dirty="0"/>
          </a:p>
        </p:txBody>
      </p:sp>
      <p:sp>
        <p:nvSpPr>
          <p:cNvPr id="302" name="TextBox 301"/>
          <p:cNvSpPr txBox="1"/>
          <p:nvPr/>
        </p:nvSpPr>
        <p:spPr>
          <a:xfrm>
            <a:off x="-39869" y="3314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endParaRPr lang="en-US" dirty="0"/>
          </a:p>
        </p:txBody>
      </p:sp>
      <p:sp>
        <p:nvSpPr>
          <p:cNvPr id="303" name="TextBox 302"/>
          <p:cNvSpPr txBox="1"/>
          <p:nvPr/>
        </p:nvSpPr>
        <p:spPr>
          <a:xfrm>
            <a:off x="-13288" y="43169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04" name="TextBox 303"/>
          <p:cNvSpPr txBox="1"/>
          <p:nvPr/>
        </p:nvSpPr>
        <p:spPr>
          <a:xfrm>
            <a:off x="-39869" y="5231368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Bahnschrift Light" panose="020B0502040204020203" pitchFamily="34" charset="0"/>
              </a:rPr>
              <a:t>l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-34550" y="61457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en-US" dirty="0"/>
          </a:p>
        </p:txBody>
      </p:sp>
      <p:sp>
        <p:nvSpPr>
          <p:cNvPr id="306" name="TextBox 305"/>
          <p:cNvSpPr txBox="1"/>
          <p:nvPr/>
        </p:nvSpPr>
        <p:spPr>
          <a:xfrm>
            <a:off x="257781" y="-59452"/>
            <a:ext cx="1342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Relative rot. 0</a:t>
            </a:r>
            <a:endParaRPr lang="en-US" sz="1600" dirty="0"/>
          </a:p>
        </p:txBody>
      </p:sp>
      <p:sp>
        <p:nvSpPr>
          <p:cNvPr id="308" name="Rectangle 307"/>
          <p:cNvSpPr/>
          <p:nvPr/>
        </p:nvSpPr>
        <p:spPr>
          <a:xfrm>
            <a:off x="5611333" y="-59452"/>
            <a:ext cx="497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180</a:t>
            </a:r>
            <a:endParaRPr lang="en-US" sz="1600" dirty="0"/>
          </a:p>
        </p:txBody>
      </p:sp>
      <p:sp>
        <p:nvSpPr>
          <p:cNvPr id="310" name="TextBox 309"/>
          <p:cNvSpPr txBox="1"/>
          <p:nvPr/>
        </p:nvSpPr>
        <p:spPr>
          <a:xfrm>
            <a:off x="5600700" y="1485900"/>
            <a:ext cx="2743200" cy="147732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SAME – 180 Abs</a:t>
            </a:r>
          </a:p>
          <a:p>
            <a:r>
              <a:rPr lang="en-US" dirty="0"/>
              <a:t>Left Zoid </a:t>
            </a:r>
            <a:r>
              <a:rPr lang="en-US" dirty="0" smtClean="0"/>
              <a:t>180 Abs. </a:t>
            </a:r>
            <a:r>
              <a:rPr lang="en-US" dirty="0"/>
              <a:t>Rot</a:t>
            </a:r>
            <a:r>
              <a:rPr lang="en-US" dirty="0" smtClean="0"/>
              <a:t>.</a:t>
            </a:r>
          </a:p>
          <a:p>
            <a:r>
              <a:rPr lang="en-US" dirty="0"/>
              <a:t>0/90/180/270</a:t>
            </a:r>
            <a:r>
              <a:rPr lang="en-US" dirty="0" smtClean="0"/>
              <a:t> Rel. Rot.</a:t>
            </a:r>
          </a:p>
          <a:p>
            <a:r>
              <a:rPr lang="en-US" dirty="0"/>
              <a:t>Hypothesis: </a:t>
            </a:r>
            <a:r>
              <a:rPr lang="en-US" dirty="0" smtClean="0"/>
              <a:t>Experts do much better</a:t>
            </a:r>
            <a:endParaRPr lang="en-US" dirty="0"/>
          </a:p>
        </p:txBody>
      </p:sp>
      <p:grpSp>
        <p:nvGrpSpPr>
          <p:cNvPr id="416" name="Group 415"/>
          <p:cNvGrpSpPr/>
          <p:nvPr/>
        </p:nvGrpSpPr>
        <p:grpSpPr>
          <a:xfrm rot="10800000" flipV="1">
            <a:off x="696191" y="4218709"/>
            <a:ext cx="623454" cy="415636"/>
            <a:chOff x="1163782" y="1825336"/>
            <a:chExt cx="623454" cy="415636"/>
          </a:xfrm>
        </p:grpSpPr>
        <p:sp>
          <p:nvSpPr>
            <p:cNvPr id="417" name="Rectangle 416"/>
            <p:cNvSpPr/>
            <p:nvPr/>
          </p:nvSpPr>
          <p:spPr>
            <a:xfrm>
              <a:off x="1579418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1371600" y="1825336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1163782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1371600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21" name="Group 420"/>
          <p:cNvGrpSpPr/>
          <p:nvPr/>
        </p:nvGrpSpPr>
        <p:grpSpPr>
          <a:xfrm rot="10800000" flipV="1">
            <a:off x="1518802" y="4218709"/>
            <a:ext cx="623454" cy="415636"/>
            <a:chOff x="1163782" y="1825336"/>
            <a:chExt cx="623454" cy="415636"/>
          </a:xfrm>
        </p:grpSpPr>
        <p:sp>
          <p:nvSpPr>
            <p:cNvPr id="422" name="Rectangle 421"/>
            <p:cNvSpPr/>
            <p:nvPr/>
          </p:nvSpPr>
          <p:spPr>
            <a:xfrm>
              <a:off x="1579418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1371600" y="1825336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1163782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1371600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26" name="Group 425"/>
          <p:cNvGrpSpPr/>
          <p:nvPr/>
        </p:nvGrpSpPr>
        <p:grpSpPr>
          <a:xfrm rot="10800000">
            <a:off x="783527" y="5160073"/>
            <a:ext cx="422805" cy="618260"/>
            <a:chOff x="1257058" y="2595993"/>
            <a:chExt cx="422805" cy="618260"/>
          </a:xfrm>
        </p:grpSpPr>
        <p:sp>
          <p:nvSpPr>
            <p:cNvPr id="427" name="Rectangle 426"/>
            <p:cNvSpPr/>
            <p:nvPr/>
          </p:nvSpPr>
          <p:spPr>
            <a:xfrm>
              <a:off x="1264227" y="259599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1257058" y="279861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1264227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1472045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31" name="Group 430"/>
          <p:cNvGrpSpPr/>
          <p:nvPr/>
        </p:nvGrpSpPr>
        <p:grpSpPr>
          <a:xfrm rot="10800000">
            <a:off x="1606138" y="5160073"/>
            <a:ext cx="422805" cy="618260"/>
            <a:chOff x="1257058" y="2595993"/>
            <a:chExt cx="422805" cy="618260"/>
          </a:xfrm>
        </p:grpSpPr>
        <p:sp>
          <p:nvSpPr>
            <p:cNvPr id="432" name="Rectangle 431"/>
            <p:cNvSpPr/>
            <p:nvPr/>
          </p:nvSpPr>
          <p:spPr>
            <a:xfrm>
              <a:off x="1264227" y="259599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1257058" y="279861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1264227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1472045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36" name="Group 435"/>
          <p:cNvGrpSpPr/>
          <p:nvPr/>
        </p:nvGrpSpPr>
        <p:grpSpPr>
          <a:xfrm rot="10800000">
            <a:off x="787111" y="6086437"/>
            <a:ext cx="415636" cy="618260"/>
            <a:chOff x="1267691" y="3468829"/>
            <a:chExt cx="415636" cy="618260"/>
          </a:xfrm>
        </p:grpSpPr>
        <p:sp>
          <p:nvSpPr>
            <p:cNvPr id="437" name="Rectangle 436"/>
            <p:cNvSpPr/>
            <p:nvPr/>
          </p:nvSpPr>
          <p:spPr>
            <a:xfrm>
              <a:off x="1472045" y="346882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1475509" y="367145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1472045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1267691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41" name="Group 440"/>
          <p:cNvGrpSpPr/>
          <p:nvPr/>
        </p:nvGrpSpPr>
        <p:grpSpPr>
          <a:xfrm rot="10800000">
            <a:off x="1609722" y="6086437"/>
            <a:ext cx="415636" cy="618260"/>
            <a:chOff x="1267691" y="3468829"/>
            <a:chExt cx="415636" cy="618260"/>
          </a:xfrm>
        </p:grpSpPr>
        <p:sp>
          <p:nvSpPr>
            <p:cNvPr id="442" name="Rectangle 441"/>
            <p:cNvSpPr/>
            <p:nvPr/>
          </p:nvSpPr>
          <p:spPr>
            <a:xfrm>
              <a:off x="1472045" y="346882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1475509" y="367145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1472045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1267691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76" name="Group 475"/>
          <p:cNvGrpSpPr/>
          <p:nvPr/>
        </p:nvGrpSpPr>
        <p:grpSpPr>
          <a:xfrm rot="10800000" flipV="1">
            <a:off x="2867891" y="4218709"/>
            <a:ext cx="623454" cy="415636"/>
            <a:chOff x="1163782" y="1825336"/>
            <a:chExt cx="623454" cy="415636"/>
          </a:xfrm>
        </p:grpSpPr>
        <p:sp>
          <p:nvSpPr>
            <p:cNvPr id="477" name="Rectangle 476"/>
            <p:cNvSpPr/>
            <p:nvPr/>
          </p:nvSpPr>
          <p:spPr>
            <a:xfrm>
              <a:off x="1579418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1371600" y="1825336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1163782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1371600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81" name="Group 480"/>
          <p:cNvGrpSpPr/>
          <p:nvPr/>
        </p:nvGrpSpPr>
        <p:grpSpPr>
          <a:xfrm rot="16200000">
            <a:off x="3690502" y="4218709"/>
            <a:ext cx="623454" cy="415636"/>
            <a:chOff x="1163782" y="1825336"/>
            <a:chExt cx="623454" cy="415636"/>
          </a:xfrm>
        </p:grpSpPr>
        <p:sp>
          <p:nvSpPr>
            <p:cNvPr id="482" name="Rectangle 481"/>
            <p:cNvSpPr/>
            <p:nvPr/>
          </p:nvSpPr>
          <p:spPr>
            <a:xfrm>
              <a:off x="1579418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1371600" y="1825336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1163782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1371600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86" name="Group 485"/>
          <p:cNvGrpSpPr/>
          <p:nvPr/>
        </p:nvGrpSpPr>
        <p:grpSpPr>
          <a:xfrm rot="10800000">
            <a:off x="2955227" y="5160073"/>
            <a:ext cx="422805" cy="618260"/>
            <a:chOff x="1257058" y="2595993"/>
            <a:chExt cx="422805" cy="618260"/>
          </a:xfrm>
        </p:grpSpPr>
        <p:sp>
          <p:nvSpPr>
            <p:cNvPr id="487" name="Rectangle 486"/>
            <p:cNvSpPr/>
            <p:nvPr/>
          </p:nvSpPr>
          <p:spPr>
            <a:xfrm>
              <a:off x="1264227" y="259599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1257058" y="279861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1264227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1472045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1" name="Group 490"/>
          <p:cNvGrpSpPr/>
          <p:nvPr/>
        </p:nvGrpSpPr>
        <p:grpSpPr>
          <a:xfrm rot="16200000">
            <a:off x="3777838" y="5160073"/>
            <a:ext cx="422805" cy="618260"/>
            <a:chOff x="1257058" y="2595993"/>
            <a:chExt cx="422805" cy="618260"/>
          </a:xfrm>
        </p:grpSpPr>
        <p:sp>
          <p:nvSpPr>
            <p:cNvPr id="492" name="Rectangle 491"/>
            <p:cNvSpPr/>
            <p:nvPr/>
          </p:nvSpPr>
          <p:spPr>
            <a:xfrm>
              <a:off x="1264227" y="259599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1257058" y="279861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1264227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1472045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6" name="Group 495"/>
          <p:cNvGrpSpPr/>
          <p:nvPr/>
        </p:nvGrpSpPr>
        <p:grpSpPr>
          <a:xfrm rot="10800000">
            <a:off x="2958811" y="6086437"/>
            <a:ext cx="415636" cy="618260"/>
            <a:chOff x="1267691" y="3468829"/>
            <a:chExt cx="415636" cy="618260"/>
          </a:xfrm>
        </p:grpSpPr>
        <p:sp>
          <p:nvSpPr>
            <p:cNvPr id="497" name="Rectangle 496"/>
            <p:cNvSpPr/>
            <p:nvPr/>
          </p:nvSpPr>
          <p:spPr>
            <a:xfrm>
              <a:off x="1472045" y="346882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1475509" y="367145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1472045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1267691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01" name="Group 500"/>
          <p:cNvGrpSpPr/>
          <p:nvPr/>
        </p:nvGrpSpPr>
        <p:grpSpPr>
          <a:xfrm rot="16200000">
            <a:off x="3781422" y="6086437"/>
            <a:ext cx="415636" cy="618260"/>
            <a:chOff x="1267691" y="3468829"/>
            <a:chExt cx="415636" cy="618260"/>
          </a:xfrm>
        </p:grpSpPr>
        <p:sp>
          <p:nvSpPr>
            <p:cNvPr id="502" name="Rectangle 501"/>
            <p:cNvSpPr/>
            <p:nvPr/>
          </p:nvSpPr>
          <p:spPr>
            <a:xfrm>
              <a:off x="1472045" y="346882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1475509" y="367145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1472045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1267691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5" name="Rectangle 194"/>
          <p:cNvSpPr/>
          <p:nvPr/>
        </p:nvSpPr>
        <p:spPr>
          <a:xfrm>
            <a:off x="3107307" y="-61135"/>
            <a:ext cx="8931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90(-270)</a:t>
            </a:r>
            <a:endParaRPr lang="en-US" sz="1600" dirty="0"/>
          </a:p>
        </p:txBody>
      </p:sp>
      <p:sp>
        <p:nvSpPr>
          <p:cNvPr id="196" name="Rectangle 195"/>
          <p:cNvSpPr/>
          <p:nvPr/>
        </p:nvSpPr>
        <p:spPr>
          <a:xfrm>
            <a:off x="7658100" y="-45188"/>
            <a:ext cx="9396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270 (-90)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031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8" name="Table 2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932336"/>
              </p:ext>
            </p:extLst>
          </p:nvPr>
        </p:nvGraphicFramePr>
        <p:xfrm>
          <a:off x="228600" y="228599"/>
          <a:ext cx="8915400" cy="6629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3229248513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1513805019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589770998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1562326711"/>
                    </a:ext>
                  </a:extLst>
                </a:gridCol>
              </a:tblGrid>
              <a:tr h="9470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36438"/>
                  </a:ext>
                </a:extLst>
              </a:tr>
              <a:tr h="9470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067428"/>
                  </a:ext>
                </a:extLst>
              </a:tr>
              <a:tr h="9470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193409"/>
                  </a:ext>
                </a:extLst>
              </a:tr>
              <a:tr h="9470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991748"/>
                  </a:ext>
                </a:extLst>
              </a:tr>
              <a:tr h="947057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71645"/>
                  </a:ext>
                </a:extLst>
              </a:tr>
              <a:tr h="947057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42921"/>
                  </a:ext>
                </a:extLst>
              </a:tr>
              <a:tr h="947057"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729527"/>
                  </a:ext>
                </a:extLst>
              </a:tr>
            </a:tbl>
          </a:graphicData>
        </a:graphic>
      </p:graphicFrame>
      <p:grpSp>
        <p:nvGrpSpPr>
          <p:cNvPr id="92" name="Group 91"/>
          <p:cNvGrpSpPr/>
          <p:nvPr/>
        </p:nvGrpSpPr>
        <p:grpSpPr>
          <a:xfrm rot="16200000">
            <a:off x="5153891" y="4257712"/>
            <a:ext cx="623454" cy="415636"/>
            <a:chOff x="1163782" y="1825336"/>
            <a:chExt cx="623454" cy="415636"/>
          </a:xfrm>
        </p:grpSpPr>
        <p:sp>
          <p:nvSpPr>
            <p:cNvPr id="93" name="Rectangle 92"/>
            <p:cNvSpPr/>
            <p:nvPr/>
          </p:nvSpPr>
          <p:spPr>
            <a:xfrm>
              <a:off x="1579418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371600" y="1825336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163782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371600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 rot="5400000">
            <a:off x="5976502" y="4257712"/>
            <a:ext cx="623454" cy="415636"/>
            <a:chOff x="1163782" y="1825336"/>
            <a:chExt cx="623454" cy="415636"/>
          </a:xfrm>
        </p:grpSpPr>
        <p:sp>
          <p:nvSpPr>
            <p:cNvPr id="98" name="Rectangle 97"/>
            <p:cNvSpPr/>
            <p:nvPr/>
          </p:nvSpPr>
          <p:spPr>
            <a:xfrm>
              <a:off x="1579418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371600" y="1825336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163782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371600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 rot="16200000">
            <a:off x="7355035" y="4270663"/>
            <a:ext cx="623454" cy="415636"/>
            <a:chOff x="1163782" y="1825336"/>
            <a:chExt cx="623454" cy="415636"/>
          </a:xfrm>
        </p:grpSpPr>
        <p:sp>
          <p:nvSpPr>
            <p:cNvPr id="103" name="Rectangle 102"/>
            <p:cNvSpPr/>
            <p:nvPr/>
          </p:nvSpPr>
          <p:spPr>
            <a:xfrm>
              <a:off x="1579418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371600" y="1825336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163782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371600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 rot="10800000" flipV="1">
            <a:off x="8177646" y="4270663"/>
            <a:ext cx="623454" cy="415636"/>
            <a:chOff x="1163782" y="1825336"/>
            <a:chExt cx="623454" cy="415636"/>
          </a:xfrm>
        </p:grpSpPr>
        <p:sp>
          <p:nvSpPr>
            <p:cNvPr id="108" name="Rectangle 107"/>
            <p:cNvSpPr/>
            <p:nvPr/>
          </p:nvSpPr>
          <p:spPr>
            <a:xfrm>
              <a:off x="1579418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371600" y="1825336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163782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371600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6200000">
            <a:off x="5241227" y="5199076"/>
            <a:ext cx="422805" cy="618260"/>
            <a:chOff x="1257058" y="2595993"/>
            <a:chExt cx="422805" cy="618260"/>
          </a:xfrm>
        </p:grpSpPr>
        <p:sp>
          <p:nvSpPr>
            <p:cNvPr id="123" name="Rectangle 122"/>
            <p:cNvSpPr/>
            <p:nvPr/>
          </p:nvSpPr>
          <p:spPr>
            <a:xfrm>
              <a:off x="1264227" y="259599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257058" y="279861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264227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472045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 rot="5400000">
            <a:off x="6063838" y="5199076"/>
            <a:ext cx="422805" cy="618260"/>
            <a:chOff x="1257058" y="2595993"/>
            <a:chExt cx="422805" cy="618260"/>
          </a:xfrm>
        </p:grpSpPr>
        <p:sp>
          <p:nvSpPr>
            <p:cNvPr id="128" name="Rectangle 127"/>
            <p:cNvSpPr/>
            <p:nvPr/>
          </p:nvSpPr>
          <p:spPr>
            <a:xfrm>
              <a:off x="1264227" y="259599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257058" y="279861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264227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472045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 rot="16200000">
            <a:off x="7516229" y="5165389"/>
            <a:ext cx="415636" cy="618260"/>
            <a:chOff x="1264227" y="2595993"/>
            <a:chExt cx="415636" cy="618260"/>
          </a:xfrm>
        </p:grpSpPr>
        <p:sp>
          <p:nvSpPr>
            <p:cNvPr id="133" name="Rectangle 132"/>
            <p:cNvSpPr/>
            <p:nvPr/>
          </p:nvSpPr>
          <p:spPr>
            <a:xfrm>
              <a:off x="1264227" y="259599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267691" y="279861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264227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472045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37" name="Group 136"/>
          <p:cNvGrpSpPr/>
          <p:nvPr/>
        </p:nvGrpSpPr>
        <p:grpSpPr>
          <a:xfrm rot="10800000">
            <a:off x="8338840" y="5165389"/>
            <a:ext cx="415636" cy="618260"/>
            <a:chOff x="1264227" y="2595993"/>
            <a:chExt cx="415636" cy="618260"/>
          </a:xfrm>
        </p:grpSpPr>
        <p:sp>
          <p:nvSpPr>
            <p:cNvPr id="138" name="Rectangle 137"/>
            <p:cNvSpPr/>
            <p:nvPr/>
          </p:nvSpPr>
          <p:spPr>
            <a:xfrm>
              <a:off x="1264227" y="259599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267691" y="279861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264227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472045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 rot="16200000">
            <a:off x="5244811" y="6125440"/>
            <a:ext cx="415636" cy="618260"/>
            <a:chOff x="1267691" y="3468829"/>
            <a:chExt cx="415636" cy="618260"/>
          </a:xfrm>
        </p:grpSpPr>
        <p:sp>
          <p:nvSpPr>
            <p:cNvPr id="153" name="Rectangle 152"/>
            <p:cNvSpPr/>
            <p:nvPr/>
          </p:nvSpPr>
          <p:spPr>
            <a:xfrm>
              <a:off x="1472045" y="346882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475509" y="367145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472045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267691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57" name="Group 156"/>
          <p:cNvGrpSpPr/>
          <p:nvPr/>
        </p:nvGrpSpPr>
        <p:grpSpPr>
          <a:xfrm rot="5400000">
            <a:off x="6067422" y="6125440"/>
            <a:ext cx="415636" cy="618260"/>
            <a:chOff x="1267691" y="3468829"/>
            <a:chExt cx="415636" cy="618260"/>
          </a:xfrm>
        </p:grpSpPr>
        <p:sp>
          <p:nvSpPr>
            <p:cNvPr id="158" name="Rectangle 157"/>
            <p:cNvSpPr/>
            <p:nvPr/>
          </p:nvSpPr>
          <p:spPr>
            <a:xfrm>
              <a:off x="1472045" y="346882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475509" y="367145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472045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267691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62" name="Group 161"/>
          <p:cNvGrpSpPr/>
          <p:nvPr/>
        </p:nvGrpSpPr>
        <p:grpSpPr>
          <a:xfrm rot="16200000">
            <a:off x="7516229" y="6100291"/>
            <a:ext cx="415637" cy="618260"/>
            <a:chOff x="1267691" y="3468829"/>
            <a:chExt cx="415637" cy="618260"/>
          </a:xfrm>
        </p:grpSpPr>
        <p:sp>
          <p:nvSpPr>
            <p:cNvPr id="163" name="Rectangle 162"/>
            <p:cNvSpPr/>
            <p:nvPr/>
          </p:nvSpPr>
          <p:spPr>
            <a:xfrm>
              <a:off x="1472045" y="346882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475510" y="367664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472045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267691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67" name="Group 166"/>
          <p:cNvGrpSpPr/>
          <p:nvPr/>
        </p:nvGrpSpPr>
        <p:grpSpPr>
          <a:xfrm rot="10800000">
            <a:off x="8342304" y="6100291"/>
            <a:ext cx="412172" cy="618260"/>
            <a:chOff x="1267691" y="3468829"/>
            <a:chExt cx="412172" cy="618260"/>
          </a:xfrm>
        </p:grpSpPr>
        <p:sp>
          <p:nvSpPr>
            <p:cNvPr id="168" name="Rectangle 167"/>
            <p:cNvSpPr/>
            <p:nvPr/>
          </p:nvSpPr>
          <p:spPr>
            <a:xfrm>
              <a:off x="1472045" y="346882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470648" y="3676648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472045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267691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99" name="TextBox 298"/>
          <p:cNvSpPr txBox="1"/>
          <p:nvPr/>
        </p:nvSpPr>
        <p:spPr>
          <a:xfrm>
            <a:off x="-63795" y="5715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</a:t>
            </a:r>
            <a:endParaRPr lang="en-US"/>
          </a:p>
        </p:txBody>
      </p:sp>
      <p:sp>
        <p:nvSpPr>
          <p:cNvPr id="300" name="TextBox 299"/>
          <p:cNvSpPr txBox="1"/>
          <p:nvPr/>
        </p:nvSpPr>
        <p:spPr>
          <a:xfrm>
            <a:off x="-18607" y="14859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301" name="TextBox 300"/>
          <p:cNvSpPr txBox="1"/>
          <p:nvPr/>
        </p:nvSpPr>
        <p:spPr>
          <a:xfrm>
            <a:off x="-45188" y="24003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z</a:t>
            </a:r>
            <a:endParaRPr lang="en-US" dirty="0"/>
          </a:p>
        </p:txBody>
      </p:sp>
      <p:sp>
        <p:nvSpPr>
          <p:cNvPr id="302" name="TextBox 301"/>
          <p:cNvSpPr txBox="1"/>
          <p:nvPr/>
        </p:nvSpPr>
        <p:spPr>
          <a:xfrm>
            <a:off x="-39869" y="3314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endParaRPr lang="en-US" dirty="0"/>
          </a:p>
        </p:txBody>
      </p:sp>
      <p:sp>
        <p:nvSpPr>
          <p:cNvPr id="303" name="TextBox 302"/>
          <p:cNvSpPr txBox="1"/>
          <p:nvPr/>
        </p:nvSpPr>
        <p:spPr>
          <a:xfrm>
            <a:off x="-13288" y="43169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04" name="TextBox 303"/>
          <p:cNvSpPr txBox="1"/>
          <p:nvPr/>
        </p:nvSpPr>
        <p:spPr>
          <a:xfrm>
            <a:off x="-39869" y="5231368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Bahnschrift Light" panose="020B0502040204020203" pitchFamily="34" charset="0"/>
              </a:rPr>
              <a:t>l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-34550" y="61457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en-US" dirty="0"/>
          </a:p>
        </p:txBody>
      </p:sp>
      <p:sp>
        <p:nvSpPr>
          <p:cNvPr id="306" name="TextBox 305"/>
          <p:cNvSpPr txBox="1"/>
          <p:nvPr/>
        </p:nvSpPr>
        <p:spPr>
          <a:xfrm>
            <a:off x="257781" y="-59452"/>
            <a:ext cx="1342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Relative rot. 0</a:t>
            </a:r>
            <a:endParaRPr lang="en-US" sz="1600" dirty="0"/>
          </a:p>
        </p:txBody>
      </p:sp>
      <p:sp>
        <p:nvSpPr>
          <p:cNvPr id="308" name="Rectangle 307"/>
          <p:cNvSpPr/>
          <p:nvPr/>
        </p:nvSpPr>
        <p:spPr>
          <a:xfrm>
            <a:off x="5611333" y="-59452"/>
            <a:ext cx="497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180</a:t>
            </a:r>
            <a:endParaRPr lang="en-US" sz="1600" dirty="0"/>
          </a:p>
        </p:txBody>
      </p:sp>
      <p:sp>
        <p:nvSpPr>
          <p:cNvPr id="310" name="TextBox 309"/>
          <p:cNvSpPr txBox="1"/>
          <p:nvPr/>
        </p:nvSpPr>
        <p:spPr>
          <a:xfrm>
            <a:off x="5600700" y="1485900"/>
            <a:ext cx="2743200" cy="92333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SAME – 270 Abs</a:t>
            </a:r>
          </a:p>
          <a:p>
            <a:r>
              <a:rPr lang="en-US" dirty="0"/>
              <a:t>Left Zoid </a:t>
            </a:r>
            <a:r>
              <a:rPr lang="en-US" dirty="0" smtClean="0"/>
              <a:t>270 Abs. </a:t>
            </a:r>
            <a:r>
              <a:rPr lang="en-US" dirty="0"/>
              <a:t>Rot</a:t>
            </a:r>
            <a:r>
              <a:rPr lang="en-US" dirty="0" smtClean="0"/>
              <a:t>.</a:t>
            </a:r>
          </a:p>
          <a:p>
            <a:r>
              <a:rPr lang="en-US" dirty="0"/>
              <a:t>0/90/180/270</a:t>
            </a:r>
            <a:r>
              <a:rPr lang="en-US" dirty="0" smtClean="0"/>
              <a:t> Rel. Rot.</a:t>
            </a:r>
          </a:p>
        </p:txBody>
      </p:sp>
      <p:grpSp>
        <p:nvGrpSpPr>
          <p:cNvPr id="476" name="Group 475"/>
          <p:cNvGrpSpPr/>
          <p:nvPr/>
        </p:nvGrpSpPr>
        <p:grpSpPr>
          <a:xfrm rot="16200000">
            <a:off x="2867891" y="4257712"/>
            <a:ext cx="623454" cy="415636"/>
            <a:chOff x="1163782" y="1825336"/>
            <a:chExt cx="623454" cy="415636"/>
          </a:xfrm>
        </p:grpSpPr>
        <p:sp>
          <p:nvSpPr>
            <p:cNvPr id="477" name="Rectangle 476"/>
            <p:cNvSpPr/>
            <p:nvPr/>
          </p:nvSpPr>
          <p:spPr>
            <a:xfrm>
              <a:off x="1579418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1371600" y="1825336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1163782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1371600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81" name="Group 480"/>
          <p:cNvGrpSpPr/>
          <p:nvPr/>
        </p:nvGrpSpPr>
        <p:grpSpPr>
          <a:xfrm flipV="1">
            <a:off x="3690502" y="4257712"/>
            <a:ext cx="623454" cy="415636"/>
            <a:chOff x="1163782" y="1825336"/>
            <a:chExt cx="623454" cy="415636"/>
          </a:xfrm>
        </p:grpSpPr>
        <p:sp>
          <p:nvSpPr>
            <p:cNvPr id="482" name="Rectangle 481"/>
            <p:cNvSpPr/>
            <p:nvPr/>
          </p:nvSpPr>
          <p:spPr>
            <a:xfrm>
              <a:off x="1579418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1371600" y="1825336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1163782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1371600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86" name="Group 485"/>
          <p:cNvGrpSpPr/>
          <p:nvPr/>
        </p:nvGrpSpPr>
        <p:grpSpPr>
          <a:xfrm rot="16200000">
            <a:off x="2955227" y="5199076"/>
            <a:ext cx="422805" cy="618260"/>
            <a:chOff x="1257058" y="2595993"/>
            <a:chExt cx="422805" cy="618260"/>
          </a:xfrm>
        </p:grpSpPr>
        <p:sp>
          <p:nvSpPr>
            <p:cNvPr id="487" name="Rectangle 486"/>
            <p:cNvSpPr/>
            <p:nvPr/>
          </p:nvSpPr>
          <p:spPr>
            <a:xfrm>
              <a:off x="1264227" y="259599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1257058" y="279861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1264227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1472045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1" name="Group 490"/>
          <p:cNvGrpSpPr/>
          <p:nvPr/>
        </p:nvGrpSpPr>
        <p:grpSpPr>
          <a:xfrm>
            <a:off x="3777838" y="5199076"/>
            <a:ext cx="422805" cy="618260"/>
            <a:chOff x="1257058" y="2595993"/>
            <a:chExt cx="422805" cy="618260"/>
          </a:xfrm>
        </p:grpSpPr>
        <p:sp>
          <p:nvSpPr>
            <p:cNvPr id="492" name="Rectangle 491"/>
            <p:cNvSpPr/>
            <p:nvPr/>
          </p:nvSpPr>
          <p:spPr>
            <a:xfrm>
              <a:off x="1264227" y="259599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1257058" y="279861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1264227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1472045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6" name="Group 495"/>
          <p:cNvGrpSpPr/>
          <p:nvPr/>
        </p:nvGrpSpPr>
        <p:grpSpPr>
          <a:xfrm rot="16200000">
            <a:off x="2958811" y="6125440"/>
            <a:ext cx="415636" cy="618260"/>
            <a:chOff x="1267691" y="3468829"/>
            <a:chExt cx="415636" cy="618260"/>
          </a:xfrm>
        </p:grpSpPr>
        <p:sp>
          <p:nvSpPr>
            <p:cNvPr id="497" name="Rectangle 496"/>
            <p:cNvSpPr/>
            <p:nvPr/>
          </p:nvSpPr>
          <p:spPr>
            <a:xfrm>
              <a:off x="1472045" y="346882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1475509" y="367145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1472045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1267691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01" name="Group 500"/>
          <p:cNvGrpSpPr/>
          <p:nvPr/>
        </p:nvGrpSpPr>
        <p:grpSpPr>
          <a:xfrm>
            <a:off x="3781422" y="6125440"/>
            <a:ext cx="415636" cy="618260"/>
            <a:chOff x="1267691" y="3468829"/>
            <a:chExt cx="415636" cy="618260"/>
          </a:xfrm>
        </p:grpSpPr>
        <p:sp>
          <p:nvSpPr>
            <p:cNvPr id="502" name="Rectangle 501"/>
            <p:cNvSpPr/>
            <p:nvPr/>
          </p:nvSpPr>
          <p:spPr>
            <a:xfrm>
              <a:off x="1472045" y="346882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1475509" y="367145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1472045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1267691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5" name="Rectangle 194"/>
          <p:cNvSpPr/>
          <p:nvPr/>
        </p:nvSpPr>
        <p:spPr>
          <a:xfrm>
            <a:off x="3107307" y="-61135"/>
            <a:ext cx="8931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90(-270)</a:t>
            </a:r>
            <a:endParaRPr lang="en-US" sz="1600" dirty="0"/>
          </a:p>
        </p:txBody>
      </p:sp>
      <p:sp>
        <p:nvSpPr>
          <p:cNvPr id="196" name="Rectangle 195"/>
          <p:cNvSpPr/>
          <p:nvPr/>
        </p:nvSpPr>
        <p:spPr>
          <a:xfrm>
            <a:off x="7658100" y="-45188"/>
            <a:ext cx="9396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270 (-90)</a:t>
            </a:r>
            <a:endParaRPr lang="en-US" sz="1600" dirty="0"/>
          </a:p>
        </p:txBody>
      </p:sp>
      <p:grpSp>
        <p:nvGrpSpPr>
          <p:cNvPr id="192" name="Group 191"/>
          <p:cNvGrpSpPr/>
          <p:nvPr/>
        </p:nvGrpSpPr>
        <p:grpSpPr>
          <a:xfrm rot="16200000">
            <a:off x="581891" y="4333009"/>
            <a:ext cx="623454" cy="415636"/>
            <a:chOff x="1163782" y="1825336"/>
            <a:chExt cx="623454" cy="415636"/>
          </a:xfrm>
        </p:grpSpPr>
        <p:sp>
          <p:nvSpPr>
            <p:cNvPr id="193" name="Rectangle 192"/>
            <p:cNvSpPr/>
            <p:nvPr/>
          </p:nvSpPr>
          <p:spPr>
            <a:xfrm>
              <a:off x="1579418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371600" y="1825336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163782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371600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99" name="Group 198"/>
          <p:cNvGrpSpPr/>
          <p:nvPr/>
        </p:nvGrpSpPr>
        <p:grpSpPr>
          <a:xfrm rot="16200000">
            <a:off x="1404502" y="4333009"/>
            <a:ext cx="623454" cy="415636"/>
            <a:chOff x="1163782" y="1825336"/>
            <a:chExt cx="623454" cy="415636"/>
          </a:xfrm>
        </p:grpSpPr>
        <p:sp>
          <p:nvSpPr>
            <p:cNvPr id="200" name="Rectangle 199"/>
            <p:cNvSpPr/>
            <p:nvPr/>
          </p:nvSpPr>
          <p:spPr>
            <a:xfrm>
              <a:off x="1579418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371600" y="1825336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1163782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371600" y="2033154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4" name="Group 203"/>
          <p:cNvGrpSpPr/>
          <p:nvPr/>
        </p:nvGrpSpPr>
        <p:grpSpPr>
          <a:xfrm rot="16200000">
            <a:off x="672812" y="5156488"/>
            <a:ext cx="415636" cy="618260"/>
            <a:chOff x="1264227" y="2595993"/>
            <a:chExt cx="415636" cy="618260"/>
          </a:xfrm>
        </p:grpSpPr>
        <p:sp>
          <p:nvSpPr>
            <p:cNvPr id="205" name="Rectangle 204"/>
            <p:cNvSpPr/>
            <p:nvPr/>
          </p:nvSpPr>
          <p:spPr>
            <a:xfrm>
              <a:off x="1264227" y="259599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267691" y="279861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264227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1472045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9" name="Group 208"/>
          <p:cNvGrpSpPr/>
          <p:nvPr/>
        </p:nvGrpSpPr>
        <p:grpSpPr>
          <a:xfrm rot="16200000">
            <a:off x="1495423" y="5156488"/>
            <a:ext cx="415636" cy="618260"/>
            <a:chOff x="1264227" y="2595993"/>
            <a:chExt cx="415636" cy="618260"/>
          </a:xfrm>
        </p:grpSpPr>
        <p:sp>
          <p:nvSpPr>
            <p:cNvPr id="210" name="Rectangle 209"/>
            <p:cNvSpPr/>
            <p:nvPr/>
          </p:nvSpPr>
          <p:spPr>
            <a:xfrm>
              <a:off x="1264227" y="2595993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267691" y="279861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264227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472045" y="3006435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14" name="Group 213"/>
          <p:cNvGrpSpPr/>
          <p:nvPr/>
        </p:nvGrpSpPr>
        <p:grpSpPr>
          <a:xfrm rot="16200000">
            <a:off x="672812" y="6091390"/>
            <a:ext cx="415637" cy="618260"/>
            <a:chOff x="1267691" y="3468829"/>
            <a:chExt cx="415637" cy="618260"/>
          </a:xfrm>
        </p:grpSpPr>
        <p:sp>
          <p:nvSpPr>
            <p:cNvPr id="215" name="Rectangle 214"/>
            <p:cNvSpPr/>
            <p:nvPr/>
          </p:nvSpPr>
          <p:spPr>
            <a:xfrm>
              <a:off x="1472045" y="346882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1475510" y="3676647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472045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267691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19" name="Group 218"/>
          <p:cNvGrpSpPr/>
          <p:nvPr/>
        </p:nvGrpSpPr>
        <p:grpSpPr>
          <a:xfrm rot="16200000">
            <a:off x="1498887" y="6091390"/>
            <a:ext cx="412172" cy="618260"/>
            <a:chOff x="1267691" y="3468829"/>
            <a:chExt cx="412172" cy="618260"/>
          </a:xfrm>
        </p:grpSpPr>
        <p:sp>
          <p:nvSpPr>
            <p:cNvPr id="220" name="Rectangle 219"/>
            <p:cNvSpPr/>
            <p:nvPr/>
          </p:nvSpPr>
          <p:spPr>
            <a:xfrm>
              <a:off x="1472045" y="3468829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470648" y="3676648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472045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1267691" y="3879271"/>
              <a:ext cx="207818" cy="2078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411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344</Words>
  <Application>Microsoft Office PowerPoint</Application>
  <PresentationFormat>Letter Paper (8.5x11 in)</PresentationFormat>
  <Paragraphs>205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等线</vt:lpstr>
      <vt:lpstr>Arial</vt:lpstr>
      <vt:lpstr>Bahnschrift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 Ye</dc:creator>
  <cp:lastModifiedBy>Song Ye</cp:lastModifiedBy>
  <cp:revision>23</cp:revision>
  <dcterms:created xsi:type="dcterms:W3CDTF">2018-04-25T03:45:50Z</dcterms:created>
  <dcterms:modified xsi:type="dcterms:W3CDTF">2018-04-25T05:20:02Z</dcterms:modified>
</cp:coreProperties>
</file>