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33" r:id="rId3"/>
    <p:sldId id="336" r:id="rId4"/>
    <p:sldId id="335" r:id="rId5"/>
    <p:sldId id="337" r:id="rId6"/>
    <p:sldId id="334" r:id="rId7"/>
    <p:sldId id="332" r:id="rId8"/>
    <p:sldId id="33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2D3F"/>
    <a:srgbClr val="B53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7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7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3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1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6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3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0292D-1797-49A5-8D2D-8D50C72EF3CC}" type="datetimeFigureOut">
              <a:rPr lang="en-US" smtClean="0"/>
              <a:t>01/09/17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2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ges Circl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7" y="159875"/>
            <a:ext cx="1645485" cy="1639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309" y="2252512"/>
            <a:ext cx="5328899" cy="1470025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latin typeface="Arial"/>
                <a:ea typeface="+mn-ea"/>
                <a:cs typeface="Arial"/>
              </a:rPr>
              <a:t>Knowing God</a:t>
            </a:r>
            <a:endParaRPr lang="en-US" sz="6600" b="1" dirty="0"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93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3110" y="159875"/>
            <a:ext cx="727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 </a:t>
            </a:r>
            <a:endParaRPr lang="en-US" sz="2800" dirty="0"/>
          </a:p>
        </p:txBody>
      </p:sp>
      <p:pic>
        <p:nvPicPr>
          <p:cNvPr id="6" name="Picture 5" descr="IMG_021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1" y="355599"/>
            <a:ext cx="9194801" cy="61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3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3110" y="159875"/>
            <a:ext cx="727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 </a:t>
            </a:r>
            <a:endParaRPr lang="en-US" sz="2800" dirty="0"/>
          </a:p>
        </p:txBody>
      </p:sp>
      <p:pic>
        <p:nvPicPr>
          <p:cNvPr id="2" name="Picture 1" descr="IMG_014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821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50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G_012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35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5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SC_029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ges Circl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7" y="159875"/>
            <a:ext cx="1645485" cy="16398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3110" y="159875"/>
            <a:ext cx="727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 </a:t>
            </a:r>
            <a:endParaRPr lang="en-US" sz="2800" dirty="0"/>
          </a:p>
        </p:txBody>
      </p:sp>
      <p:pic>
        <p:nvPicPr>
          <p:cNvPr id="2" name="Picture 1" descr="5c347eab-a0f2-47a7-b213-516fc14c5814_ec0330e7-1956-40c0-83bb-379bb8efaac2_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2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gges Circle 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7" y="159875"/>
            <a:ext cx="1645485" cy="16398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73110" y="159875"/>
            <a:ext cx="727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 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851669" y="513761"/>
            <a:ext cx="706449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You, God, are my God,</a:t>
            </a:r>
          </a:p>
          <a:p>
            <a:r>
              <a:rPr lang="en-US" sz="2800" dirty="0"/>
              <a:t>    earnestly I seek you;</a:t>
            </a:r>
          </a:p>
          <a:p>
            <a:r>
              <a:rPr lang="en-US" sz="2800" dirty="0"/>
              <a:t>I thirst for you,</a:t>
            </a:r>
          </a:p>
          <a:p>
            <a:r>
              <a:rPr lang="en-US" sz="2800" dirty="0"/>
              <a:t>    my whole being longs for you,</a:t>
            </a:r>
          </a:p>
          <a:p>
            <a:r>
              <a:rPr lang="en-US" sz="2800" dirty="0"/>
              <a:t>in a dry and parched land</a:t>
            </a:r>
          </a:p>
          <a:p>
            <a:r>
              <a:rPr lang="en-US" sz="2800" dirty="0"/>
              <a:t>    where there is no water.</a:t>
            </a:r>
          </a:p>
          <a:p>
            <a:r>
              <a:rPr lang="en-US" sz="2800" baseline="30000" dirty="0"/>
              <a:t>2</a:t>
            </a:r>
            <a:r>
              <a:rPr lang="en-US" sz="2800" dirty="0"/>
              <a:t> I have seen you in the sanctuary</a:t>
            </a:r>
          </a:p>
          <a:p>
            <a:r>
              <a:rPr lang="en-US" sz="2800" dirty="0"/>
              <a:t>    and beheld your power and your glory.</a:t>
            </a:r>
          </a:p>
          <a:p>
            <a:r>
              <a:rPr lang="en-US" sz="2800" baseline="30000" dirty="0"/>
              <a:t>3</a:t>
            </a:r>
            <a:r>
              <a:rPr lang="en-US" sz="2800" dirty="0"/>
              <a:t> Because your love is better than life,</a:t>
            </a:r>
          </a:p>
          <a:p>
            <a:r>
              <a:rPr lang="en-US" sz="2800" dirty="0"/>
              <a:t>    my lips will glorify you.</a:t>
            </a:r>
          </a:p>
          <a:p>
            <a:r>
              <a:rPr lang="en-US" sz="2800" baseline="30000" dirty="0"/>
              <a:t>4</a:t>
            </a:r>
            <a:r>
              <a:rPr lang="en-US" sz="2800" dirty="0"/>
              <a:t> I will praise you as long as I live,</a:t>
            </a:r>
          </a:p>
          <a:p>
            <a:r>
              <a:rPr lang="en-US" sz="2800" dirty="0"/>
              <a:t>    and in your name I will lift up my hands.</a:t>
            </a:r>
          </a:p>
          <a:p>
            <a:r>
              <a:rPr lang="en-US" sz="2800" baseline="30000" dirty="0"/>
              <a:t>5</a:t>
            </a:r>
            <a:r>
              <a:rPr lang="en-US" sz="2800" dirty="0"/>
              <a:t> I will be satisfied as with the richest of foods;</a:t>
            </a:r>
          </a:p>
          <a:p>
            <a:r>
              <a:rPr lang="en-US" sz="2800" dirty="0"/>
              <a:t>    with singing lips my mouth will praise you.</a:t>
            </a:r>
          </a:p>
        </p:txBody>
      </p:sp>
    </p:spTree>
    <p:extLst>
      <p:ext uri="{BB962C8B-B14F-4D97-AF65-F5344CB8AC3E}">
        <p14:creationId xmlns:p14="http://schemas.microsoft.com/office/powerpoint/2010/main" val="294874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73110" y="159875"/>
            <a:ext cx="727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/>
                <a:cs typeface="Arial"/>
              </a:rPr>
              <a:t> </a:t>
            </a:r>
            <a:endParaRPr lang="en-US" sz="2800" dirty="0"/>
          </a:p>
        </p:txBody>
      </p:sp>
      <p:pic>
        <p:nvPicPr>
          <p:cNvPr id="5" name="Picture 4" descr="STK_050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5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4847</TotalTime>
  <Words>120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Knowing God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Leaders Day </dc:title>
  <dc:creator>Simon Kirby</dc:creator>
  <cp:lastModifiedBy>Simon Kirby</cp:lastModifiedBy>
  <cp:revision>55</cp:revision>
  <dcterms:created xsi:type="dcterms:W3CDTF">2015-09-25T20:39:38Z</dcterms:created>
  <dcterms:modified xsi:type="dcterms:W3CDTF">2017-09-01T13:20:44Z</dcterms:modified>
</cp:coreProperties>
</file>