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B9ABF3-78E7-004B-A6EE-9CCBFA030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122FA-BE37-C34C-A4B0-0900CE15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1" y="1122363"/>
            <a:ext cx="47511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7499B-0211-AB45-AECA-21BABC48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481" y="3602038"/>
            <a:ext cx="475112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D908-E3E8-0640-93A0-02E2AB2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74B9-7E9B-394E-8A15-9C26A38B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4A08-50B7-214D-943F-44FDCC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439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518B-EA1D-BC4C-965A-9EBF6FBC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2D11-1711-4F46-8210-147E3FED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5964-9458-464E-810C-A385D8F9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15EF-7253-3A40-BF60-B5C15765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2ABE-A24E-3542-83EA-89D5646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4860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E3245-026E-3540-BE94-28F69D0D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D9037-9082-074F-87EC-F363C633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ACCB-7D80-E741-8364-EB09196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80E5-5DBB-4544-B70C-24F5987C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C48D-C216-E647-A553-76DE434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1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5AF0-E921-1D45-B531-FB8679D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0B54-6B3D-9248-A4AF-B755FC8B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AD02-7F41-AF4B-BEEA-2284D2AC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1FC1-5B42-F544-94EC-73A24483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E684-D6CF-314B-9E6E-F6774AB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562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2B3-8E97-6C47-9136-D4AB29AF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BC22-CB6F-6040-AF4E-323DD42C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186C-8926-DA4B-8DF1-B346F444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7E75-57B6-9B4C-B136-97BA32F8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BF77-5419-7547-AEF1-957A938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31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7F5F-9999-6E4A-BCC3-F6A1B224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F94B-6918-8B46-9149-56EA93C30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DBD6-23FC-284A-9C37-85E3CE18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7CE1-0DD1-464C-BA34-2A139A45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CA66-DA5E-C34D-BE38-A4B7006F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B49-39F0-FA45-9F33-87BB57A0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9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9016-6E47-8C4B-BFF6-FACB06D2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418D-B93E-6240-9545-74237850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60BFE-2177-1248-AA87-D717FB0A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3AB59-8042-554B-B0CE-2C0E0B96D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24583-3BF4-E846-864F-950ECEC9E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15CBA-478F-3743-A61E-92F580E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9393E-EA12-F646-9546-33F2F22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C1F7E-5028-EF42-876C-1A17256F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777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E1A-68CB-5B49-A77E-95702A4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EEBC2-E376-144E-AE9B-55605B89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37DE2-D237-FA4C-A26B-54A263E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B258-79C1-2148-AB56-F49C6CBA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03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D40B5-465B-8748-8E35-C60DD2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223FB-9A95-6A41-9157-72548419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5C6B-870C-C64B-8DDF-B98ED70A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845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8931-333A-D34D-97F9-5EC07F08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2371-DF94-3C41-BA52-A487768D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B064-E95C-2D46-9124-4A2CE9EB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4C93-6777-0746-93E1-0B3485B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0297-A21E-F34F-A439-7448C67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CC7E-B773-0045-8B84-DD5E47B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557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F380-B92A-014F-ADD0-3073C8C2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4FA56-BEC7-5746-BB03-40DB1FBA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6D955-479A-4E48-98F3-A7CA20DE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876B-DB49-1F48-8B12-70BE6B09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882E1-8C5B-0B49-9D6E-B4540706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5B26-3FDB-EF45-A2A1-5229E6E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37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FAA12C-9BA6-B84D-88E4-1514AABAE92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FC840-CE27-684B-8DA3-A10FC13F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B49A-DBC2-6846-8477-27022D74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89A9-9873-304E-93B2-531249C7F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0548-10D9-6F4E-8C2F-C063E0A7C94E}" type="datetimeFigureOut">
              <a:rPr lang="en-UA" smtClean="0"/>
              <a:t>04/25/2023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53B5-BBAE-E34A-8F3B-3A5E5F92A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38DA-786F-CE45-B554-E9F9A0177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CB6C-FDDD-564A-BC2F-AE9FC5E70FB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8048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A0E8-2828-644E-8A30-AB09913F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19" y="1122363"/>
            <a:ext cx="5533902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18A3B2"/>
                </a:solidFill>
              </a:rPr>
              <a:t>Discord bot </a:t>
            </a:r>
            <a:br>
              <a:rPr lang="en-US" sz="6600" b="1" dirty="0">
                <a:solidFill>
                  <a:srgbClr val="18A3B2"/>
                </a:solidFill>
              </a:rPr>
            </a:br>
            <a:r>
              <a:rPr lang="en-US" sz="6600" b="1" dirty="0" err="1">
                <a:solidFill>
                  <a:srgbClr val="18A3B2"/>
                </a:solidFill>
              </a:rPr>
              <a:t>Ambus</a:t>
            </a:r>
            <a:endParaRPr lang="en-UA" sz="6600" b="1" dirty="0">
              <a:solidFill>
                <a:srgbClr val="18A3B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0E1A8-F9FB-6D4C-B5A5-97F78F19F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– Краснов Г. Л.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8165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Возможности бота</a:t>
            </a:r>
            <a:endParaRPr lang="en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71A4CD-310A-794A-8ECE-50D538BD7646}"/>
              </a:ext>
            </a:extLst>
          </p:cNvPr>
          <p:cNvGrpSpPr/>
          <p:nvPr/>
        </p:nvGrpSpPr>
        <p:grpSpPr>
          <a:xfrm>
            <a:off x="1355717" y="1822753"/>
            <a:ext cx="1049867" cy="1049867"/>
            <a:chOff x="1016000" y="1689100"/>
            <a:chExt cx="787400" cy="787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D8D569-4EC5-6C4A-A35E-06390A90692E}"/>
              </a:ext>
            </a:extLst>
          </p:cNvPr>
          <p:cNvGrpSpPr/>
          <p:nvPr/>
        </p:nvGrpSpPr>
        <p:grpSpPr>
          <a:xfrm>
            <a:off x="1107021" y="2847220"/>
            <a:ext cx="1547259" cy="1949967"/>
            <a:chOff x="3171825" y="2459015"/>
            <a:chExt cx="1219200" cy="15365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680980-D510-A845-B3FC-D53E82094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D77168-8F0F-184C-8202-F38C587F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569B6CD-7279-324C-A021-C547CA512538}"/>
              </a:ext>
            </a:extLst>
          </p:cNvPr>
          <p:cNvGrpSpPr/>
          <p:nvPr/>
        </p:nvGrpSpPr>
        <p:grpSpPr>
          <a:xfrm>
            <a:off x="3463392" y="1822753"/>
            <a:ext cx="1049867" cy="1049867"/>
            <a:chOff x="2597150" y="1689100"/>
            <a:chExt cx="787400" cy="787400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E27608FE-8EC0-D347-97FA-58D507E9F943}"/>
                </a:ext>
              </a:extLst>
            </p:cNvPr>
            <p:cNvGrpSpPr/>
            <p:nvPr/>
          </p:nvGrpSpPr>
          <p:grpSpPr>
            <a:xfrm>
              <a:off x="2597150" y="1689100"/>
              <a:ext cx="787400" cy="787400"/>
              <a:chOff x="4343400" y="1854885"/>
              <a:chExt cx="457200" cy="457200"/>
            </a:xfrm>
          </p:grpSpPr>
          <p:sp>
            <p:nvSpPr>
              <p:cNvPr id="15" name="Oval 15">
                <a:extLst>
                  <a:ext uri="{FF2B5EF4-FFF2-40B4-BE49-F238E27FC236}">
                    <a16:creationId xmlns:a16="http://schemas.microsoft.com/office/drawing/2014/main" id="{EAA7841C-7AA8-4243-B3BE-55D29526B254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val 16">
                <a:extLst>
                  <a:ext uri="{FF2B5EF4-FFF2-40B4-BE49-F238E27FC236}">
                    <a16:creationId xmlns:a16="http://schemas.microsoft.com/office/drawing/2014/main" id="{85CD68A4-0C3C-824F-A6FA-AB20F163BD02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8F44946F-7A4F-0643-9CD2-9367F0AE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75" y="1970605"/>
              <a:ext cx="286150" cy="224390"/>
            </a:xfrm>
            <a:custGeom>
              <a:avLst/>
              <a:gdLst/>
              <a:ahLst/>
              <a:cxnLst>
                <a:cxn ang="0">
                  <a:pos x="45" y="14"/>
                </a:cxn>
                <a:cxn ang="0">
                  <a:pos x="32" y="10"/>
                </a:cxn>
                <a:cxn ang="0">
                  <a:pos x="18" y="14"/>
                </a:cxn>
                <a:cxn ang="0">
                  <a:pos x="0" y="14"/>
                </a:cxn>
                <a:cxn ang="0">
                  <a:pos x="64" y="14"/>
                </a:cxn>
                <a:cxn ang="0">
                  <a:pos x="0" y="15"/>
                </a:cxn>
                <a:cxn ang="0">
                  <a:pos x="18" y="20"/>
                </a:cxn>
                <a:cxn ang="0">
                  <a:pos x="2" y="22"/>
                </a:cxn>
                <a:cxn ang="0">
                  <a:pos x="9" y="35"/>
                </a:cxn>
                <a:cxn ang="0">
                  <a:pos x="1" y="36"/>
                </a:cxn>
                <a:cxn ang="0">
                  <a:pos x="0" y="28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5" y="50"/>
                </a:cxn>
                <a:cxn ang="0">
                  <a:pos x="7" y="49"/>
                </a:cxn>
                <a:cxn ang="0">
                  <a:pos x="8" y="41"/>
                </a:cxn>
                <a:cxn ang="0">
                  <a:pos x="16" y="42"/>
                </a:cxn>
                <a:cxn ang="0">
                  <a:pos x="23" y="35"/>
                </a:cxn>
                <a:cxn ang="0">
                  <a:pos x="15" y="36"/>
                </a:cxn>
                <a:cxn ang="0">
                  <a:pos x="13" y="28"/>
                </a:cxn>
                <a:cxn ang="0">
                  <a:pos x="21" y="27"/>
                </a:cxn>
                <a:cxn ang="0">
                  <a:pos x="23" y="35"/>
                </a:cxn>
                <a:cxn ang="0">
                  <a:pos x="28" y="50"/>
                </a:cxn>
                <a:cxn ang="0">
                  <a:pos x="20" y="49"/>
                </a:cxn>
                <a:cxn ang="0">
                  <a:pos x="21" y="41"/>
                </a:cxn>
                <a:cxn ang="0">
                  <a:pos x="29" y="42"/>
                </a:cxn>
                <a:cxn ang="0">
                  <a:pos x="36" y="35"/>
                </a:cxn>
                <a:cxn ang="0">
                  <a:pos x="28" y="36"/>
                </a:cxn>
                <a:cxn ang="0">
                  <a:pos x="27" y="28"/>
                </a:cxn>
                <a:cxn ang="0">
                  <a:pos x="35" y="27"/>
                </a:cxn>
                <a:cxn ang="0">
                  <a:pos x="36" y="35"/>
                </a:cxn>
                <a:cxn ang="0">
                  <a:pos x="42" y="50"/>
                </a:cxn>
                <a:cxn ang="0">
                  <a:pos x="34" y="49"/>
                </a:cxn>
                <a:cxn ang="0">
                  <a:pos x="35" y="41"/>
                </a:cxn>
                <a:cxn ang="0">
                  <a:pos x="43" y="42"/>
                </a:cxn>
                <a:cxn ang="0">
                  <a:pos x="50" y="35"/>
                </a:cxn>
                <a:cxn ang="0">
                  <a:pos x="42" y="36"/>
                </a:cxn>
                <a:cxn ang="0">
                  <a:pos x="41" y="28"/>
                </a:cxn>
                <a:cxn ang="0">
                  <a:pos x="49" y="27"/>
                </a:cxn>
                <a:cxn ang="0">
                  <a:pos x="50" y="35"/>
                </a:cxn>
                <a:cxn ang="0">
                  <a:pos x="61" y="22"/>
                </a:cxn>
                <a:cxn ang="0">
                  <a:pos x="45" y="20"/>
                </a:cxn>
                <a:cxn ang="0">
                  <a:pos x="64" y="15"/>
                </a:cxn>
                <a:cxn ang="0">
                  <a:pos x="57" y="49"/>
                </a:cxn>
                <a:cxn ang="0">
                  <a:pos x="49" y="50"/>
                </a:cxn>
                <a:cxn ang="0">
                  <a:pos x="48" y="42"/>
                </a:cxn>
                <a:cxn ang="0">
                  <a:pos x="56" y="41"/>
                </a:cxn>
                <a:cxn ang="0">
                  <a:pos x="57" y="49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56" y="27"/>
                </a:cxn>
                <a:cxn ang="0">
                  <a:pos x="64" y="28"/>
                </a:cxn>
              </a:cxnLst>
              <a:rect l="0" t="0" r="r" b="b"/>
              <a:pathLst>
                <a:path w="64" h="50">
                  <a:moveTo>
                    <a:pt x="6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4" y="10"/>
                    <a:pt x="32" y="10"/>
                  </a:cubicBezTo>
                  <a:cubicBezTo>
                    <a:pt x="19" y="10"/>
                    <a:pt x="18" y="12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4" y="0"/>
                    <a:pt x="32" y="0"/>
                  </a:cubicBezTo>
                  <a:cubicBezTo>
                    <a:pt x="59" y="0"/>
                    <a:pt x="64" y="11"/>
                    <a:pt x="64" y="14"/>
                  </a:cubicBezTo>
                  <a:close/>
                  <a:moveTo>
                    <a:pt x="0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lose/>
                  <a:moveTo>
                    <a:pt x="9" y="35"/>
                  </a:moveTo>
                  <a:cubicBezTo>
                    <a:pt x="9" y="36"/>
                    <a:pt x="8" y="36"/>
                    <a:pt x="8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7"/>
                    <a:pt x="9" y="28"/>
                  </a:cubicBezTo>
                  <a:lnTo>
                    <a:pt x="9" y="35"/>
                  </a:lnTo>
                  <a:close/>
                  <a:moveTo>
                    <a:pt x="16" y="49"/>
                  </a:moveTo>
                  <a:cubicBezTo>
                    <a:pt x="16" y="49"/>
                    <a:pt x="15" y="50"/>
                    <a:pt x="1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49"/>
                    <a:pt x="7" y="4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1"/>
                    <a:pt x="16" y="42"/>
                  </a:cubicBezTo>
                  <a:lnTo>
                    <a:pt x="16" y="49"/>
                  </a:lnTo>
                  <a:close/>
                  <a:moveTo>
                    <a:pt x="23" y="35"/>
                  </a:moveTo>
                  <a:cubicBezTo>
                    <a:pt x="23" y="36"/>
                    <a:pt x="22" y="36"/>
                    <a:pt x="2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6"/>
                    <a:pt x="13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7"/>
                    <a:pt x="23" y="28"/>
                  </a:cubicBezTo>
                  <a:lnTo>
                    <a:pt x="23" y="35"/>
                  </a:ln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49"/>
                    <a:pt x="20" y="49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2"/>
                  </a:cubicBezTo>
                  <a:lnTo>
                    <a:pt x="29" y="49"/>
                  </a:lnTo>
                  <a:close/>
                  <a:moveTo>
                    <a:pt x="36" y="35"/>
                  </a:moveTo>
                  <a:cubicBezTo>
                    <a:pt x="36" y="36"/>
                    <a:pt x="36" y="36"/>
                    <a:pt x="35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8"/>
                  </a:cubicBezTo>
                  <a:lnTo>
                    <a:pt x="36" y="35"/>
                  </a:ln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2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5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2"/>
                  </a:cubicBezTo>
                  <a:lnTo>
                    <a:pt x="43" y="49"/>
                  </a:lnTo>
                  <a:close/>
                  <a:moveTo>
                    <a:pt x="50" y="35"/>
                  </a:moveTo>
                  <a:cubicBezTo>
                    <a:pt x="50" y="36"/>
                    <a:pt x="50" y="36"/>
                    <a:pt x="4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8"/>
                  </a:cubicBezTo>
                  <a:lnTo>
                    <a:pt x="50" y="35"/>
                  </a:lnTo>
                  <a:close/>
                  <a:moveTo>
                    <a:pt x="64" y="20"/>
                  </a:moveTo>
                  <a:cubicBezTo>
                    <a:pt x="64" y="21"/>
                    <a:pt x="63" y="22"/>
                    <a:pt x="6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2"/>
                    <a:pt x="45" y="21"/>
                    <a:pt x="45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64" y="20"/>
                  </a:lnTo>
                  <a:close/>
                  <a:moveTo>
                    <a:pt x="57" y="49"/>
                  </a:moveTo>
                  <a:cubicBezTo>
                    <a:pt x="57" y="49"/>
                    <a:pt x="56" y="50"/>
                    <a:pt x="56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7" y="41"/>
                    <a:pt x="57" y="42"/>
                  </a:cubicBezTo>
                  <a:lnTo>
                    <a:pt x="57" y="49"/>
                  </a:lnTo>
                  <a:close/>
                  <a:moveTo>
                    <a:pt x="64" y="35"/>
                  </a:moveTo>
                  <a:cubicBezTo>
                    <a:pt x="64" y="36"/>
                    <a:pt x="63" y="36"/>
                    <a:pt x="6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6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4" y="27"/>
                    <a:pt x="64" y="28"/>
                  </a:cubicBezTo>
                  <a:lnTo>
                    <a:pt x="6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A3F21DF-DE44-D64A-829B-CFD6B26BD38C}"/>
              </a:ext>
            </a:extLst>
          </p:cNvPr>
          <p:cNvGrpSpPr/>
          <p:nvPr/>
        </p:nvGrpSpPr>
        <p:grpSpPr>
          <a:xfrm>
            <a:off x="3214696" y="2847220"/>
            <a:ext cx="1547259" cy="1949967"/>
            <a:chOff x="1388111" y="2459015"/>
            <a:chExt cx="1219200" cy="1536522"/>
          </a:xfrm>
        </p:grpSpPr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8A785149-2749-5641-A210-DDE343C7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6AE558C0-34E8-C847-9B2E-6909A08F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B0FBDEA9-9723-5946-8C32-D2266FA37501}"/>
              </a:ext>
            </a:extLst>
          </p:cNvPr>
          <p:cNvGrpSpPr/>
          <p:nvPr/>
        </p:nvGrpSpPr>
        <p:grpSpPr>
          <a:xfrm>
            <a:off x="5571067" y="1822753"/>
            <a:ext cx="1049867" cy="1049867"/>
            <a:chOff x="4178300" y="1689100"/>
            <a:chExt cx="787400" cy="787400"/>
          </a:xfrm>
        </p:grpSpPr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AE067047-17ED-0042-B3CD-4755C1B36047}"/>
                </a:ext>
              </a:extLst>
            </p:cNvPr>
            <p:cNvGrpSpPr/>
            <p:nvPr/>
          </p:nvGrpSpPr>
          <p:grpSpPr>
            <a:xfrm>
              <a:off x="4178300" y="1689100"/>
              <a:ext cx="787400" cy="787400"/>
              <a:chOff x="4343400" y="1854885"/>
              <a:chExt cx="457200" cy="457200"/>
            </a:xfrm>
          </p:grpSpPr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4A2A5270-29A5-2D4C-A1D7-1C41B419E9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val 25">
                <a:extLst>
                  <a:ext uri="{FF2B5EF4-FFF2-40B4-BE49-F238E27FC236}">
                    <a16:creationId xmlns:a16="http://schemas.microsoft.com/office/drawing/2014/main" id="{4D0E82FC-FDAA-5D4B-8E33-4F761C2A0DE1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02282448-A85A-9940-A4D3-13BC0169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954" y="1979868"/>
              <a:ext cx="284092" cy="20586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AA51DE34-B574-204E-A4F5-DF0421DDFD28}"/>
              </a:ext>
            </a:extLst>
          </p:cNvPr>
          <p:cNvGrpSpPr/>
          <p:nvPr/>
        </p:nvGrpSpPr>
        <p:grpSpPr>
          <a:xfrm>
            <a:off x="5322371" y="2847220"/>
            <a:ext cx="1547259" cy="1949967"/>
            <a:chOff x="1388111" y="2459015"/>
            <a:chExt cx="1219200" cy="1536522"/>
          </a:xfrm>
        </p:grpSpPr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466CEC11-56CE-2A41-9A7A-E51575734232}"/>
              </a:ext>
            </a:extLst>
          </p:cNvPr>
          <p:cNvGrpSpPr/>
          <p:nvPr/>
        </p:nvGrpSpPr>
        <p:grpSpPr>
          <a:xfrm>
            <a:off x="7678741" y="1822753"/>
            <a:ext cx="1049867" cy="1049867"/>
            <a:chOff x="5759450" y="1689100"/>
            <a:chExt cx="787400" cy="787400"/>
          </a:xfrm>
        </p:grpSpPr>
        <p:grpSp>
          <p:nvGrpSpPr>
            <p:cNvPr id="29" name="Group 31">
              <a:extLst>
                <a:ext uri="{FF2B5EF4-FFF2-40B4-BE49-F238E27FC236}">
                  <a16:creationId xmlns:a16="http://schemas.microsoft.com/office/drawing/2014/main" id="{118E5217-E072-2C4C-AD2C-3D4AB135F5CA}"/>
                </a:ext>
              </a:extLst>
            </p:cNvPr>
            <p:cNvGrpSpPr/>
            <p:nvPr/>
          </p:nvGrpSpPr>
          <p:grpSpPr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31" name="Oval 33">
                <a:extLst>
                  <a:ext uri="{FF2B5EF4-FFF2-40B4-BE49-F238E27FC236}">
                    <a16:creationId xmlns:a16="http://schemas.microsoft.com/office/drawing/2014/main" id="{DC91552F-6EE7-7740-9AD6-26F10564EB4A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61BF5840-CEC1-A445-8403-669B37DA9F6B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: Shape 32">
              <a:extLst>
                <a:ext uri="{FF2B5EF4-FFF2-40B4-BE49-F238E27FC236}">
                  <a16:creationId xmlns:a16="http://schemas.microsoft.com/office/drawing/2014/main" id="{F7424034-6CC0-4246-A1F2-C2B7CDAA9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3" name="Group 35">
            <a:extLst>
              <a:ext uri="{FF2B5EF4-FFF2-40B4-BE49-F238E27FC236}">
                <a16:creationId xmlns:a16="http://schemas.microsoft.com/office/drawing/2014/main" id="{16491007-AE5E-B648-B1BE-703B3DC69790}"/>
              </a:ext>
            </a:extLst>
          </p:cNvPr>
          <p:cNvGrpSpPr/>
          <p:nvPr/>
        </p:nvGrpSpPr>
        <p:grpSpPr>
          <a:xfrm flipH="1">
            <a:off x="7430045" y="2847220"/>
            <a:ext cx="1547259" cy="1949967"/>
            <a:chOff x="3171825" y="2459015"/>
            <a:chExt cx="1219200" cy="1536522"/>
          </a:xfrm>
        </p:grpSpPr>
        <p:sp>
          <p:nvSpPr>
            <p:cNvPr id="34" name="Freeform: Shape 36">
              <a:extLst>
                <a:ext uri="{FF2B5EF4-FFF2-40B4-BE49-F238E27FC236}">
                  <a16:creationId xmlns:a16="http://schemas.microsoft.com/office/drawing/2014/main" id="{5EC93C6A-B1DE-6649-A624-2C5A85FB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37">
              <a:extLst>
                <a:ext uri="{FF2B5EF4-FFF2-40B4-BE49-F238E27FC236}">
                  <a16:creationId xmlns:a16="http://schemas.microsoft.com/office/drawing/2014/main" id="{4CDE7535-9041-CE48-94F6-862A62FC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03F37059-CC62-7F47-87FE-CE284FDD29D3}"/>
              </a:ext>
            </a:extLst>
          </p:cNvPr>
          <p:cNvGrpSpPr/>
          <p:nvPr/>
        </p:nvGrpSpPr>
        <p:grpSpPr>
          <a:xfrm>
            <a:off x="9786416" y="1822753"/>
            <a:ext cx="1049867" cy="1049867"/>
            <a:chOff x="7340600" y="1689100"/>
            <a:chExt cx="787400" cy="787400"/>
          </a:xfrm>
        </p:grpSpPr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DF529922-157C-714D-81DA-84EA4FCB762D}"/>
                </a:ext>
              </a:extLst>
            </p:cNvPr>
            <p:cNvGrpSpPr/>
            <p:nvPr/>
          </p:nvGrpSpPr>
          <p:grpSpPr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39" name="Oval 42">
                <a:extLst>
                  <a:ext uri="{FF2B5EF4-FFF2-40B4-BE49-F238E27FC236}">
                    <a16:creationId xmlns:a16="http://schemas.microsoft.com/office/drawing/2014/main" id="{A25B7585-9597-604D-8F24-83EE257D15C1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val 43">
                <a:extLst>
                  <a:ext uri="{FF2B5EF4-FFF2-40B4-BE49-F238E27FC236}">
                    <a16:creationId xmlns:a16="http://schemas.microsoft.com/office/drawing/2014/main" id="{1BE87A02-F9A0-C049-8D7B-6729B8C2262E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939E277E-6D95-1F4D-A97B-87DE2880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65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24F36F4F-3B5D-104E-AA52-AA1ED07E6BDE}"/>
              </a:ext>
            </a:extLst>
          </p:cNvPr>
          <p:cNvGrpSpPr/>
          <p:nvPr/>
        </p:nvGrpSpPr>
        <p:grpSpPr>
          <a:xfrm flipH="1">
            <a:off x="9537720" y="2847220"/>
            <a:ext cx="1547259" cy="1949967"/>
            <a:chOff x="3171825" y="2459015"/>
            <a:chExt cx="1219200" cy="1536522"/>
          </a:xfrm>
        </p:grpSpPr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D9CB586B-89BF-F04B-99E9-F0700721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FD90023B-B6A0-FA4A-8A42-D161C84F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4" name="Group 63">
            <a:extLst>
              <a:ext uri="{FF2B5EF4-FFF2-40B4-BE49-F238E27FC236}">
                <a16:creationId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1064335" y="4797187"/>
            <a:ext cx="1652118" cy="1180609"/>
            <a:chOff x="1064335" y="4682887"/>
            <a:chExt cx="1652118" cy="1180609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106433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sz="20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Модерация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96420" y="5277488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Следит за порядком на сервере.</a:t>
              </a: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Group 68">
            <a:extLst>
              <a:ext uri="{FF2B5EF4-FFF2-40B4-BE49-F238E27FC236}">
                <a16:creationId xmlns:a16="http://schemas.microsoft.com/office/drawing/2014/main" id="{74CACE81-2F63-D24B-B553-AB8D48C430F5}"/>
              </a:ext>
            </a:extLst>
          </p:cNvPr>
          <p:cNvGrpSpPr/>
          <p:nvPr/>
        </p:nvGrpSpPr>
        <p:grpSpPr>
          <a:xfrm>
            <a:off x="3172010" y="4797187"/>
            <a:ext cx="1632628" cy="1367740"/>
            <a:chOff x="3172010" y="4682887"/>
            <a:chExt cx="1632628" cy="1367740"/>
          </a:xfrm>
        </p:grpSpPr>
        <p:sp>
          <p:nvSpPr>
            <p:cNvPr id="48" name="TextBox 52">
              <a:extLst>
                <a:ext uri="{FF2B5EF4-FFF2-40B4-BE49-F238E27FC236}">
                  <a16:creationId xmlns:a16="http://schemas.microsoft.com/office/drawing/2014/main" id="{C7F2AE0E-136B-DB49-981C-B5DAA42D8145}"/>
                </a:ext>
              </a:extLst>
            </p:cNvPr>
            <p:cNvSpPr txBox="1"/>
            <p:nvPr/>
          </p:nvSpPr>
          <p:spPr>
            <a:xfrm>
              <a:off x="3172010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sz="20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Общение</a:t>
              </a:r>
              <a:endParaRPr lang="zh-CN" altLang="en-US" sz="2000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6F5DD0EB-05AA-934E-A5D1-7B81C5B3F078}"/>
                </a:ext>
              </a:extLst>
            </p:cNvPr>
            <p:cNvSpPr txBox="1">
              <a:spLocks/>
            </p:cNvSpPr>
            <p:nvPr/>
          </p:nvSpPr>
          <p:spPr>
            <a:xfrm>
              <a:off x="3172010" y="5464619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Может общаться с пользователями и играть с ними.</a:t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69">
            <a:extLst>
              <a:ext uri="{FF2B5EF4-FFF2-40B4-BE49-F238E27FC236}">
                <a16:creationId xmlns:a16="http://schemas.microsoft.com/office/drawing/2014/main" id="{C77AF43E-E00B-C14E-808B-CF65F354E918}"/>
              </a:ext>
            </a:extLst>
          </p:cNvPr>
          <p:cNvGrpSpPr/>
          <p:nvPr/>
        </p:nvGrpSpPr>
        <p:grpSpPr>
          <a:xfrm>
            <a:off x="4999479" y="4797187"/>
            <a:ext cx="2162956" cy="1317471"/>
            <a:chOff x="4999479" y="4682887"/>
            <a:chExt cx="2162956" cy="1317471"/>
          </a:xfrm>
        </p:grpSpPr>
        <p:sp>
          <p:nvSpPr>
            <p:cNvPr id="51" name="TextBox 55">
              <a:extLst>
                <a:ext uri="{FF2B5EF4-FFF2-40B4-BE49-F238E27FC236}">
                  <a16:creationId xmlns:a16="http://schemas.microsoft.com/office/drawing/2014/main" id="{08524556-A9A8-D142-A96A-DAFF189696AF}"/>
                </a:ext>
              </a:extLst>
            </p:cNvPr>
            <p:cNvSpPr txBox="1"/>
            <p:nvPr/>
          </p:nvSpPr>
          <p:spPr>
            <a:xfrm>
              <a:off x="5267090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sz="20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Медиа-контент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id="{72C33E5D-0FB5-C34F-8C2B-111D8A825F55}"/>
                </a:ext>
              </a:extLst>
            </p:cNvPr>
            <p:cNvSpPr txBox="1">
              <a:spLocks/>
            </p:cNvSpPr>
            <p:nvPr/>
          </p:nvSpPr>
          <p:spPr>
            <a:xfrm>
              <a:off x="4999479" y="5414350"/>
              <a:ext cx="2162956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Отправляет интересные картинки и анекдоты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Group 70">
            <a:extLst>
              <a:ext uri="{FF2B5EF4-FFF2-40B4-BE49-F238E27FC236}">
                <a16:creationId xmlns:a16="http://schemas.microsoft.com/office/drawing/2014/main" id="{B0C06BF2-1255-0640-AE98-8814456087D8}"/>
              </a:ext>
            </a:extLst>
          </p:cNvPr>
          <p:cNvGrpSpPr/>
          <p:nvPr/>
        </p:nvGrpSpPr>
        <p:grpSpPr>
          <a:xfrm>
            <a:off x="7225119" y="4797187"/>
            <a:ext cx="1957107" cy="1300752"/>
            <a:chOff x="7225119" y="4682887"/>
            <a:chExt cx="1957107" cy="1300752"/>
          </a:xfrm>
        </p:grpSpPr>
        <p:sp>
          <p:nvSpPr>
            <p:cNvPr id="54" name="TextBox 58">
              <a:extLst>
                <a:ext uri="{FF2B5EF4-FFF2-40B4-BE49-F238E27FC236}">
                  <a16:creationId xmlns:a16="http://schemas.microsoft.com/office/drawing/2014/main" id="{6A3C9776-F048-A347-8734-ACABE80368DE}"/>
                </a:ext>
              </a:extLst>
            </p:cNvPr>
            <p:cNvSpPr txBox="1"/>
            <p:nvPr/>
          </p:nvSpPr>
          <p:spPr>
            <a:xfrm>
              <a:off x="737476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sz="20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Настройка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59">
              <a:extLst>
                <a:ext uri="{FF2B5EF4-FFF2-40B4-BE49-F238E27FC236}">
                  <a16:creationId xmlns:a16="http://schemas.microsoft.com/office/drawing/2014/main" id="{E4BE603C-8EEE-4845-B407-B24440F17CF0}"/>
                </a:ext>
              </a:extLst>
            </p:cNvPr>
            <p:cNvSpPr txBox="1">
              <a:spLocks/>
            </p:cNvSpPr>
            <p:nvPr/>
          </p:nvSpPr>
          <p:spPr>
            <a:xfrm>
              <a:off x="7225119" y="5397631"/>
              <a:ext cx="1957107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Помогает на базовом уровне настроить сервер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Group 71">
            <a:extLst>
              <a:ext uri="{FF2B5EF4-FFF2-40B4-BE49-F238E27FC236}">
                <a16:creationId xmlns:a16="http://schemas.microsoft.com/office/drawing/2014/main" id="{76E9CCD1-30C2-1142-A1DE-54F744E6997E}"/>
              </a:ext>
            </a:extLst>
          </p:cNvPr>
          <p:cNvGrpSpPr/>
          <p:nvPr/>
        </p:nvGrpSpPr>
        <p:grpSpPr>
          <a:xfrm>
            <a:off x="9495034" y="4797187"/>
            <a:ext cx="1632628" cy="1300752"/>
            <a:chOff x="9495034" y="4682887"/>
            <a:chExt cx="1632628" cy="1300752"/>
          </a:xfrm>
        </p:grpSpPr>
        <p:sp>
          <p:nvSpPr>
            <p:cNvPr id="57" name="TextBox 61">
              <a:extLst>
                <a:ext uri="{FF2B5EF4-FFF2-40B4-BE49-F238E27FC236}">
                  <a16:creationId xmlns:a16="http://schemas.microsoft.com/office/drawing/2014/main" id="{6376FAB9-E5FA-8349-B718-276D0FF70620}"/>
                </a:ext>
              </a:extLst>
            </p:cNvPr>
            <p:cNvSpPr txBox="1"/>
            <p:nvPr/>
          </p:nvSpPr>
          <p:spPr>
            <a:xfrm>
              <a:off x="9495034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sz="20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Статистика</a:t>
              </a:r>
              <a:endParaRPr lang="zh-CN" altLang="en-US" b="1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62">
              <a:extLst>
                <a:ext uri="{FF2B5EF4-FFF2-40B4-BE49-F238E27FC236}">
                  <a16:creationId xmlns:a16="http://schemas.microsoft.com/office/drawing/2014/main" id="{C2F93BB6-35BE-B24B-BC2B-AD8D7F53E6E7}"/>
                </a:ext>
              </a:extLst>
            </p:cNvPr>
            <p:cNvSpPr txBox="1">
              <a:spLocks/>
            </p:cNvSpPr>
            <p:nvPr/>
          </p:nvSpPr>
          <p:spPr>
            <a:xfrm>
              <a:off x="9507629" y="5397631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Выводит статистику сервера по команде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Для чего нужен бот?</a:t>
            </a:r>
            <a:endParaRPr lang="en-UA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4253427-EFD1-6E43-AFAF-052371FB986E}"/>
              </a:ext>
            </a:extLst>
          </p:cNvPr>
          <p:cNvSpPr>
            <a:spLocks/>
          </p:cNvSpPr>
          <p:nvPr/>
        </p:nvSpPr>
        <p:spPr bwMode="auto">
          <a:xfrm>
            <a:off x="5481340" y="2205357"/>
            <a:ext cx="1199467" cy="10422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zh-CN" sz="1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Общение</a:t>
            </a:r>
            <a:endParaRPr lang="zh-CN" altLang="en-US" sz="1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F8B45CE9-9445-1140-997E-16D8262D8437}"/>
              </a:ext>
            </a:extLst>
          </p:cNvPr>
          <p:cNvSpPr>
            <a:spLocks/>
          </p:cNvSpPr>
          <p:nvPr/>
        </p:nvSpPr>
        <p:spPr bwMode="auto">
          <a:xfrm>
            <a:off x="5068039" y="3467719"/>
            <a:ext cx="2026066" cy="489671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Привлечение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0F9AA6C4-8DF3-3A40-AF39-6C9D57957940}"/>
              </a:ext>
            </a:extLst>
          </p:cNvPr>
          <p:cNvSpPr>
            <a:spLocks/>
          </p:cNvSpPr>
          <p:nvPr/>
        </p:nvSpPr>
        <p:spPr bwMode="auto">
          <a:xfrm>
            <a:off x="4663726" y="4182005"/>
            <a:ext cx="2843679" cy="485178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Настройка сервера</a:t>
            </a: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779E0FA4-476E-4748-828E-888EEF69081C}"/>
              </a:ext>
            </a:extLst>
          </p:cNvPr>
          <p:cNvSpPr>
            <a:spLocks/>
          </p:cNvSpPr>
          <p:nvPr/>
        </p:nvSpPr>
        <p:spPr bwMode="auto">
          <a:xfrm>
            <a:off x="4039283" y="4891802"/>
            <a:ext cx="4097053" cy="862538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zh-CN" sz="2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Развитие и ускорение деятельности</a:t>
            </a:r>
            <a:endParaRPr lang="zh-CN" altLang="en-US" sz="2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887C9421-1E38-E449-833B-544C7EC7AE5D}"/>
              </a:ext>
            </a:extLst>
          </p:cNvPr>
          <p:cNvSpPr>
            <a:spLocks/>
          </p:cNvSpPr>
          <p:nvPr/>
        </p:nvSpPr>
        <p:spPr bwMode="auto">
          <a:xfrm>
            <a:off x="5481339" y="3247589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4CE898C7-D520-A14C-9E71-37495CA9297B}"/>
              </a:ext>
            </a:extLst>
          </p:cNvPr>
          <p:cNvSpPr>
            <a:spLocks/>
          </p:cNvSpPr>
          <p:nvPr/>
        </p:nvSpPr>
        <p:spPr bwMode="auto">
          <a:xfrm>
            <a:off x="5068039" y="3957387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F59445E-C967-5147-82EA-D8A1BC3C5D23}"/>
              </a:ext>
            </a:extLst>
          </p:cNvPr>
          <p:cNvSpPr>
            <a:spLocks/>
          </p:cNvSpPr>
          <p:nvPr/>
        </p:nvSpPr>
        <p:spPr bwMode="auto">
          <a:xfrm>
            <a:off x="4663726" y="4667184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D63688FA-5873-B447-8D1F-5CDF3B19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2588551"/>
            <a:ext cx="489671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1565EF96-D39F-F240-AFF8-91F806F7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199" y="4141993"/>
            <a:ext cx="489671" cy="480687"/>
          </a:xfrm>
          <a:prstGeom prst="ellipse">
            <a:avLst/>
          </a:pr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DFEB96DF-B4E8-0541-ADD6-82025D05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502" y="4246054"/>
            <a:ext cx="485177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BCB8FD3F-B1CF-7749-8430-D963472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199" y="2496056"/>
            <a:ext cx="485177" cy="480687"/>
          </a:xfrm>
          <a:prstGeom prst="ellipse">
            <a:avLst/>
          </a:prstGeom>
          <a:solidFill>
            <a:schemeClr val="accent4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8FA6643D-C238-4042-A31E-C8A03241B00E}"/>
              </a:ext>
            </a:extLst>
          </p:cNvPr>
          <p:cNvSpPr>
            <a:spLocks noEditPoints="1"/>
          </p:cNvSpPr>
          <p:nvPr/>
        </p:nvSpPr>
        <p:spPr bwMode="auto">
          <a:xfrm>
            <a:off x="11063558" y="2574171"/>
            <a:ext cx="324456" cy="324454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3FB148F-A780-EA40-9D2F-4BB4713BB6E8}"/>
              </a:ext>
            </a:extLst>
          </p:cNvPr>
          <p:cNvSpPr>
            <a:spLocks noEditPoints="1"/>
          </p:cNvSpPr>
          <p:nvPr/>
        </p:nvSpPr>
        <p:spPr bwMode="auto">
          <a:xfrm>
            <a:off x="11070600" y="4248125"/>
            <a:ext cx="324456" cy="27740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553411D6-665E-EF4B-B7C5-D16B162B6273}"/>
              </a:ext>
            </a:extLst>
          </p:cNvPr>
          <p:cNvSpPr>
            <a:spLocks noEditPoints="1"/>
          </p:cNvSpPr>
          <p:nvPr/>
        </p:nvSpPr>
        <p:spPr bwMode="auto">
          <a:xfrm>
            <a:off x="1260591" y="2669916"/>
            <a:ext cx="272502" cy="326414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AE85B7A-7321-3849-B88D-AF0956C2F643}"/>
              </a:ext>
            </a:extLst>
          </p:cNvPr>
          <p:cNvSpPr>
            <a:spLocks noEditPoints="1"/>
          </p:cNvSpPr>
          <p:nvPr/>
        </p:nvSpPr>
        <p:spPr bwMode="auto">
          <a:xfrm>
            <a:off x="1236861" y="4372771"/>
            <a:ext cx="324456" cy="236234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10C89B-0E65-4C4F-9E3C-C5DAAC9BFE66}"/>
              </a:ext>
            </a:extLst>
          </p:cNvPr>
          <p:cNvSpPr txBox="1"/>
          <p:nvPr/>
        </p:nvSpPr>
        <p:spPr>
          <a:xfrm>
            <a:off x="1749501" y="2585779"/>
            <a:ext cx="3318538" cy="3450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Монетизация (реклама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,</a:t>
            </a: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заработок)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A9912-1858-9D42-BE00-FEECE9D87FDF}"/>
              </a:ext>
            </a:extLst>
          </p:cNvPr>
          <p:cNvSpPr txBox="1"/>
          <p:nvPr/>
        </p:nvSpPr>
        <p:spPr>
          <a:xfrm>
            <a:off x="1792138" y="4038264"/>
            <a:ext cx="2545395" cy="9052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Содержание сервера в порядке и уюте для пользователей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249123-3DB8-FA4A-9A0E-391329E8BA7B}"/>
              </a:ext>
            </a:extLst>
          </p:cNvPr>
          <p:cNvSpPr txBox="1"/>
          <p:nvPr/>
        </p:nvSpPr>
        <p:spPr>
          <a:xfrm>
            <a:off x="8192475" y="2484300"/>
            <a:ext cx="2664296" cy="6251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Ведение статистики сервера и его участников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C06A6-FEED-7346-96B7-D9C0C813B717}"/>
              </a:ext>
            </a:extLst>
          </p:cNvPr>
          <p:cNvSpPr txBox="1"/>
          <p:nvPr/>
        </p:nvSpPr>
        <p:spPr>
          <a:xfrm>
            <a:off x="7969822" y="3957387"/>
            <a:ext cx="2886949" cy="1185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ru-RU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Привлечение помогает увеличить сервер а значит позволяет проводить более масштабные мероприятия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93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3" grpId="0" animBg="1"/>
          <p:bldP spid="44" grpId="0" animBg="1"/>
          <p:bldP spid="46" grpId="0" animBg="1"/>
          <p:bldP spid="47" grpId="0" animBg="1"/>
          <p:bldP spid="50" grpId="0" animBg="1"/>
          <p:bldP spid="51" grpId="0" animBg="1"/>
          <p:bldP spid="52" grpId="0"/>
          <p:bldP spid="55" grpId="0"/>
          <p:bldP spid="56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3" grpId="0" animBg="1"/>
          <p:bldP spid="44" grpId="0" animBg="1"/>
          <p:bldP spid="46" grpId="0" animBg="1"/>
          <p:bldP spid="47" grpId="0" animBg="1"/>
          <p:bldP spid="50" grpId="0" animBg="1"/>
          <p:bldP spid="51" grpId="0" animBg="1"/>
          <p:bldP spid="52" grpId="0"/>
          <p:bldP spid="55" grpId="0"/>
          <p:bldP spid="56" grpId="0"/>
          <p:bldP spid="5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333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План работы над ботом</a:t>
            </a:r>
            <a:endParaRPr lang="en-UA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7150971" y="1917459"/>
            <a:ext cx="2942939" cy="677757"/>
            <a:chOff x="874713" y="3451823"/>
            <a:chExt cx="2942939" cy="677757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3" y="3800644"/>
              <a:ext cx="2942939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платформы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discord.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74713" y="3451823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Discord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7150971" y="3615083"/>
            <a:ext cx="2717425" cy="936290"/>
            <a:chOff x="874713" y="3451823"/>
            <a:chExt cx="2717425" cy="936290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74713" y="3800644"/>
              <a:ext cx="2717425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</a:t>
              </a:r>
              <a:r>
                <a:rPr lang="ru-RU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аватара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,</a:t>
              </a: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названия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,</a:t>
              </a: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объяснений команд бота.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874713" y="3451823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Visual</a:t>
              </a:r>
              <a:endParaRPr lang="ru-RU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2090057" y="2676705"/>
            <a:ext cx="2915489" cy="936290"/>
            <a:chOff x="1493637" y="3451823"/>
            <a:chExt cx="2915489" cy="936290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493637" y="3800644"/>
              <a:ext cx="2915489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различных команд и активностей бота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2167152" y="3451823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Development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B319FABD-12D4-9F47-BB31-547FED1FC8BD}"/>
              </a:ext>
            </a:extLst>
          </p:cNvPr>
          <p:cNvGrpSpPr/>
          <p:nvPr/>
        </p:nvGrpSpPr>
        <p:grpSpPr>
          <a:xfrm>
            <a:off x="2090057" y="4465729"/>
            <a:ext cx="2915489" cy="936290"/>
            <a:chOff x="1493637" y="3451823"/>
            <a:chExt cx="2915489" cy="936290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2AF631A7-3775-1E48-B488-C1601D94D94D}"/>
                </a:ext>
              </a:extLst>
            </p:cNvPr>
            <p:cNvSpPr/>
            <p:nvPr/>
          </p:nvSpPr>
          <p:spPr>
            <a:xfrm>
              <a:off x="1493637" y="3800644"/>
              <a:ext cx="2915489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Размещение бота в сети интернет для использования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B87F231D-97BD-884B-99C6-7D2EE964690C}"/>
                </a:ext>
              </a:extLst>
            </p:cNvPr>
            <p:cNvSpPr/>
            <p:nvPr/>
          </p:nvSpPr>
          <p:spPr>
            <a:xfrm>
              <a:off x="2167152" y="3451823"/>
              <a:ext cx="224197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Hosting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5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64901C-3996-48E8-8315-B587C2B6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5" y="423737"/>
            <a:ext cx="3038899" cy="31341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24F7DB-A5B2-46D1-BDC0-89C9B7B7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432969"/>
            <a:ext cx="470600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7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4"/>
          <p:cNvSpPr/>
          <p:nvPr/>
        </p:nvSpPr>
        <p:spPr>
          <a:xfrm>
            <a:off x="95684" y="384540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b="1" u="sng" dirty="0">
                <a:solidFill>
                  <a:schemeClr val="accent1"/>
                </a:solidFill>
              </a:rPr>
              <a:t>krasni2006@gmail.com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15" name="Прямоугольник 7"/>
          <p:cNvSpPr/>
          <p:nvPr/>
        </p:nvSpPr>
        <p:spPr>
          <a:xfrm>
            <a:off x="95684" y="1522408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МОИ СТРАНИЦЫ В СОЦИАЛЬНЫХ СЕТЯХ: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59396" y="2051908"/>
            <a:ext cx="222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https://vk.com/coggu</a:t>
            </a:r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97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Coggu</a:t>
            </a:r>
            <a:endParaRPr lang="en-US" dirty="0"/>
          </a:p>
        </p:txBody>
      </p:sp>
      <p:pic>
        <p:nvPicPr>
          <p:cNvPr id="3" name="Picture 2" descr="https://yourciv.com/wp-content/uploads/2017/10/discord.png">
            <a:extLst>
              <a:ext uri="{FF2B5EF4-FFF2-40B4-BE49-F238E27FC236}">
                <a16:creationId xmlns:a16="http://schemas.microsoft.com/office/drawing/2014/main" id="{8517C2E4-2C43-4350-B0DE-131ECFC8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2" y="292475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AA263-9026-422A-AFEA-D6432988BF0E}"/>
              </a:ext>
            </a:extLst>
          </p:cNvPr>
          <p:cNvSpPr txBox="1"/>
          <p:nvPr/>
        </p:nvSpPr>
        <p:spPr>
          <a:xfrm>
            <a:off x="676963" y="2924037"/>
            <a:ext cx="260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~Co</a:t>
            </a:r>
            <a:r>
              <a:rPr lang="ru-RU" dirty="0"/>
              <a:t>ж</a:t>
            </a:r>
            <a:r>
              <a:rPr lang="en-US" dirty="0" err="1"/>
              <a:t>gu</a:t>
            </a:r>
            <a:r>
              <a:rPr lang="en-US" dirty="0"/>
              <a:t>~#8605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AAB5F-5F8D-4385-9076-BD482AD8D447}"/>
              </a:ext>
            </a:extLst>
          </p:cNvPr>
          <p:cNvSpPr txBox="1"/>
          <p:nvPr/>
        </p:nvSpPr>
        <p:spPr>
          <a:xfrm>
            <a:off x="4662679" y="2523928"/>
            <a:ext cx="5886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094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inpin heiti</vt:lpstr>
      <vt:lpstr>Office Theme</vt:lpstr>
      <vt:lpstr>Discord bot  Ambus</vt:lpstr>
      <vt:lpstr>Возможности бота</vt:lpstr>
      <vt:lpstr>Для чего нужен бот?</vt:lpstr>
      <vt:lpstr>План работы над ботом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Яндекс Лицей</cp:lastModifiedBy>
  <cp:revision>7</cp:revision>
  <dcterms:created xsi:type="dcterms:W3CDTF">2023-02-12T09:30:00Z</dcterms:created>
  <dcterms:modified xsi:type="dcterms:W3CDTF">2023-04-25T08:34:54Z</dcterms:modified>
</cp:coreProperties>
</file>