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66FF"/>
    <a:srgbClr val="CC99FF"/>
    <a:srgbClr val="CC00FF"/>
    <a:srgbClr val="1A0E8A"/>
    <a:srgbClr val="8A1A0E"/>
    <a:srgbClr val="2C606C"/>
    <a:srgbClr val="61A7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328F-715A-407B-B737-5AF197C0E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69CA4-2028-46E3-A1B0-B9D0A3344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4BCFE-0C71-47FD-8421-3969C06B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A6D4-E66D-4512-A238-C5EB8E95555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CDCBC-A001-449A-B205-AC5B9270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6694A-F857-4CB6-A4A5-1444D5A9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C743-AFB8-4261-8A6B-F27936E3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5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B666-5DE5-46A9-8C7C-740C9B4A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E7F12-409B-4B13-AE7A-50B0CC2DB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F2D50-065E-4F57-82E4-C7D6E3D6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A6D4-E66D-4512-A238-C5EB8E95555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1AAD4-DE98-4FD1-BBA6-51728E2A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09A24-D359-4404-9C7B-444EC725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C743-AFB8-4261-8A6B-F27936E3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0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80FD5D-E06E-47B0-8430-A32AD963A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9B08A-B10F-45D1-8BFB-CD66EB7BC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51E12-0DA0-4B4F-B10F-4C12EA54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A6D4-E66D-4512-A238-C5EB8E95555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24D90-E2C1-4B0D-8736-7C6F5554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4A85C-D76F-42AA-B186-A71EDCC0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C743-AFB8-4261-8A6B-F27936E3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4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875E7-09CC-4988-B860-217C42C9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C987-9F40-4199-875E-E82DB18B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93AEA-5A04-4E93-A554-59DD7DDA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A6D4-E66D-4512-A238-C5EB8E95555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75979-99C1-4905-804E-261D71C8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FB574-BABB-4B11-AB08-3F7A5B1A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C743-AFB8-4261-8A6B-F27936E3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6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F8A9-5DD6-4B5A-85EB-A27E3C854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639F9-C31B-4E93-BBCC-FB0388D1E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4AB1A-8F0E-48D7-8299-43FFE928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A6D4-E66D-4512-A238-C5EB8E95555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BF0F3-7060-4E4F-84C8-9B6ADF0D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29AFF-F640-4B25-AEA7-44AA3C69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C743-AFB8-4261-8A6B-F27936E3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5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12B8-3135-4FD8-B57A-DE00B05F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8C957-9042-4CFF-90EA-AC301B85B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1B60A-55E7-4C3A-8509-D73DBF97F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460C7-9DD1-40E7-901C-02FD6F41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A6D4-E66D-4512-A238-C5EB8E95555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A671F-B54F-429B-982F-F353A454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3AE33-11CF-4D3B-A7F9-2DBB854D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C743-AFB8-4261-8A6B-F27936E3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99E3-43D5-4E47-9C28-D11E499A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FB37-F8BA-461B-9A71-4F2271619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213D9-9247-4E72-B8E9-3C703A06A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59608-1747-46B9-A588-9B7D81254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1F4B73-F393-414A-BBB5-A91AD3BF0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3B2F9C-AD9A-48E5-90D8-FFFC477B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A6D4-E66D-4512-A238-C5EB8E95555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E5F1FF-06B1-4A76-AA7D-B2DEFBD1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306B6-4FBA-4E1E-84A1-427916DD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C743-AFB8-4261-8A6B-F27936E3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60C7-6CF0-4629-87F5-3F313F84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40AA3-44AD-4206-85CD-A50AD5BA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A6D4-E66D-4512-A238-C5EB8E95555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BAB9E-912B-4D84-B78E-370F5F2A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4343E-63C3-4993-AC0C-0DD2A720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C743-AFB8-4261-8A6B-F27936E3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7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CA7BC-7C00-410A-AFFA-A7B47AA0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A6D4-E66D-4512-A238-C5EB8E95555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57AAD-33F6-46F4-AD5F-514B2DEA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78C3D-216C-40D5-AB69-D60D48A2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C743-AFB8-4261-8A6B-F27936E3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5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0E6A-8212-42BF-A3AE-384E4FB87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7C541-6B8B-4941-9F31-5BAA23092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79374-FA54-468E-85FB-A0C9EF009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9106-F62F-442D-932B-867B3338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A6D4-E66D-4512-A238-C5EB8E95555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DC6B5-C566-4328-B45D-E9B4466B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725FC-A800-46F9-9158-FE824F26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C743-AFB8-4261-8A6B-F27936E3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B2AB-46CC-4F33-8FA8-52540EAC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2C25B-E4B9-42C0-8F3D-221EBFFEE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C3D5F-D57E-449F-B6F3-0CCD3081E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813E1-CEE9-40E3-BB86-34C2B1F5C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A6D4-E66D-4512-A238-C5EB8E95555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9C88F-7797-47DA-8C4B-010946E1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461D5-1C92-4EFC-AD52-83B060AB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C743-AFB8-4261-8A6B-F27936E3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2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3983B-67C6-49E6-84E3-5D412166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6B72C-09F6-42BB-A605-D44D02AE5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51E82-9C70-4B4C-AB26-BA7769576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CA6D4-E66D-4512-A238-C5EB8E955550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CA064-3F97-4798-AF4A-4E2F9F41D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3CE85-6620-4DF6-AC89-BE9E78113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7C743-AFB8-4261-8A6B-F27936E3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1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AEFD8A51-66C3-4C1F-A882-AE1B88349C9E}"/>
              </a:ext>
            </a:extLst>
          </p:cNvPr>
          <p:cNvSpPr/>
          <p:nvPr/>
        </p:nvSpPr>
        <p:spPr>
          <a:xfrm>
            <a:off x="2293320" y="97797"/>
            <a:ext cx="6940480" cy="6662405"/>
          </a:xfrm>
          <a:prstGeom prst="ellipse">
            <a:avLst/>
          </a:prstGeom>
          <a:solidFill>
            <a:srgbClr val="2C6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40546A6-57A6-47F6-801F-65FD77295B47}"/>
              </a:ext>
            </a:extLst>
          </p:cNvPr>
          <p:cNvSpPr/>
          <p:nvPr/>
        </p:nvSpPr>
        <p:spPr>
          <a:xfrm>
            <a:off x="2575115" y="329606"/>
            <a:ext cx="6388132" cy="6177519"/>
          </a:xfrm>
          <a:prstGeom prst="ellipse">
            <a:avLst/>
          </a:prstGeom>
          <a:solidFill>
            <a:srgbClr val="2C606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F1B65B-AD5D-44D9-8BEC-21C7FA1F094A}"/>
              </a:ext>
            </a:extLst>
          </p:cNvPr>
          <p:cNvSpPr txBox="1"/>
          <p:nvPr/>
        </p:nvSpPr>
        <p:spPr>
          <a:xfrm>
            <a:off x="2958200" y="4310886"/>
            <a:ext cx="5715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 Nova" panose="020B0604020202020204" pitchFamily="34" charset="0"/>
                <a:ea typeface="Verdana" panose="020B0604030504040204" pitchFamily="34" charset="0"/>
                <a:cs typeface="Leelawadee" panose="020B0502040204020203" pitchFamily="34" charset="-34"/>
              </a:rPr>
              <a:t>COGHILL LAB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23FAB9-F166-4000-9D83-81C30F784C56}"/>
              </a:ext>
            </a:extLst>
          </p:cNvPr>
          <p:cNvSpPr txBox="1"/>
          <p:nvPr/>
        </p:nvSpPr>
        <p:spPr>
          <a:xfrm>
            <a:off x="3799606" y="5165345"/>
            <a:ext cx="42059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chemeClr val="bg1"/>
                </a:solidFill>
                <a:latin typeface="Arial Nova" panose="020B0604020202020204" pitchFamily="34" charset="0"/>
                <a:ea typeface="Verdana" panose="020B0604030504040204" pitchFamily="34" charset="0"/>
                <a:cs typeface="Leelawadee" panose="020B0502040204020203" pitchFamily="34" charset="-34"/>
              </a:rPr>
              <a:t>HIV ONCOLOGY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4A58B7-576A-4186-898C-461F643A4CD4}"/>
              </a:ext>
            </a:extLst>
          </p:cNvPr>
          <p:cNvCxnSpPr>
            <a:cxnSpLocks/>
          </p:cNvCxnSpPr>
          <p:nvPr/>
        </p:nvCxnSpPr>
        <p:spPr>
          <a:xfrm flipH="1">
            <a:off x="5752927" y="711768"/>
            <a:ext cx="46858" cy="3326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4EF83E-12AB-4791-AFBE-672F01F0571A}"/>
              </a:ext>
            </a:extLst>
          </p:cNvPr>
          <p:cNvCxnSpPr>
            <a:cxnSpLocks/>
          </p:cNvCxnSpPr>
          <p:nvPr/>
        </p:nvCxnSpPr>
        <p:spPr>
          <a:xfrm>
            <a:off x="3799606" y="2469433"/>
            <a:ext cx="39969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FB46D0C-3CFC-4B88-876E-480C7B8A1F40}"/>
              </a:ext>
            </a:extLst>
          </p:cNvPr>
          <p:cNvGrpSpPr/>
          <p:nvPr/>
        </p:nvGrpSpPr>
        <p:grpSpPr>
          <a:xfrm>
            <a:off x="5900814" y="854599"/>
            <a:ext cx="1766688" cy="1400005"/>
            <a:chOff x="4610406" y="2689874"/>
            <a:chExt cx="1189161" cy="95238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2FADB1E-CC90-4AAC-BC19-77273F002344}"/>
                </a:ext>
              </a:extLst>
            </p:cNvPr>
            <p:cNvCxnSpPr/>
            <p:nvPr/>
          </p:nvCxnSpPr>
          <p:spPr>
            <a:xfrm>
              <a:off x="4857649" y="2689874"/>
              <a:ext cx="0" cy="8731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5B31509-7206-4217-85BD-B51062306C9B}"/>
                </a:ext>
              </a:extLst>
            </p:cNvPr>
            <p:cNvCxnSpPr>
              <a:cxnSpLocks/>
            </p:cNvCxnSpPr>
            <p:nvPr/>
          </p:nvCxnSpPr>
          <p:spPr>
            <a:xfrm>
              <a:off x="4856592" y="3555925"/>
              <a:ext cx="94297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4510A5-947A-47DB-94ED-D62541CA731B}"/>
                </a:ext>
              </a:extLst>
            </p:cNvPr>
            <p:cNvSpPr txBox="1"/>
            <p:nvPr/>
          </p:nvSpPr>
          <p:spPr>
            <a:xfrm rot="16200000">
              <a:off x="4394340" y="2983560"/>
              <a:ext cx="639298" cy="207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Arial Nova" panose="020B0504020202020204" pitchFamily="34" charset="0"/>
                </a:rPr>
                <a:t>Survival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BF2F5C6B-632E-402A-9602-4E09E75C75C1}"/>
                </a:ext>
              </a:extLst>
            </p:cNvPr>
            <p:cNvCxnSpPr/>
            <p:nvPr/>
          </p:nvCxnSpPr>
          <p:spPr>
            <a:xfrm>
              <a:off x="4878532" y="2876546"/>
              <a:ext cx="321937" cy="113928"/>
            </a:xfrm>
            <a:prstGeom prst="bentConnector3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D67D48D8-B99A-4869-B688-DEAF450CCD0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79674" y="3006379"/>
              <a:ext cx="214741" cy="173150"/>
            </a:xfrm>
            <a:prstGeom prst="bentConnector3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FF3CE9FC-9A2E-48A8-98D8-9E84812FC176}"/>
                </a:ext>
              </a:extLst>
            </p:cNvPr>
            <p:cNvCxnSpPr/>
            <p:nvPr/>
          </p:nvCxnSpPr>
          <p:spPr>
            <a:xfrm>
              <a:off x="5373620" y="3200325"/>
              <a:ext cx="367052" cy="129656"/>
            </a:xfrm>
            <a:prstGeom prst="bentConnector3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FCFABCD-D1AB-461D-ABAF-F28F4AECF559}"/>
                </a:ext>
              </a:extLst>
            </p:cNvPr>
            <p:cNvCxnSpPr/>
            <p:nvPr/>
          </p:nvCxnSpPr>
          <p:spPr>
            <a:xfrm>
              <a:off x="4878532" y="3200325"/>
              <a:ext cx="495088" cy="0"/>
            </a:xfrm>
            <a:prstGeom prst="line">
              <a:avLst/>
            </a:prstGeom>
            <a:ln w="63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5203522-8B4A-4FAE-B709-6363F9F95946}"/>
                </a:ext>
              </a:extLst>
            </p:cNvPr>
            <p:cNvCxnSpPr>
              <a:cxnSpLocks/>
            </p:cNvCxnSpPr>
            <p:nvPr/>
          </p:nvCxnSpPr>
          <p:spPr>
            <a:xfrm>
              <a:off x="5373620" y="3207413"/>
              <a:ext cx="0" cy="355601"/>
            </a:xfrm>
            <a:prstGeom prst="line">
              <a:avLst/>
            </a:prstGeom>
            <a:ln w="63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2E53941-A7E5-4D9A-8F0B-9F1F590050B8}"/>
                </a:ext>
              </a:extLst>
            </p:cNvPr>
            <p:cNvCxnSpPr>
              <a:cxnSpLocks/>
            </p:cNvCxnSpPr>
            <p:nvPr/>
          </p:nvCxnSpPr>
          <p:spPr>
            <a:xfrm>
              <a:off x="4843949" y="3642257"/>
              <a:ext cx="955618" cy="0"/>
            </a:xfrm>
            <a:prstGeom prst="straightConnector1">
              <a:avLst/>
            </a:prstGeom>
            <a:ln w="63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17D39CE-F065-43B8-9DC4-1CE3632DFE5E}"/>
              </a:ext>
            </a:extLst>
          </p:cNvPr>
          <p:cNvGrpSpPr/>
          <p:nvPr/>
        </p:nvGrpSpPr>
        <p:grpSpPr>
          <a:xfrm>
            <a:off x="6069814" y="2625880"/>
            <a:ext cx="1641844" cy="1423252"/>
            <a:chOff x="6468537" y="2172093"/>
            <a:chExt cx="1209931" cy="1136862"/>
          </a:xfrm>
        </p:grpSpPr>
        <p:pic>
          <p:nvPicPr>
            <p:cNvPr id="65" name="Graphic 64" descr="Man with solid fill">
              <a:extLst>
                <a:ext uri="{FF2B5EF4-FFF2-40B4-BE49-F238E27FC236}">
                  <a16:creationId xmlns:a16="http://schemas.microsoft.com/office/drawing/2014/main" id="{58EFB45A-E68F-4EFF-BDEB-52B0C39C1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8537" y="2562144"/>
              <a:ext cx="451991" cy="443112"/>
            </a:xfrm>
            <a:prstGeom prst="rect">
              <a:avLst/>
            </a:prstGeom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D3214FC-18BB-43F6-81AD-35C2346AAD27}"/>
                </a:ext>
              </a:extLst>
            </p:cNvPr>
            <p:cNvGrpSpPr/>
            <p:nvPr/>
          </p:nvGrpSpPr>
          <p:grpSpPr>
            <a:xfrm>
              <a:off x="6565814" y="2172093"/>
              <a:ext cx="1112654" cy="1136862"/>
              <a:chOff x="6576920" y="2181380"/>
              <a:chExt cx="964233" cy="1011528"/>
            </a:xfrm>
          </p:grpSpPr>
          <p:pic>
            <p:nvPicPr>
              <p:cNvPr id="12" name="Graphic 11" descr="Woman with solid fill">
                <a:extLst>
                  <a:ext uri="{FF2B5EF4-FFF2-40B4-BE49-F238E27FC236}">
                    <a16:creationId xmlns:a16="http://schemas.microsoft.com/office/drawing/2014/main" id="{AAC5BFBD-5907-4AE5-A7F1-0DE01C1254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24116" y="2524205"/>
                <a:ext cx="369442" cy="396497"/>
              </a:xfrm>
              <a:prstGeom prst="rect">
                <a:avLst/>
              </a:prstGeom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EFC47D4-191A-4495-973B-E5ED8279533C}"/>
                  </a:ext>
                </a:extLst>
              </p:cNvPr>
              <p:cNvGrpSpPr/>
              <p:nvPr/>
            </p:nvGrpSpPr>
            <p:grpSpPr>
              <a:xfrm>
                <a:off x="6796674" y="2181380"/>
                <a:ext cx="409961" cy="435275"/>
                <a:chOff x="7255737" y="2158157"/>
                <a:chExt cx="1318550" cy="1162395"/>
              </a:xfrm>
            </p:grpSpPr>
            <p:pic>
              <p:nvPicPr>
                <p:cNvPr id="56" name="Graphic 55" descr="Woman with solid fill">
                  <a:extLst>
                    <a:ext uri="{FF2B5EF4-FFF2-40B4-BE49-F238E27FC236}">
                      <a16:creationId xmlns:a16="http://schemas.microsoft.com/office/drawing/2014/main" id="{0BE042E9-AFFA-4826-9CE9-8A25005BED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r="50127"/>
                <a:stretch/>
              </p:blipFill>
              <p:spPr>
                <a:xfrm>
                  <a:off x="7255737" y="2158353"/>
                  <a:ext cx="648643" cy="1162199"/>
                </a:xfrm>
                <a:prstGeom prst="rect">
                  <a:avLst/>
                </a:prstGeom>
              </p:spPr>
            </p:pic>
            <p:pic>
              <p:nvPicPr>
                <p:cNvPr id="66" name="Graphic 65" descr="Man with solid fill">
                  <a:extLst>
                    <a:ext uri="{FF2B5EF4-FFF2-40B4-BE49-F238E27FC236}">
                      <a16:creationId xmlns:a16="http://schemas.microsoft.com/office/drawing/2014/main" id="{CD5391F0-46DA-4EC6-8860-B98F7BB2F5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49760"/>
                <a:stretch/>
              </p:blipFill>
              <p:spPr>
                <a:xfrm>
                  <a:off x="7925643" y="2158157"/>
                  <a:ext cx="648644" cy="1162177"/>
                </a:xfrm>
                <a:prstGeom prst="rect">
                  <a:avLst/>
                </a:prstGeom>
              </p:spPr>
            </p:pic>
          </p:grpSp>
          <p:pic>
            <p:nvPicPr>
              <p:cNvPr id="29" name="Graphic 28" descr="Normal Distribution outline">
                <a:extLst>
                  <a:ext uri="{FF2B5EF4-FFF2-40B4-BE49-F238E27FC236}">
                    <a16:creationId xmlns:a16="http://schemas.microsoft.com/office/drawing/2014/main" id="{A4EA480F-4907-49D4-8435-F263B974D1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l="18544" b="17632"/>
              <a:stretch/>
            </p:blipFill>
            <p:spPr>
              <a:xfrm>
                <a:off x="6576920" y="2439730"/>
                <a:ext cx="964233" cy="753178"/>
              </a:xfrm>
              <a:prstGeom prst="rect">
                <a:avLst/>
              </a:prstGeom>
            </p:spPr>
          </p:pic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947F366-0909-483F-BE03-AEC2C6B627FF}"/>
                  </a:ext>
                </a:extLst>
              </p:cNvPr>
              <p:cNvSpPr/>
              <p:nvPr/>
            </p:nvSpPr>
            <p:spPr>
              <a:xfrm>
                <a:off x="6957640" y="2722453"/>
                <a:ext cx="88152" cy="392625"/>
              </a:xfrm>
              <a:prstGeom prst="rect">
                <a:avLst/>
              </a:prstGeom>
              <a:solidFill>
                <a:srgbClr val="2C60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844E53E-BC16-48E3-975D-489BF2F15E17}"/>
              </a:ext>
            </a:extLst>
          </p:cNvPr>
          <p:cNvGrpSpPr/>
          <p:nvPr/>
        </p:nvGrpSpPr>
        <p:grpSpPr>
          <a:xfrm>
            <a:off x="4012711" y="1122043"/>
            <a:ext cx="1914642" cy="1247640"/>
            <a:chOff x="3897291" y="1238868"/>
            <a:chExt cx="1914642" cy="124764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C0C1F87-57FD-488C-893F-38C9F4E63692}"/>
                </a:ext>
              </a:extLst>
            </p:cNvPr>
            <p:cNvGrpSpPr/>
            <p:nvPr/>
          </p:nvGrpSpPr>
          <p:grpSpPr>
            <a:xfrm>
              <a:off x="3897291" y="1238868"/>
              <a:ext cx="1914642" cy="1247640"/>
              <a:chOff x="6329662" y="2205657"/>
              <a:chExt cx="950883" cy="555491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713000-9A4A-4BCB-8142-5E52596A5659}"/>
                  </a:ext>
                </a:extLst>
              </p:cNvPr>
              <p:cNvSpPr txBox="1"/>
              <p:nvPr/>
            </p:nvSpPr>
            <p:spPr>
              <a:xfrm>
                <a:off x="6329662" y="2205657"/>
                <a:ext cx="314325" cy="204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Arial Nova" panose="020B0504020202020204" pitchFamily="34" charset="0"/>
                  </a:rPr>
                  <a:t>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DA83E4-810C-4C02-8FCA-0A375EAA8D06}"/>
                  </a:ext>
                </a:extLst>
              </p:cNvPr>
              <p:cNvSpPr txBox="1"/>
              <p:nvPr/>
            </p:nvSpPr>
            <p:spPr>
              <a:xfrm>
                <a:off x="6966220" y="2208873"/>
                <a:ext cx="314325" cy="204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Arial Nova" panose="020B0504020202020204" pitchFamily="34" charset="0"/>
                  </a:rPr>
                  <a:t>D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118A67-2C34-4EEA-B488-536A760F4D6F}"/>
                  </a:ext>
                </a:extLst>
              </p:cNvPr>
              <p:cNvSpPr txBox="1"/>
              <p:nvPr/>
            </p:nvSpPr>
            <p:spPr>
              <a:xfrm>
                <a:off x="6659075" y="2556774"/>
                <a:ext cx="229339" cy="204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Arial Nova" panose="020B0504020202020204" pitchFamily="34" charset="0"/>
                  </a:rPr>
                  <a:t>C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BC1C92F-AE87-41F6-8267-600EA43DD43D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>
                <a:off x="6475783" y="2308977"/>
                <a:ext cx="490437" cy="2083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CD13062-D888-4638-A906-23258CCFC9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50473" y="2371289"/>
                <a:ext cx="215451" cy="240541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5CD21BC-4F75-4FB3-8490-76D2BC20BF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3144" y="1587165"/>
              <a:ext cx="394003" cy="560682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ACE92CF-9995-4DF3-A473-22B3317D89CE}"/>
              </a:ext>
            </a:extLst>
          </p:cNvPr>
          <p:cNvSpPr txBox="1"/>
          <p:nvPr/>
        </p:nvSpPr>
        <p:spPr>
          <a:xfrm>
            <a:off x="4294236" y="3735557"/>
            <a:ext cx="1161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Fold Change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53D3C0-9CB4-46EC-ABED-76129509B36E}"/>
              </a:ext>
            </a:extLst>
          </p:cNvPr>
          <p:cNvSpPr txBox="1"/>
          <p:nvPr/>
        </p:nvSpPr>
        <p:spPr>
          <a:xfrm rot="16200000">
            <a:off x="3485696" y="3026834"/>
            <a:ext cx="865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-log</a:t>
            </a:r>
            <a:r>
              <a:rPr lang="en-US" sz="1200" b="1" baseline="-25000" dirty="0">
                <a:solidFill>
                  <a:schemeClr val="bg1"/>
                </a:solidFill>
                <a:latin typeface="Arial Nova" panose="020B0504020202020204" pitchFamily="34" charset="0"/>
              </a:rPr>
              <a:t>10</a:t>
            </a:r>
            <a:r>
              <a:rPr lang="en-US" sz="1200" b="1" dirty="0">
                <a:solidFill>
                  <a:schemeClr val="bg1"/>
                </a:solidFill>
                <a:latin typeface="Arial Nova" panose="020B0504020202020204" pitchFamily="34" charset="0"/>
              </a:rPr>
              <a:t>(P)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1886EC9-4B2D-42D7-BA2A-C0FEB3FF49D6}"/>
              </a:ext>
            </a:extLst>
          </p:cNvPr>
          <p:cNvCxnSpPr>
            <a:cxnSpLocks/>
          </p:cNvCxnSpPr>
          <p:nvPr/>
        </p:nvCxnSpPr>
        <p:spPr>
          <a:xfrm>
            <a:off x="4093276" y="3735557"/>
            <a:ext cx="153540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0E1D607-9274-4C90-8053-FB960294BD1A}"/>
              </a:ext>
            </a:extLst>
          </p:cNvPr>
          <p:cNvCxnSpPr>
            <a:cxnSpLocks/>
          </p:cNvCxnSpPr>
          <p:nvPr/>
        </p:nvCxnSpPr>
        <p:spPr>
          <a:xfrm flipH="1">
            <a:off x="4093276" y="2596452"/>
            <a:ext cx="683" cy="113910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D3B260D6-42D1-4641-A3F9-CE77D4C323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95" y="2684262"/>
            <a:ext cx="1320250" cy="99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3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Nova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Coghill, Anna E</dc:creator>
  <cp:lastModifiedBy>Van Bibber, Nathan W</cp:lastModifiedBy>
  <cp:revision>103</cp:revision>
  <dcterms:created xsi:type="dcterms:W3CDTF">2021-07-03T00:26:46Z</dcterms:created>
  <dcterms:modified xsi:type="dcterms:W3CDTF">2021-10-16T03:49:32Z</dcterms:modified>
</cp:coreProperties>
</file>