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6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2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2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9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1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3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3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7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3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4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8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2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C6ACB-8DF6-1449-BE97-CA8D947F79D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8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4287" y="575341"/>
            <a:ext cx="777448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to the experiment!</a:t>
            </a:r>
          </a:p>
          <a:p>
            <a:endParaRPr lang="en-US" sz="2400" dirty="0"/>
          </a:p>
          <a:p>
            <a:r>
              <a:rPr lang="en-US" sz="2400" dirty="0"/>
              <a:t>We will present you with sequences of images. Each image will be a particular </a:t>
            </a:r>
            <a:r>
              <a:rPr lang="en-US" sz="2400" b="1" dirty="0"/>
              <a:t>face</a:t>
            </a:r>
            <a:r>
              <a:rPr lang="en-US" sz="2400" dirty="0"/>
              <a:t>, </a:t>
            </a:r>
            <a:r>
              <a:rPr lang="en-US" sz="2400" b="1" dirty="0"/>
              <a:t>object</a:t>
            </a:r>
            <a:r>
              <a:rPr lang="en-US" sz="2400" dirty="0"/>
              <a:t>, </a:t>
            </a:r>
            <a:r>
              <a:rPr lang="en-US" sz="2400" b="1" dirty="0"/>
              <a:t>letter</a:t>
            </a:r>
            <a:r>
              <a:rPr lang="en-US" sz="2400" dirty="0"/>
              <a:t> or </a:t>
            </a:r>
            <a:r>
              <a:rPr lang="en-US" sz="2400" b="1" dirty="0"/>
              <a:t>meaningless symbol.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Some will be presented in </a:t>
            </a:r>
            <a:r>
              <a:rPr lang="en-US" sz="2400" b="1" dirty="0"/>
              <a:t>front</a:t>
            </a:r>
            <a:r>
              <a:rPr lang="en-US" sz="2400" dirty="0"/>
              <a:t> </a:t>
            </a:r>
            <a:r>
              <a:rPr lang="en-US" sz="2400" b="1" dirty="0"/>
              <a:t>view</a:t>
            </a:r>
            <a:r>
              <a:rPr lang="en-US" sz="2400" dirty="0"/>
              <a:t> and some in </a:t>
            </a:r>
            <a:r>
              <a:rPr lang="en-US" sz="2400" b="1" dirty="0"/>
              <a:t>side view</a:t>
            </a:r>
            <a:r>
              <a:rPr lang="en-US" sz="2400" dirty="0"/>
              <a:t>; some will be shown </a:t>
            </a:r>
            <a:r>
              <a:rPr lang="en-US" sz="2400" b="1" dirty="0"/>
              <a:t>briefly</a:t>
            </a:r>
            <a:r>
              <a:rPr lang="en-US" sz="2400" dirty="0"/>
              <a:t> and some for </a:t>
            </a:r>
            <a:r>
              <a:rPr lang="en-US" sz="2400" b="1" dirty="0"/>
              <a:t>longer periods</a:t>
            </a:r>
            <a:r>
              <a:rPr lang="en-US" sz="2400" dirty="0"/>
              <a:t>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index finger button</a:t>
            </a:r>
            <a:r>
              <a:rPr lang="en-US" sz="2400" dirty="0"/>
              <a:t> to proceed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272470" y="2864965"/>
            <a:ext cx="1380916" cy="13809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40053" y="2963479"/>
            <a:ext cx="1158579" cy="11585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600120" y="2864964"/>
            <a:ext cx="1368263" cy="13682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911635" y="2864965"/>
            <a:ext cx="1368263" cy="136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12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4287" y="315671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At the beginning of each sequence, we will show you </a:t>
            </a:r>
            <a:r>
              <a:rPr lang="en-US" sz="2400" b="1" dirty="0"/>
              <a:t>two specific “target” images </a:t>
            </a:r>
            <a:r>
              <a:rPr lang="en-US" sz="2400" dirty="0"/>
              <a:t>that you will need to be on the lookout for. </a:t>
            </a:r>
          </a:p>
          <a:p>
            <a:endParaRPr lang="en-US" sz="2400" dirty="0"/>
          </a:p>
          <a:p>
            <a:r>
              <a:rPr lang="en-US" sz="2400" dirty="0"/>
              <a:t>Your task will be to attentively look at each image for as long as it’s on the screen, and </a:t>
            </a:r>
            <a:r>
              <a:rPr lang="en-US" sz="2400" b="1" dirty="0"/>
              <a:t>press the index finger button whenever you see a target image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Please press the </a:t>
            </a:r>
            <a:r>
              <a:rPr lang="en-US" sz="2400" b="1" dirty="0"/>
              <a:t>index finger button,</a:t>
            </a:r>
            <a:r>
              <a:rPr lang="en-US" sz="2400" dirty="0"/>
              <a:t> as </a:t>
            </a:r>
            <a:r>
              <a:rPr lang="en-US" sz="2400" b="1" dirty="0"/>
              <a:t>quickly</a:t>
            </a:r>
            <a:r>
              <a:rPr lang="en-US" sz="2400" dirty="0"/>
              <a:t> and as </a:t>
            </a:r>
            <a:r>
              <a:rPr lang="en-US" sz="2400" b="1" dirty="0"/>
              <a:t>accurately</a:t>
            </a:r>
            <a:r>
              <a:rPr lang="en-US" sz="2400" dirty="0"/>
              <a:t> as possible, whenever you see a target image in any view (</a:t>
            </a:r>
            <a:r>
              <a:rPr lang="en-US" sz="2400" b="1" dirty="0"/>
              <a:t>front or side</a:t>
            </a:r>
            <a:r>
              <a:rPr lang="en-US" sz="2400" dirty="0"/>
              <a:t>) shown for </a:t>
            </a:r>
            <a:r>
              <a:rPr lang="en-US" sz="2400" b="1" dirty="0"/>
              <a:t>short or long duration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index finger button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middle finger button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pPr algn="ctr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532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4287" y="294604"/>
            <a:ext cx="7774486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b="1" dirty="0"/>
              <a:t>Each block </a:t>
            </a:r>
            <a:r>
              <a:rPr lang="en-US" sz="2400" dirty="0"/>
              <a:t>contains </a:t>
            </a:r>
            <a:r>
              <a:rPr lang="en-US" sz="2400" b="1" dirty="0"/>
              <a:t>4 sequences</a:t>
            </a:r>
            <a:r>
              <a:rPr lang="en-US" sz="2400" dirty="0"/>
              <a:t> and will last about </a:t>
            </a:r>
            <a:r>
              <a:rPr lang="en-US" sz="2400" b="1" dirty="0"/>
              <a:t>8.5 minutes</a:t>
            </a:r>
            <a:r>
              <a:rPr lang="en-US" sz="2400" dirty="0"/>
              <a:t>. You will be able to rest between blocks. </a:t>
            </a:r>
          </a:p>
          <a:p>
            <a:endParaRPr lang="en-US" sz="2400" dirty="0"/>
          </a:p>
          <a:p>
            <a:r>
              <a:rPr lang="en-US" sz="2400" dirty="0"/>
              <a:t>Please do your best to remain focused and alert during the experiment, and </a:t>
            </a:r>
            <a:r>
              <a:rPr lang="en-US" sz="2400" b="1" dirty="0"/>
              <a:t>keep your eyes fixed on the center of the screen</a:t>
            </a:r>
            <a:r>
              <a:rPr lang="en-US" sz="2400" dirty="0"/>
              <a:t>. </a:t>
            </a:r>
          </a:p>
          <a:p>
            <a:endParaRPr lang="en-US" sz="2400" dirty="0"/>
          </a:p>
          <a:p>
            <a:r>
              <a:rPr lang="en-US" sz="2400" dirty="0"/>
              <a:t>We will start with a few practice trials, and you will have a chance to ask more questions before starting the main experiment.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Good luck!</a:t>
            </a:r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index finger button </a:t>
            </a:r>
            <a:r>
              <a:rPr lang="en-US" sz="2400" dirty="0"/>
              <a:t>to proceed or the </a:t>
            </a:r>
            <a:r>
              <a:rPr lang="en-US" sz="2400" b="1" dirty="0"/>
              <a:t>middle finger button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pPr algn="ctr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5242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266</Words>
  <Application>Microsoft Office PowerPoint</Application>
  <PresentationFormat>On-screen Show (4:3)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Caltech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Liad Mudrik</dc:creator>
  <cp:lastModifiedBy>User</cp:lastModifiedBy>
  <cp:revision>26</cp:revision>
  <dcterms:created xsi:type="dcterms:W3CDTF">2019-02-20T05:57:35Z</dcterms:created>
  <dcterms:modified xsi:type="dcterms:W3CDTF">2020-08-12T19:37:46Z</dcterms:modified>
</cp:coreProperties>
</file>