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64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287" y="575341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the experiment!</a:t>
            </a:r>
          </a:p>
          <a:p>
            <a:endParaRPr lang="en-US" sz="2400" dirty="0"/>
          </a:p>
          <a:p>
            <a:r>
              <a:rPr lang="en-US" sz="2400" dirty="0"/>
              <a:t>In this study we will present you with sequences of images. Each image will be a particular face, object, letter or meaningless symbol, like these: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Some will be presented in front view and some in side view; some will be shown briefly and some for longer periods of time.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</a:t>
            </a:r>
            <a:r>
              <a:rPr lang="en-US" sz="2400" dirty="0"/>
              <a:t> to proceed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72470" y="2864965"/>
            <a:ext cx="1380916" cy="1380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40053" y="2976133"/>
            <a:ext cx="1158579" cy="11585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600120" y="2864964"/>
            <a:ext cx="1368263" cy="13682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911635" y="2864965"/>
            <a:ext cx="1368263" cy="13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At the beginning of each sequence, we will show you </a:t>
            </a:r>
            <a:r>
              <a:rPr lang="en-US" sz="2400" b="1" dirty="0"/>
              <a:t>two specific “target” images </a:t>
            </a:r>
            <a:r>
              <a:rPr lang="en-US" sz="2400" dirty="0"/>
              <a:t>that you will need to remember and be on the lookout for. </a:t>
            </a:r>
          </a:p>
          <a:p>
            <a:endParaRPr lang="en-US" sz="2400" dirty="0"/>
          </a:p>
          <a:p>
            <a:r>
              <a:rPr lang="en-US" sz="2400" dirty="0"/>
              <a:t>Your main task will be to attentively look at each image for as long as it’s on the screen, and </a:t>
            </a:r>
            <a:r>
              <a:rPr lang="en-US" sz="2400" b="1" dirty="0"/>
              <a:t>press a button whenever you see a target image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Please press the </a:t>
            </a:r>
            <a:r>
              <a:rPr lang="en-US" sz="2400" b="1" dirty="0"/>
              <a:t>up arrow key,</a:t>
            </a:r>
            <a:r>
              <a:rPr lang="en-US" sz="2400" dirty="0"/>
              <a:t> as quickly and as accurately as possible, whenever you see a target image in any view (front or side) for any amount of time (short or long duration).</a:t>
            </a:r>
          </a:p>
          <a:p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743" b="96096" l="82020" r="97826">
                        <a14:foregroundMark x1="84828" y1="81234" x2="84828" y2="81234"/>
                        <a14:foregroundMark x1="84692" y1="86650" x2="84692" y2="86650"/>
                        <a14:foregroundMark x1="87047" y1="88539" x2="87047" y2="88539"/>
                        <a14:foregroundMark x1="86911" y1="83123" x2="86911" y2="83123"/>
                        <a14:foregroundMark x1="89447" y1="81612" x2="89447" y2="81612"/>
                        <a14:foregroundMark x1="93071" y1="81612" x2="93071" y2="81612"/>
                        <a14:foregroundMark x1="92935" y1="88539" x2="92935" y2="88539"/>
                        <a14:foregroundMark x1="91440" y1="67632" x2="91440" y2="67632"/>
                        <a14:foregroundMark x1="92029" y1="69270" x2="92029" y2="69270"/>
                        <a14:foregroundMark x1="92074" y1="72292" x2="92074" y2="72292"/>
                        <a14:foregroundMark x1="91984" y1="84887" x2="91984" y2="84887"/>
                        <a14:foregroundMark x1="97237" y1="86650" x2="97237" y2="86650"/>
                        <a14:foregroundMark x1="84828" y1="82494" x2="84828" y2="82494"/>
                        <a14:foregroundMark x1="83333" y1="82494" x2="83333" y2="82494"/>
                        <a14:foregroundMark x1="89040" y1="68262" x2="89040" y2="68262"/>
                      </a14:backgroundRemoval>
                    </a14:imgEffect>
                  </a14:imgLayer>
                </a14:imgProps>
              </a:ext>
            </a:extLst>
          </a:blip>
          <a:srcRect l="81566" t="62186" r="1685"/>
          <a:stretch/>
        </p:blipFill>
        <p:spPr>
          <a:xfrm>
            <a:off x="3859936" y="3137967"/>
            <a:ext cx="1531524" cy="12433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45540" y="3636562"/>
            <a:ext cx="498057" cy="48563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2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287" y="294604"/>
            <a:ext cx="777448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Each sequence will last about 1min 15sec. You will be able to rest between sequences. The sequence will only begin after you press the space bar.</a:t>
            </a:r>
          </a:p>
          <a:p>
            <a:endParaRPr lang="en-US" sz="2400" dirty="0"/>
          </a:p>
          <a:p>
            <a:r>
              <a:rPr lang="en-US" sz="2400" dirty="0"/>
              <a:t>Please do your best to remain focused and alert, and keep your eyes fixed on the center of the screen. </a:t>
            </a:r>
          </a:p>
          <a:p>
            <a:endParaRPr lang="en-US" sz="2400" dirty="0"/>
          </a:p>
          <a:p>
            <a:r>
              <a:rPr lang="en-US" sz="2400" dirty="0"/>
              <a:t>If 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questions before starting the experiment.</a:t>
            </a:r>
          </a:p>
          <a:p>
            <a:r>
              <a:rPr lang="en-US" sz="2400" b="1" dirty="0"/>
              <a:t>Good 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524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302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User</cp:lastModifiedBy>
  <cp:revision>10</cp:revision>
  <dcterms:created xsi:type="dcterms:W3CDTF">2019-02-20T05:57:35Z</dcterms:created>
  <dcterms:modified xsi:type="dcterms:W3CDTF">2020-08-12T19:36:11Z</dcterms:modified>
</cp:coreProperties>
</file>