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/>
    <p:restoredTop sz="96395" autoAdjust="0"/>
  </p:normalViewPr>
  <p:slideViewPr>
    <p:cSldViewPr snapToGrid="0" snapToObjects="1">
      <p:cViewPr varScale="1">
        <p:scale>
          <a:sx n="111" d="100"/>
          <a:sy n="111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058" y="487025"/>
            <a:ext cx="7774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endParaRPr lang="en-US" sz="2400" dirty="0"/>
          </a:p>
          <a:p>
            <a:r>
              <a:rPr lang="en-US" sz="2400" dirty="0" smtClean="0"/>
              <a:t>We will present you with sequences of images. Each image will be a particular </a:t>
            </a:r>
            <a:r>
              <a:rPr lang="en-US" sz="2400" b="1" dirty="0" smtClean="0"/>
              <a:t>face</a:t>
            </a:r>
            <a:r>
              <a:rPr lang="en-US" sz="2400" dirty="0" smtClean="0"/>
              <a:t>, </a:t>
            </a:r>
            <a:r>
              <a:rPr lang="en-US" sz="2400" b="1" dirty="0" smtClean="0"/>
              <a:t>object</a:t>
            </a:r>
            <a:r>
              <a:rPr lang="en-US" sz="2400" dirty="0" smtClean="0"/>
              <a:t>, </a:t>
            </a:r>
            <a:r>
              <a:rPr lang="en-US" sz="2400" b="1" dirty="0" smtClean="0"/>
              <a:t>letter</a:t>
            </a:r>
            <a:r>
              <a:rPr lang="en-US" sz="2400" dirty="0" smtClean="0"/>
              <a:t> or </a:t>
            </a:r>
            <a:r>
              <a:rPr lang="en-US" sz="2400" b="1" dirty="0" smtClean="0"/>
              <a:t>meaningless symbol</a:t>
            </a:r>
            <a:r>
              <a:rPr lang="en-US" sz="2400" dirty="0"/>
              <a:t>, like these: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r>
              <a:rPr lang="en-US" sz="2400" dirty="0"/>
              <a:t>Some will be presented in </a:t>
            </a:r>
            <a:r>
              <a:rPr lang="en-US" sz="2400" b="1" dirty="0"/>
              <a:t>front</a:t>
            </a:r>
            <a:r>
              <a:rPr lang="en-US" sz="2400" dirty="0"/>
              <a:t> </a:t>
            </a:r>
            <a:r>
              <a:rPr lang="en-US" sz="2400" b="1" dirty="0"/>
              <a:t>view</a:t>
            </a:r>
            <a:r>
              <a:rPr lang="en-US" sz="2400" dirty="0"/>
              <a:t> and some in </a:t>
            </a:r>
            <a:r>
              <a:rPr lang="en-US" sz="2400" b="1" dirty="0"/>
              <a:t>side view</a:t>
            </a:r>
            <a:r>
              <a:rPr lang="en-US" sz="2400" dirty="0"/>
              <a:t>; some will be shown </a:t>
            </a:r>
            <a:r>
              <a:rPr lang="en-US" sz="2400" b="1" dirty="0"/>
              <a:t>briefly</a:t>
            </a:r>
            <a:r>
              <a:rPr lang="en-US" sz="2400" dirty="0"/>
              <a:t> and some for </a:t>
            </a:r>
            <a:r>
              <a:rPr lang="en-US" sz="2400" b="1" dirty="0"/>
              <a:t>longer periods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56" y="2753520"/>
            <a:ext cx="1382400" cy="138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80" y="2753520"/>
            <a:ext cx="1382400" cy="138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38" y="2753520"/>
            <a:ext cx="1382400" cy="138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22" y="2753520"/>
            <a:ext cx="1382400" cy="1382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6094350"/>
            <a:ext cx="692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index finger button</a:t>
            </a:r>
            <a:r>
              <a:rPr lang="en-US" sz="2400" i="1" dirty="0"/>
              <a:t> to proceed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8757" y="315671"/>
            <a:ext cx="77744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be on the lookout for. </a:t>
            </a:r>
          </a:p>
          <a:p>
            <a:endParaRPr lang="en-US" sz="2400" dirty="0"/>
          </a:p>
          <a:p>
            <a:r>
              <a:rPr lang="en-US" sz="2400" dirty="0"/>
              <a:t>Your task will be to attentively look at each image for as long as it’s on the screen, and </a:t>
            </a:r>
            <a:r>
              <a:rPr lang="en-US" sz="2400" b="1" dirty="0"/>
              <a:t>press the index finger button whenever you see a target image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Please </a:t>
            </a:r>
            <a:r>
              <a:rPr lang="en-US" sz="2400" dirty="0" smtClean="0"/>
              <a:t>respond as </a:t>
            </a:r>
            <a:r>
              <a:rPr lang="en-US" sz="2400" b="1" dirty="0"/>
              <a:t>quickly</a:t>
            </a:r>
            <a:r>
              <a:rPr lang="en-US" sz="2400" dirty="0"/>
              <a:t> and as </a:t>
            </a:r>
            <a:r>
              <a:rPr lang="en-US" sz="2400" b="1" dirty="0"/>
              <a:t>accurately</a:t>
            </a:r>
            <a:r>
              <a:rPr lang="en-US" sz="2400" dirty="0"/>
              <a:t> as </a:t>
            </a:r>
            <a:r>
              <a:rPr lang="en-US" sz="2400" dirty="0" smtClean="0"/>
              <a:t>possible </a:t>
            </a:r>
            <a:r>
              <a:rPr lang="en-US" sz="2400" dirty="0"/>
              <a:t>whenever you see a target image in any view (front or side) shown for short or long duration.</a:t>
            </a:r>
          </a:p>
          <a:p>
            <a:endParaRPr lang="en-US" sz="2400" dirty="0" smtClean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index finger button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middle finger button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50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757" y="294604"/>
            <a:ext cx="77744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Each block </a:t>
            </a:r>
            <a:r>
              <a:rPr lang="en-US" sz="2400" dirty="0"/>
              <a:t>contains </a:t>
            </a:r>
            <a:r>
              <a:rPr lang="en-US" sz="2400" b="1" dirty="0"/>
              <a:t>4 sequences</a:t>
            </a:r>
            <a:r>
              <a:rPr lang="en-US" sz="2400" dirty="0"/>
              <a:t> and will last about </a:t>
            </a:r>
            <a:r>
              <a:rPr lang="en-US" sz="2400" b="1" dirty="0" smtClean="0"/>
              <a:t>6 </a:t>
            </a:r>
            <a:r>
              <a:rPr lang="en-US" sz="2400" b="1" dirty="0"/>
              <a:t>minutes</a:t>
            </a:r>
            <a:r>
              <a:rPr lang="en-US" sz="2400" dirty="0"/>
              <a:t>. You will be able to </a:t>
            </a:r>
            <a:r>
              <a:rPr lang="en-US" sz="2400" b="1" dirty="0"/>
              <a:t>rest between </a:t>
            </a:r>
            <a:r>
              <a:rPr lang="en-US" sz="2400" b="1" dirty="0" smtClean="0"/>
              <a:t>every two blocks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 during the experiment, and </a:t>
            </a:r>
            <a:r>
              <a:rPr lang="en-US" sz="2400" b="1" dirty="0"/>
              <a:t>keep your eyes fixed on the center of the screen</a:t>
            </a:r>
            <a:r>
              <a:rPr lang="en-US" sz="2400" dirty="0"/>
              <a:t>. 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more questions before starting the main experiment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Good luck</a:t>
            </a:r>
            <a:r>
              <a:rPr lang="en-US" sz="2400" b="1" dirty="0" smtClean="0"/>
              <a:t>!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index finger button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middle finger button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805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270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Oscar Ferrante (School of Psychology)</cp:lastModifiedBy>
  <cp:revision>39</cp:revision>
  <dcterms:created xsi:type="dcterms:W3CDTF">2019-02-20T05:57:35Z</dcterms:created>
  <dcterms:modified xsi:type="dcterms:W3CDTF">2020-10-21T12:12:38Z</dcterms:modified>
</cp:coreProperties>
</file>