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/>
    <p:restoredTop sz="94737"/>
  </p:normalViewPr>
  <p:slideViewPr>
    <p:cSldViewPr snapToGrid="0" snapToObjects="1">
      <p:cViewPr varScale="1">
        <p:scale>
          <a:sx n="115" d="100"/>
          <a:sy n="115" d="100"/>
        </p:scale>
        <p:origin x="208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iles.slack.com/files-pri/TNM83SU02-F019AQWSZN0/screenshot__26_.p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87025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/>
              <a:t>You will be presented with a sequence of images. The images are different types of faces, objects, letters or meaningless symbols. Here are some examples: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i="1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902991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902991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902991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902991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09435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</a:t>
            </a:r>
            <a:r>
              <a:rPr lang="en-US" sz="2400" i="1" dirty="0"/>
              <a:t> to proceed</a:t>
            </a:r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images can be presented from a front view or side view: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20" y="1352196"/>
            <a:ext cx="1382400" cy="1382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09" y="2730682"/>
            <a:ext cx="1382400" cy="13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83" y="4119964"/>
            <a:ext cx="1382400" cy="13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05" y="1352196"/>
            <a:ext cx="1382400" cy="13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05" y="2775705"/>
            <a:ext cx="1382400" cy="138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05" y="4158105"/>
            <a:ext cx="1382400" cy="138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05" y="1352196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05" y="2775705"/>
            <a:ext cx="1382400" cy="138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05" y="4158105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6" y="1348282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6" y="2730682"/>
            <a:ext cx="1382400" cy="138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6" y="4119964"/>
            <a:ext cx="1382400" cy="1382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FCE1BC-ABBC-E943-B026-231C8CAB42E7}"/>
              </a:ext>
            </a:extLst>
          </p:cNvPr>
          <p:cNvSpPr/>
          <p:nvPr/>
        </p:nvSpPr>
        <p:spPr>
          <a:xfrm>
            <a:off x="1338146" y="5884487"/>
            <a:ext cx="93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 key</a:t>
            </a:r>
            <a:r>
              <a:rPr lang="en-US" sz="2400" i="1" dirty="0"/>
              <a:t> to </a:t>
            </a:r>
          </a:p>
          <a:p>
            <a:pPr algn="ctr"/>
            <a:r>
              <a:rPr lang="en-US" sz="2400" i="1" dirty="0"/>
              <a:t>return to the </a:t>
            </a:r>
            <a:r>
              <a:rPr lang="en-US" sz="2400" b="1" i="1" dirty="0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13187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819" y="79366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</a:t>
            </a:r>
            <a:r>
              <a:rPr lang="en-US" sz="2400" b="1" u="sng" dirty="0"/>
              <a:t>TARGET</a:t>
            </a:r>
            <a:r>
              <a:rPr lang="en-US" sz="2400" b="1" dirty="0"/>
              <a:t> images </a:t>
            </a:r>
            <a:r>
              <a:rPr lang="en-US" sz="2400" dirty="0"/>
              <a:t>that you will need to remember and be on the lookout for during the sequence. For example: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hlinkClick r:id="rId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8182708" y="4994031"/>
            <a:ext cx="609600" cy="508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09D43-A3BA-8942-95C6-72E88E8F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06" y="2428751"/>
            <a:ext cx="5051502" cy="281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E61F99-594F-7349-ADCE-2565D50A6939}"/>
              </a:ext>
            </a:extLst>
          </p:cNvPr>
          <p:cNvSpPr/>
          <p:nvPr/>
        </p:nvSpPr>
        <p:spPr>
          <a:xfrm>
            <a:off x="1338146" y="5884487"/>
            <a:ext cx="93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 key</a:t>
            </a:r>
            <a:r>
              <a:rPr lang="en-US" sz="2400" i="1" dirty="0"/>
              <a:t> to </a:t>
            </a:r>
          </a:p>
          <a:p>
            <a:pPr algn="ctr"/>
            <a:r>
              <a:rPr lang="en-US" sz="2400" i="1" dirty="0"/>
              <a:t>return to the </a:t>
            </a:r>
            <a:r>
              <a:rPr lang="en-US" sz="2400" b="1" i="1" dirty="0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41353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819" y="79367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Your main task is to look at each image in the sequence for as long as it’s on the screen and </a:t>
            </a:r>
            <a:r>
              <a:rPr lang="en-US" sz="2400" b="1" dirty="0"/>
              <a:t>press any of the buttons EXCEPT THE RED ONES with your INDEX finger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Please press the button as </a:t>
            </a:r>
            <a:r>
              <a:rPr lang="en-US" sz="2400" b="1" dirty="0"/>
              <a:t>quickly and as accurately </a:t>
            </a:r>
            <a:r>
              <a:rPr lang="en-US" sz="2400" dirty="0"/>
              <a:t>as possible, whenever you see a target image. Remember, target images can be presented from the front or side views.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 r="2512"/>
          <a:stretch/>
        </p:blipFill>
        <p:spPr>
          <a:xfrm>
            <a:off x="4197853" y="2161551"/>
            <a:ext cx="3461225" cy="21039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2830" y="2161550"/>
            <a:ext cx="1266092" cy="75809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2215" y="2196719"/>
            <a:ext cx="1656862" cy="206878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8A4E8-2DAA-7544-BC0A-36A9B1BD1E2A}"/>
              </a:ext>
            </a:extLst>
          </p:cNvPr>
          <p:cNvSpPr/>
          <p:nvPr/>
        </p:nvSpPr>
        <p:spPr>
          <a:xfrm>
            <a:off x="1338146" y="5884487"/>
            <a:ext cx="93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 key</a:t>
            </a:r>
            <a:r>
              <a:rPr lang="en-US" sz="2400" i="1" dirty="0"/>
              <a:t> to </a:t>
            </a:r>
          </a:p>
          <a:p>
            <a:pPr algn="ctr"/>
            <a:r>
              <a:rPr lang="en-US" sz="2400" i="1" dirty="0"/>
              <a:t>return to the </a:t>
            </a:r>
            <a:r>
              <a:rPr lang="en-US" sz="2400" b="1" i="1" dirty="0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6713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sequence will last about 1min 15sec. The next sequence will only begin after you press the space bar. You will be able to rest between sequences.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experiment. 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4890E-877B-E04D-8A38-478E47D7BB6A}"/>
              </a:ext>
            </a:extLst>
          </p:cNvPr>
          <p:cNvSpPr/>
          <p:nvPr/>
        </p:nvSpPr>
        <p:spPr>
          <a:xfrm>
            <a:off x="1338146" y="5884487"/>
            <a:ext cx="93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 key</a:t>
            </a:r>
            <a:r>
              <a:rPr lang="en-US" sz="2400" i="1" dirty="0"/>
              <a:t> to </a:t>
            </a:r>
          </a:p>
          <a:p>
            <a:pPr algn="ctr"/>
            <a:r>
              <a:rPr lang="en-US" sz="2400" i="1" dirty="0"/>
              <a:t>return to the </a:t>
            </a:r>
            <a:r>
              <a:rPr lang="en-US" sz="2400" b="1" i="1" dirty="0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more questions before starting the main experiment.</a:t>
            </a:r>
          </a:p>
          <a:p>
            <a:endParaRPr lang="en-US" sz="2400" b="1" dirty="0"/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32F6-F323-C549-B60B-F5930DC45F76}"/>
              </a:ext>
            </a:extLst>
          </p:cNvPr>
          <p:cNvSpPr/>
          <p:nvPr/>
        </p:nvSpPr>
        <p:spPr>
          <a:xfrm>
            <a:off x="1338146" y="5884487"/>
            <a:ext cx="93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key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 key</a:t>
            </a:r>
            <a:r>
              <a:rPr lang="en-US" sz="2400" i="1" dirty="0"/>
              <a:t> to </a:t>
            </a:r>
          </a:p>
          <a:p>
            <a:pPr algn="ctr"/>
            <a:r>
              <a:rPr lang="en-US" sz="2400" i="1" dirty="0"/>
              <a:t>return to the </a:t>
            </a:r>
            <a:r>
              <a:rPr lang="en-US" sz="2400" b="1" i="1" dirty="0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890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344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Katarina Bendtz</cp:lastModifiedBy>
  <cp:revision>37</cp:revision>
  <dcterms:created xsi:type="dcterms:W3CDTF">2019-02-20T05:57:35Z</dcterms:created>
  <dcterms:modified xsi:type="dcterms:W3CDTF">2020-08-20T13:14:08Z</dcterms:modified>
</cp:coreProperties>
</file>