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2" r:id="rId5"/>
    <p:sldId id="257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C7176-A693-497C-A88B-7F65913CCED9}" v="2" dt="2023-10-10T15:36:02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rre Nystad" userId="05ad9e8545a384d5" providerId="Windows Live" clId="Web-{C72C7176-A693-497C-A88B-7F65913CCED9}"/>
    <pc:docChg chg="modSld">
      <pc:chgData name="Sverre Nystad" userId="05ad9e8545a384d5" providerId="Windows Live" clId="Web-{C72C7176-A693-497C-A88B-7F65913CCED9}" dt="2023-10-10T15:36:02.153" v="1" actId="20577"/>
      <pc:docMkLst>
        <pc:docMk/>
      </pc:docMkLst>
      <pc:sldChg chg="modSp">
        <pc:chgData name="Sverre Nystad" userId="05ad9e8545a384d5" providerId="Windows Live" clId="Web-{C72C7176-A693-497C-A88B-7F65913CCED9}" dt="2023-10-10T15:36:02.153" v="1" actId="20577"/>
        <pc:sldMkLst>
          <pc:docMk/>
          <pc:sldMk cId="3279421734" sldId="263"/>
        </pc:sldMkLst>
        <pc:spChg chg="mod">
          <ac:chgData name="Sverre Nystad" userId="05ad9e8545a384d5" providerId="Windows Live" clId="Web-{C72C7176-A693-497C-A88B-7F65913CCED9}" dt="2023-10-10T15:36:02.153" v="1" actId="20577"/>
          <ac:spMkLst>
            <pc:docMk/>
            <pc:sldMk cId="3279421734" sldId="263"/>
            <ac:spMk id="3" creationId="{8613B41E-9438-C525-558D-A542F8CFE1DE}"/>
          </ac:spMkLst>
        </pc:spChg>
      </pc:sldChg>
    </pc:docChg>
  </pc:docChgLst>
  <pc:docChgLst>
    <pc:chgData name="Sverre Nystad" userId="05ad9e8545a384d5" providerId="LiveId" clId="{BF21AAAC-B5A2-4C57-A4AC-F3AA28527C42}"/>
    <pc:docChg chg="addSld modSld">
      <pc:chgData name="Sverre Nystad" userId="05ad9e8545a384d5" providerId="LiveId" clId="{BF21AAAC-B5A2-4C57-A4AC-F3AA28527C42}" dt="2023-10-08T15:26:01.319" v="11" actId="123"/>
      <pc:docMkLst>
        <pc:docMk/>
      </pc:docMkLst>
      <pc:sldChg chg="modSp new mod">
        <pc:chgData name="Sverre Nystad" userId="05ad9e8545a384d5" providerId="LiveId" clId="{BF21AAAC-B5A2-4C57-A4AC-F3AA28527C42}" dt="2023-10-08T15:26:01.319" v="11" actId="123"/>
        <pc:sldMkLst>
          <pc:docMk/>
          <pc:sldMk cId="3279421734" sldId="263"/>
        </pc:sldMkLst>
        <pc:spChg chg="mod">
          <ac:chgData name="Sverre Nystad" userId="05ad9e8545a384d5" providerId="LiveId" clId="{BF21AAAC-B5A2-4C57-A4AC-F3AA28527C42}" dt="2023-10-08T15:25:40.404" v="4" actId="20577"/>
          <ac:spMkLst>
            <pc:docMk/>
            <pc:sldMk cId="3279421734" sldId="263"/>
            <ac:spMk id="2" creationId="{207A6061-7407-6BE4-A441-C333269828CE}"/>
          </ac:spMkLst>
        </pc:spChg>
        <pc:spChg chg="mod">
          <ac:chgData name="Sverre Nystad" userId="05ad9e8545a384d5" providerId="LiveId" clId="{BF21AAAC-B5A2-4C57-A4AC-F3AA28527C42}" dt="2023-10-08T15:26:01.319" v="11" actId="123"/>
          <ac:spMkLst>
            <pc:docMk/>
            <pc:sldMk cId="3279421734" sldId="263"/>
            <ac:spMk id="3" creationId="{8613B41E-9438-C525-558D-A542F8CFE1D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10907D-F8DE-52AA-6300-62B428BEB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EDC425BB-E538-8A42-E540-EA558B4EA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6402586-0CA8-62C6-FA3E-43D39E29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89C-ED1B-4A6C-8659-A14F375BEDF8}" type="datetimeFigureOut">
              <a:rPr lang="nb-NO" smtClean="0"/>
              <a:t>10.10.2023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987A444-E68A-5A4C-25BF-F3A043BD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25540E-EAEB-A2CE-72E5-1EF92692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43A5-331A-4DA9-8B8C-AAE2079C23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959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DA91B5-65A4-D9F3-7535-A13B76EF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5C725B4-EBD9-CC20-EE42-9A899DB53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190E86E-1849-A9DD-2046-F4ED5BD9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89C-ED1B-4A6C-8659-A14F375BEDF8}" type="datetimeFigureOut">
              <a:rPr lang="nb-NO" smtClean="0"/>
              <a:t>10.10.2023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82454D6-9EBB-E6A8-DACB-44AAF422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325AB67-CED9-97FA-49BB-3FD3D1278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43A5-331A-4DA9-8B8C-AAE2079C23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249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24D399D-4578-3E5D-F7D8-5440D75B0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8E579D3-2756-C673-61D6-79ECFBFA6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85DDE7F-A543-4BEA-E1A4-D445F105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89C-ED1B-4A6C-8659-A14F375BEDF8}" type="datetimeFigureOut">
              <a:rPr lang="nb-NO" smtClean="0"/>
              <a:t>10.10.2023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143436F-9207-8767-01F9-C8894F80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39DE92F-3F04-85CE-7FEC-72DAFCB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43A5-331A-4DA9-8B8C-AAE2079C23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890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337BDD-2F45-FB2E-2663-77CB8A0E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7E2BF1-A9BE-0B21-D1C6-9A6DC0FD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85AF1B0-A077-706A-5E6B-3CB5E09D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89C-ED1B-4A6C-8659-A14F375BEDF8}" type="datetimeFigureOut">
              <a:rPr lang="nb-NO" smtClean="0"/>
              <a:t>10.10.2023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5D7623-E451-FE20-227C-7E578CB5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21AD222-B397-9212-B1F4-A883C6A5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43A5-331A-4DA9-8B8C-AAE2079C23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283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51C313-C088-C2DD-747E-0C23AE719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1DB5A08-1700-B96A-D719-EFE7E7782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0419995-8942-9FF6-4CA1-FAEFBB63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89C-ED1B-4A6C-8659-A14F375BEDF8}" type="datetimeFigureOut">
              <a:rPr lang="nb-NO" smtClean="0"/>
              <a:t>10.10.2023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DF661B4-57C5-5BC7-C8A3-10436B77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32E57CF-E718-4EB4-0EF6-3FF32D53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43A5-331A-4DA9-8B8C-AAE2079C23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658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21AA97E-FD6E-868F-3A51-827CC297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DA513FD-1358-D22C-063A-FC5FD3A0D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3E22223-220E-F125-E3C4-DCC6154DF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8D65642-F084-8641-9C46-97D95BB7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89C-ED1B-4A6C-8659-A14F375BEDF8}" type="datetimeFigureOut">
              <a:rPr lang="nb-NO" smtClean="0"/>
              <a:t>10.10.2023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294186-7A51-05C2-8F3E-FAC752EB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265AEF1-E067-492D-1CB0-58EC967B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43A5-331A-4DA9-8B8C-AAE2079C23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977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E75B4C-A72B-081D-1212-55C8FDE6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CC02006-8029-9DD6-7AD1-701A4B7A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26165AF-4292-F895-9D7D-E7C564B00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B6BC0DF-DC0D-686B-8EC7-4949CBFAD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E027133-7294-CFA3-4F43-B68BECBB4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0676E50A-55D0-3927-5B22-F37EB56F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89C-ED1B-4A6C-8659-A14F375BEDF8}" type="datetimeFigureOut">
              <a:rPr lang="nb-NO" smtClean="0"/>
              <a:t>10.10.2023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2B77839B-B493-E891-2D6E-EBA841AF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94F4529-0129-A868-9269-DFF2ED44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43A5-331A-4DA9-8B8C-AAE2079C23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556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B869DD-E4EC-5141-A24A-7A40B25B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A925B009-DD58-C08B-DD2C-DA71AA48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89C-ED1B-4A6C-8659-A14F375BEDF8}" type="datetimeFigureOut">
              <a:rPr lang="nb-NO" smtClean="0"/>
              <a:t>10.10.2023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8629D2A-A439-1974-E0D3-6607C501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B000D07-F15B-B24F-7173-0BE5003B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43A5-331A-4DA9-8B8C-AAE2079C23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86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708ACC6-DE30-485E-8B97-480733CC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89C-ED1B-4A6C-8659-A14F375BEDF8}" type="datetimeFigureOut">
              <a:rPr lang="nb-NO" smtClean="0"/>
              <a:t>10.10.2023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FEC4BE5-84F3-A195-800F-EA10B42B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E782E55-0207-13B0-E773-69199D4A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43A5-331A-4DA9-8B8C-AAE2079C23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1694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4F17D5-7E8B-9138-5672-42FCA9CC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617E658-4F29-EF00-6E97-F61BABD68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6005F40-82FD-7B75-5667-DB4810859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964695F2-2F2B-DC01-FFC8-273F1DA4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89C-ED1B-4A6C-8659-A14F375BEDF8}" type="datetimeFigureOut">
              <a:rPr lang="nb-NO" smtClean="0"/>
              <a:t>10.10.2023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E16C1A0-BD9A-D452-F26E-EBBD3FC8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771D4CE-CFD6-55C9-5BCE-811E5030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43A5-331A-4DA9-8B8C-AAE2079C23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914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1B240C-A7BA-6D5D-0B69-4F8F97D8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BDE8EEA1-9728-3160-5687-6DB1172D3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F6C0229-4EA2-8138-4A2D-0CA3AA17B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23EB0DB-C0B0-04A6-B16F-051845B2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C389C-ED1B-4A6C-8659-A14F375BEDF8}" type="datetimeFigureOut">
              <a:rPr lang="nb-NO" smtClean="0"/>
              <a:t>10.10.2023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4A7F75F-9C15-A78F-60C7-A7992A65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F6487C9-6F09-F4CD-F122-012D5C1D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643A5-331A-4DA9-8B8C-AAE2079C23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182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A2F017E-118D-BC32-D034-A5756CA2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6381D09-4A8D-1E12-F227-6CC1AC8F6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7F71E6A-0CDA-DDE0-0B19-CC309F1C4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389C-ED1B-4A6C-8659-A14F375BEDF8}" type="datetimeFigureOut">
              <a:rPr lang="nb-NO" smtClean="0"/>
              <a:t>10.10.2023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3681DD1-180A-E549-7400-9FF2D1B84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E03C1FE-5A05-3845-ECBB-7CE1C8137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43A5-331A-4DA9-8B8C-AAE2079C23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103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706D927-4991-D6C9-B127-491AEE32B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679730"/>
            <a:ext cx="4171994" cy="3932729"/>
          </a:xfrm>
        </p:spPr>
        <p:txBody>
          <a:bodyPr>
            <a:normAutofit/>
          </a:bodyPr>
          <a:lstStyle/>
          <a:p>
            <a:pPr algn="l"/>
            <a:r>
              <a:rPr lang="en-GB" sz="5600" err="1"/>
              <a:t>PropagandaAI</a:t>
            </a:r>
            <a:endParaRPr lang="en-GB" sz="56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Undertittel 2">
            <a:extLst>
              <a:ext uri="{FF2B5EF4-FFF2-40B4-BE49-F238E27FC236}">
                <a16:creationId xmlns:a16="http://schemas.microsoft.com/office/drawing/2014/main" id="{09090B8E-D604-F70A-A6B5-39DE95328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>
            <a:normAutofit/>
          </a:bodyPr>
          <a:lstStyle/>
          <a:p>
            <a:pPr algn="l"/>
            <a:r>
              <a:rPr lang="en-GB" sz="1700"/>
              <a:t>Building applications with the power of </a:t>
            </a:r>
          </a:p>
          <a:p>
            <a:pPr algn="l"/>
            <a:r>
              <a:rPr lang="en-GB" sz="1700"/>
              <a:t>ChatGPT and DALL-E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de 8" descr="Et bilde som inneholder plakat, grafisk design, illustrasjon, Grafikk&#10;&#10;Automatisk generert beskrivelse">
            <a:extLst>
              <a:ext uri="{FF2B5EF4-FFF2-40B4-BE49-F238E27FC236}">
                <a16:creationId xmlns:a16="http://schemas.microsoft.com/office/drawing/2014/main" id="{8F4A22A4-C4B6-77CB-D7F1-B908FD6B8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97" y="624585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7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7A6061-7407-6BE4-A441-C3332698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613B41E-9438-C525-558D-A542F8CFE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effectLst/>
                <a:latin typeface="Arial Rounded MT Bold"/>
              </a:rPr>
              <a:t>A software application that allows users to input specific themes or topics for a meme or propaganda poster. Following this input, the application should be capable of autonomously generating relevant imagery and accompanying text. Subsequently, it should seamlessly integrate these elements to produce a cohesive poster</a:t>
            </a:r>
            <a:endParaRPr lang="en-GB" dirty="0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27942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FBF4690A-4751-9089-D677-B56EED717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841" y="679730"/>
            <a:ext cx="3951414" cy="3787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Systems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605660" y="145634"/>
            <a:ext cx="1715478" cy="6926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269325"/>
            <a:ext cx="6116779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lassholder for innhold 6" descr="Et bilde som inneholder tekst, håndskrift, papir, kalligrafi&#10;&#10;Automatisk generert beskrivelse">
            <a:extLst>
              <a:ext uri="{FF2B5EF4-FFF2-40B4-BE49-F238E27FC236}">
                <a16:creationId xmlns:a16="http://schemas.microsoft.com/office/drawing/2014/main" id="{022FA799-3B22-B61C-1362-8C261355E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48" b="5362"/>
          <a:stretch/>
        </p:blipFill>
        <p:spPr bwMode="auto">
          <a:xfrm>
            <a:off x="942597" y="1033612"/>
            <a:ext cx="5608830" cy="464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0788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4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8885536-495B-6FFA-1468-20C75826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Progress &amp; Future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B07158D-33D1-3448-4C00-B004B5FF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kumimoji="0" lang="en-US" altLang="nb-NO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What have we achieved: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nb-NO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User input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nb-NO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Integrated application with image and text generation technologies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nb-NO" sz="2000">
                <a:solidFill>
                  <a:srgbClr val="FFFFFF"/>
                </a:solidFill>
              </a:rPr>
              <a:t>Configuration and safe storing of API keys</a:t>
            </a:r>
            <a:endParaRPr kumimoji="0" lang="en-US" altLang="nb-NO" sz="2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nb-NO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Logging for observability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nb-NO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Image and text caption assembling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nb-NO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Created tests and CI system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nb-NO" sz="2000">
                <a:solidFill>
                  <a:srgbClr val="FFFFFF"/>
                </a:solidFill>
              </a:rPr>
              <a:t>Good pipeline and easy setup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nb-NO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Stated to create our own dataset for propaganda posters to finetune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945D095A-95FE-536D-33C3-71A40A167E0E}"/>
              </a:ext>
            </a:extLst>
          </p:cNvPr>
          <p:cNvSpPr txBox="1"/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>
                <a:solidFill>
                  <a:srgbClr val="FFFFFF"/>
                </a:solidFill>
              </a:rPr>
              <a:t>Future goals: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Create more prompt templates for: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Propaganda, Meme and Marketing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Improve templates with prompt engineering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Gather more good prompts for finetuning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Create an “Auto Style” functionality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Use function calling to help in styling image caption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Create a frontend application using PropagandaAI and add it to the cogito website </a:t>
            </a:r>
            <a:r>
              <a:rPr lang="en-US" sz="2000">
                <a:solidFill>
                  <a:srgbClr val="FFFFFF"/>
                </a:solidFill>
                <a:sym typeface="Wingdings" panose="05000000000000000000" pitchFamily="2" charset="2"/>
              </a:rPr>
              <a:t></a:t>
            </a:r>
            <a:endParaRPr lang="en-US" sz="20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628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ADC4BF16-03B1-D412-BCEA-676CC0846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407" y="743447"/>
            <a:ext cx="4637422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>
                <a:latin typeface="Arial Rounded MT Bold" panose="020F0704030504030204" pitchFamily="34" charset="0"/>
              </a:rPr>
              <a:t>Practical demonstration</a:t>
            </a:r>
          </a:p>
        </p:txBody>
      </p:sp>
      <p:pic>
        <p:nvPicPr>
          <p:cNvPr id="5" name="Plassholder for innhold 4" descr="Et bilde som inneholder plakat, tekst, Menneskeansikt, tegnefilm&#10;&#10;Automatisk generert beskrivelse">
            <a:extLst>
              <a:ext uri="{FF2B5EF4-FFF2-40B4-BE49-F238E27FC236}">
                <a16:creationId xmlns:a16="http://schemas.microsoft.com/office/drawing/2014/main" id="{9784CCCE-0602-E580-46FB-77296C2E9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" t="1340" r="1614" b="11900"/>
          <a:stretch/>
        </p:blipFill>
        <p:spPr>
          <a:xfrm>
            <a:off x="-1" y="-59053"/>
            <a:ext cx="7380408" cy="691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2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lassholder for innhold 4" descr="Et bilde som inneholder Menneskeansikt, tegnefilm, plakat, Grafikk&#10;&#10;Automatisk generert beskrivelse">
            <a:extLst>
              <a:ext uri="{FF2B5EF4-FFF2-40B4-BE49-F238E27FC236}">
                <a16:creationId xmlns:a16="http://schemas.microsoft.com/office/drawing/2014/main" id="{08BB679B-F8EA-97AB-FC3D-92E4CED2A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75" y="1844675"/>
            <a:ext cx="4449763" cy="4449763"/>
          </a:xfrm>
          <a:prstGeom prst="rect">
            <a:avLst/>
          </a:prstGeom>
        </p:spPr>
      </p:pic>
      <p:pic>
        <p:nvPicPr>
          <p:cNvPr id="13" name="Bilde 12" descr="Et bilde som inneholder tekst, plakat, illustrasjon&#10;&#10;Automatisk generert beskrivelse">
            <a:extLst>
              <a:ext uri="{FF2B5EF4-FFF2-40B4-BE49-F238E27FC236}">
                <a16:creationId xmlns:a16="http://schemas.microsoft.com/office/drawing/2014/main" id="{14FF417B-BF5C-9FD6-5C5D-9EE5C8116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00" y="1844675"/>
            <a:ext cx="2643188" cy="2643188"/>
          </a:xfrm>
          <a:prstGeom prst="rect">
            <a:avLst/>
          </a:prstGeom>
        </p:spPr>
      </p:pic>
      <p:pic>
        <p:nvPicPr>
          <p:cNvPr id="7" name="Plassholder for innhold 6" descr="Et bilde som inneholder tekst, plakat, Grafikk, grafisk design&#10;&#10;Automatisk generert beskrivelse">
            <a:extLst>
              <a:ext uri="{FF2B5EF4-FFF2-40B4-BE49-F238E27FC236}">
                <a16:creationId xmlns:a16="http://schemas.microsoft.com/office/drawing/2014/main" id="{82417376-E533-42E6-6A13-C4E8499A3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763" y="1844675"/>
            <a:ext cx="2643188" cy="2643188"/>
          </a:xfrm>
          <a:prstGeom prst="rect">
            <a:avLst/>
          </a:prstGeom>
        </p:spPr>
      </p:pic>
      <p:pic>
        <p:nvPicPr>
          <p:cNvPr id="11" name="Bilde 10" descr="Et bilde som inneholder tekst, plakat, grafisk design, fiksjon&#10;&#10;Automatisk generert beskrivelse">
            <a:extLst>
              <a:ext uri="{FF2B5EF4-FFF2-40B4-BE49-F238E27FC236}">
                <a16:creationId xmlns:a16="http://schemas.microsoft.com/office/drawing/2014/main" id="{5EF8AD49-EE83-9EC0-7AAA-0C70BA5BA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900" y="4556125"/>
            <a:ext cx="1738313" cy="1738313"/>
          </a:xfrm>
          <a:prstGeom prst="rect">
            <a:avLst/>
          </a:prstGeom>
        </p:spPr>
      </p:pic>
      <p:pic>
        <p:nvPicPr>
          <p:cNvPr id="5" name="Bilde 4" descr="Et bilde som inneholder tekst, plakat, smil, grafisk design&#10;&#10;Automatisk generert beskrivelse">
            <a:extLst>
              <a:ext uri="{FF2B5EF4-FFF2-40B4-BE49-F238E27FC236}">
                <a16:creationId xmlns:a16="http://schemas.microsoft.com/office/drawing/2014/main" id="{7F1B6777-7D74-1EEA-AC02-3DA0666D4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888" y="4556125"/>
            <a:ext cx="1738313" cy="1738313"/>
          </a:xfrm>
          <a:prstGeom prst="rect">
            <a:avLst/>
          </a:prstGeom>
        </p:spPr>
      </p:pic>
      <p:pic>
        <p:nvPicPr>
          <p:cNvPr id="9" name="Bilde 8" descr="Et bilde som inneholder tekst, plakat, Grafikk, grafisk design&#10;&#10;Automatisk generert beskrivelse">
            <a:extLst>
              <a:ext uri="{FF2B5EF4-FFF2-40B4-BE49-F238E27FC236}">
                <a16:creationId xmlns:a16="http://schemas.microsoft.com/office/drawing/2014/main" id="{32411411-2986-A6BB-0DE6-99B9702314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0050" y="4556125"/>
            <a:ext cx="1739900" cy="1738313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8DAE0CD8-6858-4544-5E7B-2FBC0290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6413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178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Office-tema</vt:lpstr>
      <vt:lpstr>PropagandaAI</vt:lpstr>
      <vt:lpstr>Goal</vt:lpstr>
      <vt:lpstr>Systems overview</vt:lpstr>
      <vt:lpstr>Progress &amp; Future</vt:lpstr>
      <vt:lpstr>Practical demonstration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PropagandaAI</dc:title>
  <dc:creator>Sverre Nystad</dc:creator>
  <cp:lastModifiedBy>Sverre Nystad</cp:lastModifiedBy>
  <cp:revision>3</cp:revision>
  <dcterms:created xsi:type="dcterms:W3CDTF">2023-10-08T12:13:19Z</dcterms:created>
  <dcterms:modified xsi:type="dcterms:W3CDTF">2023-10-10T15:36:02Z</dcterms:modified>
</cp:coreProperties>
</file>