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214" y="5624512"/>
            <a:ext cx="2743200" cy="365125"/>
          </a:xfrm>
        </p:spPr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1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5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9147-FC6A-4FBD-9C97-86294A768F5C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58" y="322457"/>
            <a:ext cx="589005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b="1" dirty="0"/>
              <a:t>Assignment 3 – Coffee Chain Analysis</a:t>
            </a:r>
          </a:p>
          <a:p>
            <a:pPr algn="just"/>
            <a:endParaRPr lang="en-IN" sz="1400" b="1" dirty="0"/>
          </a:p>
          <a:p>
            <a:pPr algn="just"/>
            <a:endParaRPr lang="en-IN" sz="1400" b="1" dirty="0"/>
          </a:p>
          <a:p>
            <a:pPr algn="just"/>
            <a:r>
              <a:rPr lang="en-IN" sz="1400" dirty="0"/>
              <a:t>You are a Data Analyst working for </a:t>
            </a:r>
            <a:r>
              <a:rPr lang="en-IN" sz="1400" dirty="0" err="1"/>
              <a:t>StartBugs</a:t>
            </a:r>
            <a:r>
              <a:rPr lang="en-IN" sz="1400" dirty="0"/>
              <a:t>. The company is trying to assess marketing strategy effectiveness and sales distribution across products. You have been supplied with 3 data sets in different format, and CEO asked to show the following: </a:t>
            </a:r>
          </a:p>
          <a:p>
            <a:pPr algn="just"/>
            <a:r>
              <a:rPr lang="en-IN" sz="1400" dirty="0"/>
              <a:t>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Sales trend across 2 product categories, tea and coffee. Build an Area Chart. 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Total sales distribution across product categories. Build a Pie Chart.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Sales distribution across product categories. Show states map which will indicate % of tea category sales across total sales.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Sales distribution across product categories. Show map by states which will indicate % of coffee category sales across total sales.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In which states marketing campaigns are most effective and in which marketing team needs to revise their tools? Show this on the map.  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Is there any correlation between Sales and Marketing Expenses? Any changes within the years? Build scatterplot. </a:t>
            </a:r>
          </a:p>
        </p:txBody>
      </p:sp>
      <p:pic>
        <p:nvPicPr>
          <p:cNvPr id="1026" name="Picture 2" descr="Image result for coffee chain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14" y="1597205"/>
            <a:ext cx="2479860" cy="30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2018-08-07T20:35:57Z</dcterms:created>
  <dcterms:modified xsi:type="dcterms:W3CDTF">2019-05-24T02:29:08Z</dcterms:modified>
</cp:coreProperties>
</file>