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3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742-8895-4293-87F2-02029321C9B1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86E2-29FA-499F-B6A0-5A715C1B3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7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7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9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A86E2-29FA-499F-B6A0-5A715C1B30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1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5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6217-E903-48DD-81E9-09722C0239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120B-CCD6-48AF-B994-295B7CCC5E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4897442"/>
            <a:ext cx="2651473" cy="182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08960" y="2459736"/>
            <a:ext cx="8695944" cy="4571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1897820"/>
            <a:ext cx="789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prstClr val="black"/>
                </a:solidFill>
              </a:rPr>
              <a:t>Business Problem 14 – Retail store in the USA</a:t>
            </a:r>
            <a:endParaRPr lang="en-IN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047750"/>
            <a:ext cx="7886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9" y="371967"/>
            <a:ext cx="11121890" cy="62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299" y="475773"/>
            <a:ext cx="9179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case: </a:t>
            </a:r>
          </a:p>
          <a:p>
            <a:r>
              <a:rPr lang="en-US" dirty="0" smtClean="0"/>
              <a:t>You </a:t>
            </a:r>
            <a:r>
              <a:rPr lang="en-US" dirty="0"/>
              <a:t>have been approached by a retail chain operating in the US.</a:t>
            </a:r>
          </a:p>
          <a:p>
            <a:endParaRPr lang="en-US" dirty="0"/>
          </a:p>
          <a:p>
            <a:r>
              <a:rPr lang="en-US" dirty="0"/>
              <a:t>They would like you to re-create the visualization, which is depicted as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" y="1869429"/>
            <a:ext cx="5182136" cy="2961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271" y="5023977"/>
            <a:ext cx="9978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colours represent the average profit across the cities of that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Circle colours and sizes show the percent contribution of the profit of the respective city towards the overall profit of the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3356" y="2268436"/>
            <a:ext cx="2884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100" i="1" dirty="0"/>
              <a:t>What we will learn today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What is LOD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Types of LOD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Include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Exclude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100" i="1" dirty="0" smtClean="0"/>
              <a:t>Fixed</a:t>
            </a:r>
            <a:endParaRPr lang="en-IN" sz="1100" i="1" dirty="0"/>
          </a:p>
        </p:txBody>
      </p:sp>
      <p:pic>
        <p:nvPicPr>
          <p:cNvPr id="1026" name="Picture 2" descr="Image result for us retails sto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890" y="688685"/>
            <a:ext cx="3080018" cy="90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299" y="475773"/>
            <a:ext cx="917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Three Types of LODs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308" y="1506583"/>
            <a:ext cx="1356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Include</a:t>
            </a:r>
            <a:endParaRPr lang="en-US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69" y="2519828"/>
            <a:ext cx="7539826" cy="23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299" y="475773"/>
            <a:ext cx="917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Three Types of LODs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8308" y="1506583"/>
            <a:ext cx="1402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Exclude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1" y="2391020"/>
            <a:ext cx="8332867" cy="26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299" y="475773"/>
            <a:ext cx="9179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Three Types of LODs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308" y="1506583"/>
            <a:ext cx="1023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Fixed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59" y="2262648"/>
            <a:ext cx="8819398" cy="43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1195387"/>
            <a:ext cx="7953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43025"/>
            <a:ext cx="7848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1176337"/>
            <a:ext cx="7962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38262"/>
            <a:ext cx="8001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1904</TotalTime>
  <Words>113</Words>
  <Application>Microsoft Office PowerPoint</Application>
  <PresentationFormat>Widescreen</PresentationFormat>
  <Paragraphs>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Rahul</dc:creator>
  <cp:lastModifiedBy>HP</cp:lastModifiedBy>
  <cp:revision>106</cp:revision>
  <dcterms:created xsi:type="dcterms:W3CDTF">2016-08-31T16:48:56Z</dcterms:created>
  <dcterms:modified xsi:type="dcterms:W3CDTF">2018-11-26T09:46:01Z</dcterms:modified>
</cp:coreProperties>
</file>