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214" y="5624512"/>
            <a:ext cx="2743200" cy="365125"/>
          </a:xfrm>
        </p:spPr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b="1" dirty="0" smtClean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PST Analytics    </a:t>
            </a:r>
            <a:r>
              <a:rPr lang="en-US" sz="650" dirty="0" smtClean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 Up to Stand Out</a:t>
            </a:r>
            <a:endParaRPr lang="en-US" sz="650" dirty="0">
              <a:solidFill>
                <a:srgbClr val="75787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Copyright © </a:t>
            </a:r>
            <a:r>
              <a:rPr lang="en-US" sz="650" dirty="0" smtClean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2018 PST Analytics. </a:t>
            </a:r>
            <a:r>
              <a:rPr lang="en-US" sz="650" dirty="0">
                <a:solidFill>
                  <a:srgbClr val="75787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6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5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9147-FC6A-4FBD-9C97-86294A768F5C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EBB2-FD60-4962-A2E8-9DC8866F5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558" y="322457"/>
            <a:ext cx="589005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b="1" dirty="0" smtClean="0"/>
              <a:t>Assignment </a:t>
            </a:r>
            <a:r>
              <a:rPr lang="en-IN" sz="2300" b="1" dirty="0" smtClean="0"/>
              <a:t>6 </a:t>
            </a:r>
            <a:r>
              <a:rPr lang="en-IN" sz="2300" b="1" dirty="0" smtClean="0"/>
              <a:t>– </a:t>
            </a:r>
            <a:r>
              <a:rPr lang="en-IN" sz="2300" b="1" dirty="0" smtClean="0"/>
              <a:t>Digital Ads Success</a:t>
            </a:r>
            <a:endParaRPr lang="en-IN" sz="2300" b="1" dirty="0" smtClean="0"/>
          </a:p>
          <a:p>
            <a:pPr algn="just"/>
            <a:endParaRPr lang="en-IN" sz="1400" b="1" dirty="0"/>
          </a:p>
          <a:p>
            <a:pPr algn="just"/>
            <a:endParaRPr lang="en-IN" sz="1400" b="1" dirty="0" smtClean="0"/>
          </a:p>
          <a:p>
            <a:pPr algn="just"/>
            <a:r>
              <a:rPr lang="en-IN" sz="1400" dirty="0"/>
              <a:t>You are the Senior Business Analyst at </a:t>
            </a:r>
            <a:r>
              <a:rPr lang="en-IN" sz="1400" dirty="0" err="1"/>
              <a:t>DigitalAds</a:t>
            </a:r>
            <a:r>
              <a:rPr lang="en-IN" sz="1400" dirty="0"/>
              <a:t>, a rapidly-growing, fast-moving online advertising company that has been expanding across the United States for the past three years. Excited by the growth they have seen, the two co-founders have asked you to build a Tableau report they can use to showcase </a:t>
            </a:r>
            <a:r>
              <a:rPr lang="en-IN" sz="1400" dirty="0" err="1"/>
              <a:t>DigitalAds</a:t>
            </a:r>
            <a:r>
              <a:rPr lang="en-IN" sz="1400" dirty="0"/>
              <a:t>’ success. They have asked for the following visualizations: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An </a:t>
            </a:r>
            <a:r>
              <a:rPr lang="en-IN" sz="1400" dirty="0"/>
              <a:t>animated map showing the quarterly growth of </a:t>
            </a:r>
            <a:r>
              <a:rPr lang="en-IN" sz="1400" dirty="0" err="1"/>
              <a:t>DigitalAds</a:t>
            </a:r>
            <a:r>
              <a:rPr lang="en-IN" sz="1400" dirty="0"/>
              <a:t>’ Sales by State across the US (Use a map and the Pages functionality).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A </a:t>
            </a:r>
            <a:r>
              <a:rPr lang="en-IN" sz="1400" dirty="0"/>
              <a:t>chart showing Sales for each year by Customer Type, with labels that show Percent of Total Sales by Customer Type and Total Sales by Year (Use a stacked bar chart). </a:t>
            </a:r>
            <a:endParaRPr lang="en-IN" sz="1400" dirty="0" smtClean="0"/>
          </a:p>
          <a:p>
            <a:pPr marL="342900" indent="-342900" algn="just">
              <a:buAutoNum type="arabicPeriod"/>
            </a:pPr>
            <a:r>
              <a:rPr lang="en-IN" sz="1400" dirty="0" smtClean="0"/>
              <a:t>A </a:t>
            </a:r>
            <a:r>
              <a:rPr lang="en-IN" sz="1400" dirty="0"/>
              <a:t>dashboard showing Total Sales by State for the entire company history, a </a:t>
            </a:r>
            <a:r>
              <a:rPr lang="en-IN" sz="1400" dirty="0" err="1"/>
              <a:t>Treemap</a:t>
            </a:r>
            <a:r>
              <a:rPr lang="en-IN" sz="1400" dirty="0"/>
              <a:t> showing Sales by Region and Sub-Region, and a Time Series of Sales growth by quarter and Customer Type (Use a map, a </a:t>
            </a:r>
            <a:r>
              <a:rPr lang="en-IN" sz="1400" dirty="0" err="1"/>
              <a:t>treemap</a:t>
            </a:r>
            <a:r>
              <a:rPr lang="en-IN" sz="1400" dirty="0"/>
              <a:t>, and a line chart). 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816" y="389044"/>
            <a:ext cx="1221611" cy="795262"/>
          </a:xfrm>
          <a:prstGeom prst="rect">
            <a:avLst/>
          </a:prstGeom>
        </p:spPr>
      </p:pic>
      <p:pic>
        <p:nvPicPr>
          <p:cNvPr id="2" name="Picture 2" descr="Image result for digital ad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816" y="1517722"/>
            <a:ext cx="3690637" cy="24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2018-08-07T20:35:57Z</dcterms:created>
  <dcterms:modified xsi:type="dcterms:W3CDTF">2018-08-07T21:22:56Z</dcterms:modified>
</cp:coreProperties>
</file>