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8326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24-05-2019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24-05-2019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24-05-2019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24-05-2019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24-05-2019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24-05-2019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4970591"/>
          </a:xfrm>
          <a:prstGeom prst="rect">
            <a:avLst/>
          </a:prstGeom>
        </p:spPr>
        <p:txBody>
          <a:bodyPr wrap="square">
            <a:spAutoFit/>
          </a:bodyPr>
          <a:lstStyle/>
          <a:p>
            <a:pPr algn="just"/>
            <a:r>
              <a:rPr lang="en-IN" sz="2300" b="1" dirty="0"/>
              <a:t>Assignment 4 – ABC Corp Acquisition Analysis</a:t>
            </a:r>
          </a:p>
          <a:p>
            <a:pPr algn="just"/>
            <a:endParaRPr lang="en-IN" sz="1400" b="1" dirty="0"/>
          </a:p>
          <a:p>
            <a:pPr algn="just"/>
            <a:endParaRPr lang="en-IN" sz="1400" b="1" dirty="0"/>
          </a:p>
          <a:p>
            <a:pPr algn="just"/>
            <a:r>
              <a:rPr lang="en-IN" sz="1400" dirty="0"/>
              <a:t>You are the Senior Financial Analyst at ABC Corp. Your CFO has asked you to look into a potential acquisition of a competitor, XYZ Corp., to boost flagging sales. The board of directors wants to understand the impact this acquisition would have on ABC Corp.’s overall sales, margins, and product categories. They need the following: </a:t>
            </a:r>
          </a:p>
          <a:p>
            <a:pPr algn="just"/>
            <a:r>
              <a:rPr lang="en-IN" sz="1400" dirty="0"/>
              <a:t> </a:t>
            </a:r>
          </a:p>
          <a:p>
            <a:pPr marL="342900" indent="-342900" algn="just">
              <a:buAutoNum type="arabicPeriod"/>
            </a:pPr>
            <a:r>
              <a:rPr lang="en-IN" sz="1400" dirty="0"/>
              <a:t>The Top 5 Product Categories in Sales for ABC Corp. before the acquisition (Build a bar chart).  </a:t>
            </a:r>
          </a:p>
          <a:p>
            <a:pPr marL="342900" indent="-342900" algn="just">
              <a:buAutoNum type="arabicPeriod"/>
            </a:pPr>
            <a:r>
              <a:rPr lang="en-IN" sz="1400" dirty="0"/>
              <a:t>Your CEO likes to explore data for herself. Create a copy of your Top 5 visualization and update it so it can show Top N Product Categories (Use a set and a parameter). </a:t>
            </a:r>
          </a:p>
          <a:p>
            <a:pPr marL="342900" indent="-342900" algn="just">
              <a:buAutoNum type="arabicPeriod"/>
            </a:pPr>
            <a:r>
              <a:rPr lang="en-IN" sz="1400" dirty="0"/>
              <a:t>A comparison of monthly seasonality for the two companies (Use a line chart). </a:t>
            </a:r>
          </a:p>
          <a:p>
            <a:pPr marL="342900" indent="-342900" algn="just">
              <a:buAutoNum type="arabicPeriod"/>
            </a:pPr>
            <a:r>
              <a:rPr lang="en-IN" sz="1400" dirty="0"/>
              <a:t>A breakout of Sales by State for ABC Corp., XYZ Corp., and the new Total Sales after the acquisition (Use a bar chart with a calculated field). </a:t>
            </a:r>
          </a:p>
          <a:p>
            <a:pPr marL="342900" indent="-342900" algn="just">
              <a:buAutoNum type="arabicPeriod"/>
            </a:pPr>
            <a:r>
              <a:rPr lang="en-IN" sz="1400" dirty="0"/>
              <a:t>% of Total Profit by State for ABC Corp. after the acquisition (Use a map).  </a:t>
            </a:r>
          </a:p>
          <a:p>
            <a:pPr marL="342900" indent="-342900" algn="just">
              <a:buAutoNum type="arabicPeriod"/>
            </a:pPr>
            <a:r>
              <a:rPr lang="en-IN" sz="1400" dirty="0"/>
              <a:t>The historical Moving Average of Profit for the combined companies, using the previous two months and the next two months. Overlay the Moving Average over the monthly Profit (Use a line chart).</a:t>
            </a:r>
          </a:p>
        </p:txBody>
      </p:sp>
      <p:pic>
        <p:nvPicPr>
          <p:cNvPr id="2" name="Picture 2" descr="Image result for ABC Co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640" y="2247168"/>
            <a:ext cx="3842414" cy="148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229</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10</cp:revision>
  <dcterms:created xsi:type="dcterms:W3CDTF">2018-08-07T20:35:57Z</dcterms:created>
  <dcterms:modified xsi:type="dcterms:W3CDTF">2019-05-24T02:32:43Z</dcterms:modified>
</cp:coreProperties>
</file>