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4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a:xfrm>
            <a:off x="789214" y="5624512"/>
            <a:ext cx="2743200" cy="365125"/>
          </a:xfrm>
        </p:spPr>
        <p:txBody>
          <a:bodyPr/>
          <a:lstStyle/>
          <a:p>
            <a:fld id="{5C9C9147-FC6A-4FBD-9C97-86294A768F5C}" type="datetimeFigureOut">
              <a:rPr lang="en-IN" smtClean="0"/>
              <a:t>24-05-2019</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83261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C9C9147-FC6A-4FBD-9C97-86294A768F5C}" type="datetimeFigureOut">
              <a:rPr lang="en-IN" smtClean="0"/>
              <a:t>24-05-2019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803995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C9C9147-FC6A-4FBD-9C97-86294A768F5C}" type="datetimeFigureOut">
              <a:rPr lang="en-IN" smtClean="0"/>
              <a:t>24-05-2019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1470655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C9C9147-FC6A-4FBD-9C97-86294A768F5C}" type="datetimeFigureOut">
              <a:rPr lang="en-IN" smtClean="0"/>
              <a:t>24-05-2019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363756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9C9147-FC6A-4FBD-9C97-86294A768F5C}" type="datetimeFigureOut">
              <a:rPr lang="en-IN" smtClean="0"/>
              <a:t>24-05-2019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3783193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C9C9147-FC6A-4FBD-9C97-86294A768F5C}" type="datetimeFigureOut">
              <a:rPr lang="en-IN" smtClean="0"/>
              <a:t>24-05-2019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278303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C9C9147-FC6A-4FBD-9C97-86294A768F5C}" type="datetimeFigureOut">
              <a:rPr lang="en-IN" smtClean="0"/>
              <a:t>24-05-2019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1262377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C9C9147-FC6A-4FBD-9C97-86294A768F5C}" type="datetimeFigureOut">
              <a:rPr lang="en-IN" smtClean="0"/>
              <a:t>24-05-2019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3942522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9C9147-FC6A-4FBD-9C97-86294A768F5C}" type="datetimeFigureOut">
              <a:rPr lang="en-IN" smtClean="0"/>
              <a:t>24-05-2019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2160217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9C9147-FC6A-4FBD-9C97-86294A768F5C}" type="datetimeFigureOut">
              <a:rPr lang="en-IN" smtClean="0"/>
              <a:t>24-05-2019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2708510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9C9147-FC6A-4FBD-9C97-86294A768F5C}" type="datetimeFigureOut">
              <a:rPr lang="en-IN" smtClean="0"/>
              <a:t>24-05-2019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71011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9C9147-FC6A-4FBD-9C97-86294A768F5C}" type="datetimeFigureOut">
              <a:rPr lang="en-IN" smtClean="0"/>
              <a:t>24-05-2019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62EBB2-FD60-4962-A2E8-9DC8866F50ED}" type="slidenum">
              <a:rPr lang="en-IN" smtClean="0"/>
              <a:t>‹#›</a:t>
            </a:fld>
            <a:endParaRPr lang="en-IN"/>
          </a:p>
        </p:txBody>
      </p:sp>
    </p:spTree>
    <p:extLst>
      <p:ext uri="{BB962C8B-B14F-4D97-AF65-F5344CB8AC3E}">
        <p14:creationId xmlns:p14="http://schemas.microsoft.com/office/powerpoint/2010/main" val="4178743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9558" y="322457"/>
            <a:ext cx="5890053" cy="5401479"/>
          </a:xfrm>
          <a:prstGeom prst="rect">
            <a:avLst/>
          </a:prstGeom>
        </p:spPr>
        <p:txBody>
          <a:bodyPr wrap="square">
            <a:spAutoFit/>
          </a:bodyPr>
          <a:lstStyle/>
          <a:p>
            <a:pPr algn="just"/>
            <a:r>
              <a:rPr lang="en-IN" sz="2300" b="1" dirty="0"/>
              <a:t>Assignment 2 – Brazilian Tourism Trends</a:t>
            </a:r>
          </a:p>
          <a:p>
            <a:pPr algn="just"/>
            <a:endParaRPr lang="en-IN" sz="1400" b="1" dirty="0"/>
          </a:p>
          <a:p>
            <a:pPr algn="just"/>
            <a:endParaRPr lang="en-IN" sz="1400" b="1" dirty="0"/>
          </a:p>
          <a:p>
            <a:pPr algn="just"/>
            <a:r>
              <a:rPr lang="en-IN" sz="1400" dirty="0"/>
              <a:t>You have been hired by the department of tourism of Brazil to analyse tourism trends of the past 10 years. The supplied dataset is in machine format and contains monthly counts of visitors from other countries of the World coming to Brazil. Counts are split by the State into which the visitors arrived as well as the type of transportation they used: Air / Land / River / Sea. </a:t>
            </a:r>
          </a:p>
          <a:p>
            <a:pPr algn="just"/>
            <a:endParaRPr lang="en-IN" sz="1400" dirty="0"/>
          </a:p>
          <a:p>
            <a:pPr algn="just"/>
            <a:r>
              <a:rPr lang="en-IN" sz="1400" dirty="0"/>
              <a:t>Your task is to create the following charts and dashboards: </a:t>
            </a:r>
          </a:p>
          <a:p>
            <a:pPr marL="342900" indent="-342900" algn="just">
              <a:buAutoNum type="arabicPeriod"/>
            </a:pPr>
            <a:r>
              <a:rPr lang="en-IN" sz="1400" dirty="0"/>
              <a:t>A timeline showing the overall trend in visitors to Brazil over the period of the dataset. </a:t>
            </a:r>
          </a:p>
          <a:p>
            <a:pPr marL="342900" indent="-342900" algn="just">
              <a:buAutoNum type="arabicPeriod"/>
            </a:pPr>
            <a:r>
              <a:rPr lang="en-IN" sz="1400" dirty="0"/>
              <a:t>A chart showing the % split between the modes of transportation used for arrival into the country. </a:t>
            </a:r>
          </a:p>
          <a:p>
            <a:pPr marL="342900" indent="-342900" algn="just">
              <a:buAutoNum type="arabicPeriod"/>
            </a:pPr>
            <a:r>
              <a:rPr lang="en-IN" sz="1400" dirty="0"/>
              <a:t>A chart highlighting any monthly seasonality of arrivals. </a:t>
            </a:r>
          </a:p>
          <a:p>
            <a:pPr marL="342900" indent="-342900" algn="just">
              <a:buAutoNum type="arabicPeriod"/>
            </a:pPr>
            <a:r>
              <a:rPr lang="en-IN" sz="1400" dirty="0"/>
              <a:t>A map of Brazil comparing states of the country by the number of arriving tourists. </a:t>
            </a:r>
          </a:p>
          <a:p>
            <a:pPr marL="342900" indent="-342900" algn="just">
              <a:buAutoNum type="arabicPeriod"/>
            </a:pPr>
            <a:r>
              <a:rPr lang="en-IN" sz="1400" dirty="0"/>
              <a:t>A map of the World comparing countries by the number of tourists who visited Brazil. </a:t>
            </a:r>
          </a:p>
          <a:p>
            <a:pPr marL="342900" indent="-342900" algn="just">
              <a:buAutoNum type="arabicPeriod"/>
            </a:pPr>
            <a:r>
              <a:rPr lang="en-IN" sz="1400" dirty="0"/>
              <a:t>A chart comparing different continents by the number of tourists who visited Brazil. </a:t>
            </a:r>
          </a:p>
          <a:p>
            <a:pPr marL="342900" indent="-342900" algn="just">
              <a:buAutoNum type="arabicPeriod"/>
            </a:pPr>
            <a:r>
              <a:rPr lang="en-IN" sz="1400" dirty="0"/>
              <a:t>A dashboard combining elements 1, 3 and 5 from above. The Map of the World should act as filter for the dashboard allowing for detailed analysis of trends and seasonality of various countries. </a:t>
            </a:r>
          </a:p>
        </p:txBody>
      </p:sp>
      <p:pic>
        <p:nvPicPr>
          <p:cNvPr id="2" name="Picture 2" descr="Image result for brazilian tourism clip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7049" y="2044454"/>
            <a:ext cx="3146854" cy="2133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241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216</Words>
  <Application>Microsoft Office PowerPoint</Application>
  <PresentationFormat>Widescreen</PresentationFormat>
  <Paragraphs>13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5</cp:revision>
  <dcterms:created xsi:type="dcterms:W3CDTF">2018-08-07T20:35:57Z</dcterms:created>
  <dcterms:modified xsi:type="dcterms:W3CDTF">2019-05-24T02:26:12Z</dcterms:modified>
</cp:coreProperties>
</file>