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942BC-3467-482A-8C1A-EAB178CF1A6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58506-E64D-403A-B58D-419E6A0B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5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0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64A-59B4-4EB8-BB8A-9A36C2BE09C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E34B-753E-4782-B9E3-57BBFD631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2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64A-59B4-4EB8-BB8A-9A36C2BE09C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E34B-753E-4782-B9E3-57BBFD631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8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64A-59B4-4EB8-BB8A-9A36C2BE09C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E34B-753E-4782-B9E3-57BBFD631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4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64A-59B4-4EB8-BB8A-9A36C2BE09C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E34B-753E-4782-B9E3-57BBFD631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2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64A-59B4-4EB8-BB8A-9A36C2BE09C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E34B-753E-4782-B9E3-57BBFD631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6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64A-59B4-4EB8-BB8A-9A36C2BE09C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E34B-753E-4782-B9E3-57BBFD631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1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64A-59B4-4EB8-BB8A-9A36C2BE09C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E34B-753E-4782-B9E3-57BBFD631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6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64A-59B4-4EB8-BB8A-9A36C2BE09C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E34B-753E-4782-B9E3-57BBFD631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1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64A-59B4-4EB8-BB8A-9A36C2BE09C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E34B-753E-4782-B9E3-57BBFD631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0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64A-59B4-4EB8-BB8A-9A36C2BE09C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E34B-753E-4782-B9E3-57BBFD631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3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64A-59B4-4EB8-BB8A-9A36C2BE09C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E34B-753E-4782-B9E3-57BBFD631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9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0F64A-59B4-4EB8-BB8A-9A36C2BE09C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DE34B-753E-4782-B9E3-57BBFD631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5393" y="388429"/>
            <a:ext cx="102586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Project 1: The Big 10 Gems</a:t>
            </a:r>
          </a:p>
          <a:p>
            <a:pPr algn="just"/>
            <a:r>
              <a:rPr lang="en-US" dirty="0"/>
              <a:t>You have been approached b a Venture Capital Fund. The Board of Directors are currently reviewing 1000 potential interesting startups and deciding on which ones they are going to invest in.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criterion for selecting investments for this fund is a combination of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High Revenue (2015)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Low Expenses (2015)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Top Growth (2015)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Your task is to assist the Board in identifying which business represent the best investment opportunities. </a:t>
            </a:r>
          </a:p>
        </p:txBody>
      </p:sp>
      <p:pic>
        <p:nvPicPr>
          <p:cNvPr id="2050" name="Picture 2" descr="Image result for venture capit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741" y="3316424"/>
            <a:ext cx="5905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02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Tiwari, Rahul</dc:creator>
  <cp:lastModifiedBy>Roli Tiwari</cp:lastModifiedBy>
  <cp:revision>3</cp:revision>
  <dcterms:created xsi:type="dcterms:W3CDTF">2017-09-09T13:41:09Z</dcterms:created>
  <dcterms:modified xsi:type="dcterms:W3CDTF">2019-06-26T09:01:43Z</dcterms:modified>
</cp:coreProperties>
</file>