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82" r:id="rId2"/>
    <p:sldId id="272" r:id="rId3"/>
    <p:sldId id="273" r:id="rId4"/>
    <p:sldId id="274" r:id="rId5"/>
    <p:sldId id="275" r:id="rId6"/>
    <p:sldId id="276" r:id="rId7"/>
    <p:sldId id="278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1C742-8895-4293-87F2-02029321C9B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A86E2-29FA-499F-B6A0-5A715C1B3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6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48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2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0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2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48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87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7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71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19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40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1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70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27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86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54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3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3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55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45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44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dalrymple bay coal termin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356" y="1064535"/>
            <a:ext cx="2702484" cy="73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59227" y="842113"/>
            <a:ext cx="851262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Business Problem:</a:t>
            </a:r>
          </a:p>
          <a:p>
            <a:r>
              <a:rPr lang="en-US" dirty="0"/>
              <a:t>You have been hired by a coal terminal to assess which of their coal reclaimer machines require maintenance in the upcoming month.</a:t>
            </a:r>
          </a:p>
          <a:p>
            <a:endParaRPr lang="en-US" dirty="0"/>
          </a:p>
          <a:p>
            <a:r>
              <a:rPr lang="en-US" dirty="0"/>
              <a:t>These machines run round the clock 24/7 for 365 days. Every minute of downtime equates to Millions of Dollars lost revenue, that is why it is crucial to identify exactly when these machines require maintenance. </a:t>
            </a:r>
          </a:p>
          <a:p>
            <a:endParaRPr lang="en-US" dirty="0"/>
          </a:p>
          <a:p>
            <a:r>
              <a:rPr lang="en-US" dirty="0"/>
              <a:t>Currently the coal terminal follows the following criteria: a reclaimer-type machine requires maintenance when within the previous month there was at least one 8-hour period when the average idle capacity was over 10%. </a:t>
            </a:r>
          </a:p>
          <a:p>
            <a:endParaRPr lang="en-US" dirty="0"/>
          </a:p>
          <a:p>
            <a:r>
              <a:rPr lang="en-US" dirty="0"/>
              <a:t>Idle capacity is a utilization metric which for the purposes of this project, is defined as </a:t>
            </a:r>
          </a:p>
          <a:p>
            <a:endParaRPr lang="en-US" dirty="0"/>
          </a:p>
          <a:p>
            <a:r>
              <a:rPr lang="en-US" dirty="0"/>
              <a:t>Idle capacity = (Actual Tonnage - Nominal Capacity) / Nominal Capacity</a:t>
            </a:r>
          </a:p>
          <a:p>
            <a:endParaRPr lang="en-US" dirty="0"/>
          </a:p>
          <a:p>
            <a:r>
              <a:rPr lang="en-US" dirty="0"/>
              <a:t>Your task is to find out which of the 5 machines have exceeded this level and create a report for the executive with your recommendations.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13356" y="2268436"/>
            <a:ext cx="288420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i="1" dirty="0" smtClean="0"/>
              <a:t>What we will learn today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100" i="1" dirty="0" smtClean="0"/>
              <a:t>Data Preparation (Pivot in Tableau)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100" i="1" dirty="0" smtClean="0"/>
              <a:t>Table Calculation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100" i="1" dirty="0" smtClean="0"/>
              <a:t>Running Total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100" i="1" dirty="0" smtClean="0"/>
              <a:t>Difference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100" i="1" dirty="0" smtClean="0"/>
              <a:t>First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100" i="1" dirty="0" smtClean="0"/>
              <a:t>Index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100" i="1" dirty="0" smtClean="0"/>
              <a:t>Lookup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100" i="1" dirty="0" smtClean="0"/>
              <a:t>Running Sum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100" i="1" dirty="0" smtClean="0"/>
              <a:t>Window Average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100" i="1" dirty="0" smtClean="0"/>
              <a:t>Window Count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100" i="1" dirty="0" smtClean="0"/>
              <a:t>Difference between Table Calculations and Calculated Field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100" i="1" dirty="0" smtClean="0"/>
              <a:t>If and Else Statements </a:t>
            </a:r>
          </a:p>
        </p:txBody>
      </p:sp>
    </p:spTree>
    <p:extLst>
      <p:ext uri="{BB962C8B-B14F-4D97-AF65-F5344CB8AC3E}">
        <p14:creationId xmlns:p14="http://schemas.microsoft.com/office/powerpoint/2010/main" val="266976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12" y="677431"/>
            <a:ext cx="4038600" cy="2667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459" y="677431"/>
            <a:ext cx="4362450" cy="2552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6909" y="612186"/>
            <a:ext cx="3448050" cy="24799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476" y="3539626"/>
            <a:ext cx="3733800" cy="2524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7958" y="3539626"/>
            <a:ext cx="3086100" cy="2714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7740" y="3606301"/>
            <a:ext cx="3810000" cy="2647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5012" y="112905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Coal Mine Case Study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80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82" y="279307"/>
            <a:ext cx="5104000" cy="3198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863" y="512669"/>
            <a:ext cx="5905500" cy="2228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13" y="3771900"/>
            <a:ext cx="4733646" cy="2667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5452" y="3833812"/>
            <a:ext cx="45624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1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24" y="307321"/>
            <a:ext cx="3971925" cy="26574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800" y="1714779"/>
            <a:ext cx="3600450" cy="2628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75" y="3307695"/>
            <a:ext cx="4010025" cy="2447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483" y="563181"/>
            <a:ext cx="3704762" cy="5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25" y="876300"/>
            <a:ext cx="79819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1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62" y="933450"/>
            <a:ext cx="80676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3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75" y="1204912"/>
            <a:ext cx="81724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5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37" y="1247775"/>
            <a:ext cx="80867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9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1_Deloitte_US_Brand</Template>
  <TotalTime>1457</TotalTime>
  <Words>204</Words>
  <Application>Microsoft Office PowerPoint</Application>
  <PresentationFormat>Widescreen</PresentationFormat>
  <Paragraphs>34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Tiwari, Rahul</dc:creator>
  <cp:lastModifiedBy>HP</cp:lastModifiedBy>
  <cp:revision>99</cp:revision>
  <dcterms:created xsi:type="dcterms:W3CDTF">2016-08-31T16:48:56Z</dcterms:created>
  <dcterms:modified xsi:type="dcterms:W3CDTF">2018-10-07T04:58:18Z</dcterms:modified>
</cp:coreProperties>
</file>