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5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825B-12EA-3E4A-8B69-46586B09CCE3}" type="datetimeFigureOut">
              <a:rPr lang="en-US" smtClean="0"/>
              <a:t>15/9/15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DADC-B2D0-0148-834F-2AE0A7EB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5236" y="969621"/>
            <a:ext cx="8658544" cy="6861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目标：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5236" y="155405"/>
            <a:ext cx="8658544" cy="6861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背景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69227" y="1807198"/>
            <a:ext cx="2254553" cy="41852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细黑"/>
                <a:ea typeface="华文细黑"/>
                <a:cs typeface="华文细黑"/>
              </a:rPr>
              <a:t>效果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5099" y="1807198"/>
            <a:ext cx="2254553" cy="41852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800" dirty="0" smtClean="0">
                <a:solidFill>
                  <a:srgbClr val="4A452A"/>
                </a:solidFill>
                <a:latin typeface="华文细黑"/>
                <a:ea typeface="华文细黑"/>
                <a:cs typeface="华文细黑"/>
              </a:rPr>
              <a:t>输出</a:t>
            </a:r>
            <a:endParaRPr lang="en-US" sz="2800" dirty="0">
              <a:solidFill>
                <a:srgbClr val="4A452A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5235" y="6083204"/>
            <a:ext cx="8658545" cy="6861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外部因素：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91929" y="1807198"/>
            <a:ext cx="2254553" cy="41852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800" dirty="0" smtClean="0">
                <a:solidFill>
                  <a:srgbClr val="4A452A"/>
                </a:solidFill>
                <a:latin typeface="华文细黑"/>
                <a:ea typeface="华文细黑"/>
                <a:cs typeface="华文细黑"/>
              </a:rPr>
              <a:t>活动</a:t>
            </a:r>
            <a:endParaRPr lang="en-US" sz="2800" dirty="0">
              <a:solidFill>
                <a:srgbClr val="4A452A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5235" y="1807198"/>
            <a:ext cx="2254553" cy="41852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800" dirty="0" smtClean="0">
                <a:solidFill>
                  <a:srgbClr val="4A452A"/>
                </a:solidFill>
                <a:latin typeface="华文细黑"/>
                <a:ea typeface="华文细黑"/>
                <a:cs typeface="华文细黑"/>
              </a:rPr>
              <a:t>输入</a:t>
            </a:r>
            <a:endParaRPr lang="en-US" sz="2800" dirty="0">
              <a:solidFill>
                <a:srgbClr val="4A452A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6816" y="2505670"/>
            <a:ext cx="20669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经过类比的机制，根据经典文献的阅读，对比关键人物、机构、科技的历史发展，体认多学科之间交互</a:t>
            </a:r>
            <a:r>
              <a:rPr lang="zh-CN" altLang="en-US" dirty="0" smtClean="0"/>
              <a:t>发展的脉络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4319" y="2712031"/>
            <a:ext cx="122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语汇体系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4320" y="3220951"/>
            <a:ext cx="11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维基网站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90765" y="4083113"/>
            <a:ext cx="15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小组学习报告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56816" y="4499863"/>
            <a:ext cx="2066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经过个人及小组作业，掌握数字出版工作流程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3879" y="2864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课堂讨论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80787" y="3234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文献阅读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13879" y="3696765"/>
            <a:ext cx="160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创作维基词条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3879" y="41102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小组协同作业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3879" y="250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专家授课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82010" y="4555640"/>
            <a:ext cx="182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网络化工具学习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399" y="2497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经典文献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0603" y="28750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网络化学习工具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1436" y="33341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多领域专家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8399" y="3829525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参与学生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41767" y="1013882"/>
            <a:ext cx="68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经由整理</a:t>
            </a:r>
            <a:r>
              <a:rPr lang="zh-CN" altLang="en-US" dirty="0" smtClean="0"/>
              <a:t>多学科</a:t>
            </a:r>
            <a:r>
              <a:rPr lang="zh-CN" altLang="en-US" dirty="0" smtClean="0"/>
              <a:t>基础语汇</a:t>
            </a:r>
            <a:r>
              <a:rPr lang="zh-CN" altLang="en-US" dirty="0"/>
              <a:t>体系的过程，</a:t>
            </a:r>
            <a:r>
              <a:rPr lang="zh-CN" altLang="en-US" dirty="0" smtClean="0"/>
              <a:t>建立一个</a:t>
            </a:r>
            <a:r>
              <a:rPr lang="zh-CN" altLang="en-US" dirty="0"/>
              <a:t>超越</a:t>
            </a:r>
            <a:r>
              <a:rPr lang="zh-CN" altLang="en-US" dirty="0" smtClean="0"/>
              <a:t>学科的</a:t>
            </a:r>
            <a:r>
              <a:rPr lang="zh-CN" altLang="en-US" dirty="0" smtClean="0"/>
              <a:t>认知基础，掌握超越学科界限的学习方法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41767" y="155405"/>
            <a:ext cx="684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新雅书</a:t>
            </a:r>
            <a:r>
              <a:rPr lang="zh-CN" altLang="en-US" dirty="0" smtClean="0"/>
              <a:t>院邀请</a:t>
            </a:r>
            <a:r>
              <a:rPr lang="zh-CN" altLang="en-US" dirty="0" smtClean="0"/>
              <a:t>开设</a:t>
            </a:r>
            <a:r>
              <a:rPr lang="zh-CN" altLang="en-US" dirty="0" smtClean="0"/>
              <a:t>一门跨</a:t>
            </a:r>
            <a:r>
              <a:rPr lang="zh-CN" altLang="en-US" dirty="0"/>
              <a:t>学科的课程；学生来自不同专业；低年级学生认知基础差异性</a:t>
            </a:r>
            <a:r>
              <a:rPr lang="zh-CN" altLang="en-US" dirty="0" smtClean="0"/>
              <a:t>不大</a:t>
            </a:r>
            <a:r>
              <a:rPr lang="zh-CN" altLang="en-US" dirty="0" smtClean="0"/>
              <a:t>。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657699" y="6122906"/>
            <a:ext cx="705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其他课业压力；新发现的科技和工具在本课程的应用；未知的课程参与者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14938" y="44998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学习过程数据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34319" y="36727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课程内容词典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97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</dc:creator>
  <cp:lastModifiedBy>w</cp:lastModifiedBy>
  <cp:revision>12</cp:revision>
  <dcterms:created xsi:type="dcterms:W3CDTF">2015-08-24T16:38:43Z</dcterms:created>
  <dcterms:modified xsi:type="dcterms:W3CDTF">2015-09-16T03:00:27Z</dcterms:modified>
</cp:coreProperties>
</file>