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 showGuides="1">
      <p:cViewPr varScale="1">
        <p:scale>
          <a:sx n="267" d="100"/>
          <a:sy n="267" d="100"/>
        </p:scale>
        <p:origin x="1908" y="198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6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2B31-ADAF-42A1-82A1-F7065045D8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86C2-F166-4593-B193-0BB7147B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1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266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8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2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6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19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33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2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99E26-BE28-4BC5-AEEB-05D01CD0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92579" y="747078"/>
            <a:ext cx="2558042" cy="12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Yuh, Madeleine Shuhn Tsuan</dc:creator>
  <cp:lastModifiedBy>Yuh, Madeleine Shuhn Tsuan</cp:lastModifiedBy>
  <cp:revision>1</cp:revision>
  <dcterms:created xsi:type="dcterms:W3CDTF">2024-10-17T20:45:11Z</dcterms:created>
  <dcterms:modified xsi:type="dcterms:W3CDTF">2024-10-17T20:46:37Z</dcterms:modified>
</cp:coreProperties>
</file>