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6.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8.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9.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4" r:id="rId3"/>
    <p:sldMasterId id="2147483708" r:id="rId4"/>
    <p:sldMasterId id="2147483733" r:id="rId5"/>
    <p:sldMasterId id="2147483757" r:id="rId6"/>
    <p:sldMasterId id="2147483781" r:id="rId7"/>
    <p:sldMasterId id="2147483805" r:id="rId8"/>
    <p:sldMasterId id="2147483829" r:id="rId9"/>
    <p:sldMasterId id="2147483853" r:id="rId10"/>
  </p:sldMasterIdLst>
  <p:notesMasterIdLst>
    <p:notesMasterId r:id="rId30"/>
  </p:notesMasterIdLst>
  <p:handoutMasterIdLst>
    <p:handoutMasterId r:id="rId31"/>
  </p:handoutMasterIdLst>
  <p:sldIdLst>
    <p:sldId id="369" r:id="rId11"/>
    <p:sldId id="370" r:id="rId12"/>
    <p:sldId id="372" r:id="rId13"/>
    <p:sldId id="374" r:id="rId14"/>
    <p:sldId id="279" r:id="rId15"/>
    <p:sldId id="377" r:id="rId16"/>
    <p:sldId id="378" r:id="rId17"/>
    <p:sldId id="344" r:id="rId18"/>
    <p:sldId id="343" r:id="rId19"/>
    <p:sldId id="345" r:id="rId20"/>
    <p:sldId id="355" r:id="rId21"/>
    <p:sldId id="356" r:id="rId22"/>
    <p:sldId id="357" r:id="rId23"/>
    <p:sldId id="358" r:id="rId24"/>
    <p:sldId id="359" r:id="rId25"/>
    <p:sldId id="360" r:id="rId26"/>
    <p:sldId id="361" r:id="rId27"/>
    <p:sldId id="368" r:id="rId28"/>
    <p:sldId id="3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EBB797-2E3F-9D48-832A-9481945E9E97}">
          <p14:sldIdLst>
            <p14:sldId id="369"/>
            <p14:sldId id="370"/>
            <p14:sldId id="372"/>
            <p14:sldId id="374"/>
            <p14:sldId id="279"/>
            <p14:sldId id="377"/>
            <p14:sldId id="378"/>
            <p14:sldId id="344"/>
            <p14:sldId id="343"/>
            <p14:sldId id="345"/>
            <p14:sldId id="355"/>
            <p14:sldId id="356"/>
            <p14:sldId id="357"/>
            <p14:sldId id="358"/>
            <p14:sldId id="359"/>
            <p14:sldId id="360"/>
            <p14:sldId id="361"/>
            <p14:sldId id="368"/>
            <p14:sldId id="3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150"/>
    <a:srgbClr val="FFFFFF"/>
    <a:srgbClr val="2E8EDA"/>
    <a:srgbClr val="124562"/>
    <a:srgbClr val="174D62"/>
    <a:srgbClr val="004E4E"/>
    <a:srgbClr val="0B5D67"/>
    <a:srgbClr val="1E6792"/>
    <a:srgbClr val="FF2600"/>
    <a:srgbClr val="0F3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28"/>
    <p:restoredTop sz="86302"/>
  </p:normalViewPr>
  <p:slideViewPr>
    <p:cSldViewPr snapToGrid="0" snapToObjects="1">
      <p:cViewPr>
        <p:scale>
          <a:sx n="93" d="100"/>
          <a:sy n="93" d="100"/>
        </p:scale>
        <p:origin x="1872" y="32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3840"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395F5B-3BCE-9B40-9D68-328F769D3329}" type="datetimeFigureOut">
              <a:rPr lang="en-US" smtClean="0"/>
              <a:t>3/24/17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3EFC95-952F-F94F-994E-95DA52AD3CC4}" type="slidenum">
              <a:rPr lang="en-US" smtClean="0"/>
              <a:t>‹#›</a:t>
            </a:fld>
            <a:endParaRPr lang="en-US"/>
          </a:p>
        </p:txBody>
      </p:sp>
    </p:spTree>
    <p:extLst>
      <p:ext uri="{BB962C8B-B14F-4D97-AF65-F5344CB8AC3E}">
        <p14:creationId xmlns:p14="http://schemas.microsoft.com/office/powerpoint/2010/main" val="1842393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9FB67-93FD-794A-8704-25029D583D93}" type="datetimeFigureOut">
              <a:rPr lang="en-US" smtClean="0"/>
              <a:t>3/24/17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11635-2A25-3C46-A874-5925F4484C73}" type="slidenum">
              <a:rPr lang="en-US" smtClean="0"/>
              <a:t>‹#›</a:t>
            </a:fld>
            <a:endParaRPr lang="en-US"/>
          </a:p>
        </p:txBody>
      </p:sp>
    </p:spTree>
    <p:extLst>
      <p:ext uri="{BB962C8B-B14F-4D97-AF65-F5344CB8AC3E}">
        <p14:creationId xmlns:p14="http://schemas.microsoft.com/office/powerpoint/2010/main" val="25850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IBM Analytics</a:t>
            </a:r>
            <a:br>
              <a:rPr lang="en-US" smtClean="0"/>
            </a:br>
            <a:r>
              <a:rPr lang="en-US" smtClean="0"/>
              <a:t>© 2015 IBM Corporation</a:t>
            </a:r>
            <a:endParaRPr lang="en-US"/>
          </a:p>
        </p:txBody>
      </p:sp>
      <p:sp>
        <p:nvSpPr>
          <p:cNvPr id="5" name="Slide Number Placeholder 4"/>
          <p:cNvSpPr>
            <a:spLocks noGrp="1"/>
          </p:cNvSpPr>
          <p:nvPr>
            <p:ph type="sldNum" sz="quarter" idx="11"/>
          </p:nvPr>
        </p:nvSpPr>
        <p:spPr/>
        <p:txBody>
          <a:bodyPr/>
          <a:lstStyle/>
          <a:p>
            <a:pPr>
              <a:defRPr/>
            </a:pPr>
            <a:fld id="{040B581C-626E-294F-B722-58DBE953966B}" type="slidenum">
              <a:rPr lang="en-US" smtClean="0"/>
              <a:pPr>
                <a:defRPr/>
              </a:pPr>
              <a:t>1</a:t>
            </a:fld>
            <a:endParaRPr lang="en-US"/>
          </a:p>
        </p:txBody>
      </p:sp>
    </p:spTree>
    <p:extLst>
      <p:ext uri="{BB962C8B-B14F-4D97-AF65-F5344CB8AC3E}">
        <p14:creationId xmlns:p14="http://schemas.microsoft.com/office/powerpoint/2010/main" val="14975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003300" y="642938"/>
            <a:ext cx="4903788" cy="2759075"/>
          </a:xfrm>
          <a:ln/>
        </p:spPr>
      </p:sp>
      <p:sp>
        <p:nvSpPr>
          <p:cNvPr id="15363" name="Notes Placeholder 2"/>
          <p:cNvSpPr>
            <a:spLocks noGrp="1"/>
          </p:cNvSpPr>
          <p:nvPr>
            <p:ph type="body" idx="1"/>
          </p:nvPr>
        </p:nvSpPr>
        <p:spPr>
          <a:xfrm>
            <a:off x="109726" y="3639312"/>
            <a:ext cx="6693408" cy="5029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50" baseline="0" dirty="0" smtClean="0"/>
              <a:t>Now let’s dig into the IBM Data Science Experience (DSX). DSX is a single place to Learn, Create, and Collaborate – the 3 pillars of a successful data science organization. With DSX we are making it easier for data scientists and data science teams to learn new skills and technologies from the fast moving data science profession.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50" baseline="0" dirty="0" smtClean="0"/>
          </a:p>
          <a:p>
            <a:r>
              <a:rPr lang="en-US" sz="1050" baseline="0" dirty="0" smtClean="0"/>
              <a:t>Users can join the 400,000+ registered users on Big Data University to take courses and administer custom curriculum on Data Science. DSX also provides freely available datasets, code samples, tutorials and articles from the data science community, thereby making it easier for data scientists to learn in-context.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5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050" baseline="0" dirty="0" smtClean="0"/>
              <a:t>We also know that a data science team isn’t going to standardize on a single technology or tool – data scientists need an open and integrated platform that brings all of their tools in one place. DSX brings together the best of open source such as </a:t>
            </a:r>
            <a:r>
              <a:rPr lang="en-US" sz="1050" baseline="0" dirty="0" err="1" smtClean="0"/>
              <a:t>RStudio</a:t>
            </a:r>
            <a:r>
              <a:rPr lang="en-US" sz="1050" baseline="0" dirty="0" smtClean="0"/>
              <a:t>, Spark, and Python in an integrated environment along with IBM value-adds, such as a managed Spark service and data shaping capabilities all in a secure and governed way.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5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050" baseline="0" dirty="0" smtClean="0"/>
              <a:t>Users can collaborate in DSX with ease -- you can manage project assets and user collaboration through built-in social features for sharing, forking, and reusing assets. These built-in collaboration features can really help boost team productivity and managing projects across their lifecycle. </a:t>
            </a:r>
            <a:endParaRPr lang="en-US" altLang="en-US" sz="1050" b="0" kern="1200" dirty="0" smtClean="0">
              <a:solidFill>
                <a:schemeClr val="tx1"/>
              </a:solidFill>
              <a:ea typeface="+mn-ea"/>
              <a:cs typeface="Helvetica" panose="020B0604020202020204" pitchFamily="34" charset="0"/>
            </a:endParaRPr>
          </a:p>
        </p:txBody>
      </p:sp>
      <p:sp>
        <p:nvSpPr>
          <p:cNvPr id="15364" name="Slide Number Placeholder 3"/>
          <p:cNvSpPr>
            <a:spLocks noGrp="1"/>
          </p:cNvSpPr>
          <p:nvPr>
            <p:ph type="sldNum" sz="quarter" idx="5"/>
          </p:nvPr>
        </p:nvSpPr>
        <p:spPr>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fld id="{CC7F9C0A-1EEF-4C24-905E-80AE65F2C6C0}" type="slidenum">
              <a:rPr lang="en-US" altLang="en-US"/>
              <a:pPr/>
              <a:t>3</a:t>
            </a:fld>
            <a:endParaRPr lang="en-US" altLang="en-US" dirty="0"/>
          </a:p>
        </p:txBody>
      </p:sp>
    </p:spTree>
    <p:extLst>
      <p:ext uri="{BB962C8B-B14F-4D97-AF65-F5344CB8AC3E}">
        <p14:creationId xmlns:p14="http://schemas.microsoft.com/office/powerpoint/2010/main" val="26808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3300" y="642938"/>
            <a:ext cx="4903788" cy="2759075"/>
          </a:xfrm>
        </p:spPr>
      </p:sp>
      <p:sp>
        <p:nvSpPr>
          <p:cNvPr id="3" name="Notes Placeholder 2"/>
          <p:cNvSpPr>
            <a:spLocks noGrp="1"/>
          </p:cNvSpPr>
          <p:nvPr>
            <p:ph type="body" idx="1"/>
          </p:nvPr>
        </p:nvSpPr>
        <p:spPr/>
        <p:txBody>
          <a:bodyPr/>
          <a:lstStyle/>
          <a:p>
            <a:r>
              <a:rPr lang="en-US" sz="1200" i="0" baseline="0" dirty="0" smtClean="0"/>
              <a:t>The new offering IBM Data Scientist Experience brings together everything that a Data Scientist needs today to be more successful. It is based on three things:</a:t>
            </a:r>
          </a:p>
          <a:p>
            <a:endParaRPr lang="en-US" sz="1200" i="0" baseline="0" dirty="0" smtClean="0"/>
          </a:p>
          <a:p>
            <a:pPr marL="171450" indent="-171450">
              <a:buFont typeface="Arial" panose="020B0604020202020204" pitchFamily="34" charset="0"/>
              <a:buChar char="•"/>
            </a:pPr>
            <a:r>
              <a:rPr lang="en-US" sz="1200" i="0" baseline="0" dirty="0" smtClean="0"/>
              <a:t>Community: A Data Scientist needs to be updated with the latest news from the Data Science Community. There are plenty of new Open Source packages, libraries, techniques and tutorials available every day. A good Data Scientist follows the most important sources and shares their opinion and experiments with the community. We are bringing this into the UI of the DSX.</a:t>
            </a:r>
          </a:p>
          <a:p>
            <a:pPr marL="171450" indent="-171450">
              <a:buFont typeface="Arial" panose="020B0604020202020204" pitchFamily="34" charset="0"/>
              <a:buChar char="•"/>
            </a:pPr>
            <a:endParaRPr lang="en-US" sz="1200" i="0" baseline="0" dirty="0" smtClean="0"/>
          </a:p>
          <a:p>
            <a:pPr marL="171450" indent="-171450">
              <a:buFont typeface="Arial" panose="020B0604020202020204" pitchFamily="34" charset="0"/>
              <a:buChar char="•"/>
            </a:pPr>
            <a:r>
              <a:rPr lang="en-US" sz="1200" i="0" baseline="0" dirty="0" smtClean="0"/>
              <a:t>Open Source: Today there are companies that rely on open source for data science. Open source has become so mature that is directly competing with commercial offerings. We provide the best of open source within DSX, such as Spark, RStudio, Jupyter, and more.</a:t>
            </a:r>
          </a:p>
          <a:p>
            <a:pPr marL="171450" indent="-171450">
              <a:buFont typeface="Arial" panose="020B0604020202020204" pitchFamily="34" charset="0"/>
              <a:buChar char="•"/>
            </a:pPr>
            <a:endParaRPr lang="en-US" sz="1200" i="0" baseline="0" dirty="0" smtClean="0"/>
          </a:p>
          <a:p>
            <a:pPr marL="171450" indent="-171450">
              <a:buFont typeface="Arial" panose="020B0604020202020204" pitchFamily="34" charset="0"/>
              <a:buChar char="•"/>
            </a:pPr>
            <a:r>
              <a:rPr lang="en-US" sz="1200" i="0" baseline="0" dirty="0" smtClean="0"/>
              <a:t>Value Add: We improve open source by adding some capabilities from IBM. Data Shaping for example takes 80% of the Data Scientist time. We are providing tools with visual GUI to help users better perform this task. You are also able to execute Spark jobs on our managed Spark Service in </a:t>
            </a:r>
            <a:r>
              <a:rPr lang="en-US" sz="1200" i="0" baseline="0" dirty="0" err="1" smtClean="0"/>
              <a:t>Bluemix</a:t>
            </a:r>
            <a:r>
              <a:rPr lang="en-US" sz="1200" i="0" baseline="0" dirty="0" smtClean="0"/>
              <a:t> from within the DSX.</a:t>
            </a:r>
          </a:p>
          <a:p>
            <a:pPr marL="171450" indent="-171450">
              <a:buFont typeface="Arial" panose="020B0604020202020204" pitchFamily="34" charset="0"/>
              <a:buChar char="•"/>
            </a:pPr>
            <a:endParaRPr lang="en-US" sz="1200" dirty="0"/>
          </a:p>
        </p:txBody>
      </p:sp>
      <p:sp>
        <p:nvSpPr>
          <p:cNvPr id="5" name="Slide Number Placeholder 4"/>
          <p:cNvSpPr>
            <a:spLocks noGrp="1"/>
          </p:cNvSpPr>
          <p:nvPr>
            <p:ph type="sldNum" sz="quarter" idx="11"/>
          </p:nvPr>
        </p:nvSpPr>
        <p:spPr/>
        <p:txBody>
          <a:bodyPr/>
          <a:lstStyle/>
          <a:p>
            <a:pPr>
              <a:defRPr/>
            </a:pPr>
            <a:fld id="{040B581C-626E-294F-B722-58DBE953966B}" type="slidenum">
              <a:rPr lang="en-US" smtClean="0"/>
              <a:pPr>
                <a:defRPr/>
              </a:pPr>
              <a:t>4</a:t>
            </a:fld>
            <a:endParaRPr lang="en-US"/>
          </a:p>
        </p:txBody>
      </p:sp>
    </p:spTree>
    <p:extLst>
      <p:ext uri="{BB962C8B-B14F-4D97-AF65-F5344CB8AC3E}">
        <p14:creationId xmlns:p14="http://schemas.microsoft.com/office/powerpoint/2010/main" val="198001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p:spPr>
        <p:txBody>
          <a:bodyPr/>
          <a:lstStyle/>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So this is the data science methodology, and it’s borrowed from the CRISP-DM methodology from data mining. </a:t>
            </a:r>
          </a:p>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It is a flowchart that begins from … Business Understanding…</a:t>
            </a:r>
          </a:p>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a:t>
            </a:r>
            <a:endParaRPr lang="en-US" sz="1200" kern="1200" dirty="0" smtClean="0">
              <a:solidFill>
                <a:schemeClr val="tx1"/>
              </a:solidFill>
              <a:latin typeface="Arial" charset="0"/>
              <a:ea typeface="MS PGothic" panose="020B0600070205080204" pitchFamily="34" charset="-128"/>
              <a:cs typeface="MS PGothic" panose="020B0600070205080204" pitchFamily="34" charset="-128"/>
            </a:endParaRPr>
          </a:p>
          <a:p>
            <a:r>
              <a:rPr lang="en-US" sz="1200" kern="1200" dirty="0" smtClean="0">
                <a:solidFill>
                  <a:schemeClr val="tx1"/>
                </a:solidFill>
                <a:latin typeface="Arial" charset="0"/>
                <a:ea typeface="MS PGothic" panose="020B0600070205080204" pitchFamily="34" charset="-128"/>
                <a:cs typeface="MS PGothic" panose="020B0600070205080204" pitchFamily="34" charset="-128"/>
              </a:rPr>
              <a:t>Looking at this</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diagram, w</a:t>
            </a:r>
            <a:r>
              <a:rPr lang="en-US" sz="1200" kern="1200" dirty="0" smtClean="0">
                <a:solidFill>
                  <a:schemeClr val="tx1"/>
                </a:solidFill>
                <a:latin typeface="Arial" charset="0"/>
                <a:ea typeface="MS PGothic" panose="020B0600070205080204" pitchFamily="34" charset="-128"/>
                <a:cs typeface="MS PGothic" panose="020B0600070205080204" pitchFamily="34" charset="-128"/>
              </a:rPr>
              <a:t>e immediately spot two outstanding features of our methodology:</a:t>
            </a:r>
          </a:p>
          <a:p>
            <a:pPr>
              <a:buFont typeface="Arial" pitchFamily="34" charset="0"/>
              <a:buChar char="•"/>
            </a:pPr>
            <a:r>
              <a:rPr lang="en-US" sz="1200" kern="1200" dirty="0" smtClean="0">
                <a:solidFill>
                  <a:schemeClr val="tx1"/>
                </a:solidFill>
                <a:latin typeface="Arial" charset="0"/>
                <a:ea typeface="MS PGothic" panose="020B0600070205080204" pitchFamily="34" charset="-128"/>
                <a:cs typeface="MS PGothic" panose="020B0600070205080204" pitchFamily="34" charset="-128"/>
              </a:rPr>
              <a:t> First,</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it is highly iterative, meaning that we typically go back and forth between stages throughout the problem-solving process.</a:t>
            </a:r>
          </a:p>
          <a:p>
            <a:pPr>
              <a:buFont typeface="Arial" pitchFamily="34" charset="0"/>
              <a:buChar char="•"/>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Second, there is no endpoint, meaning that the process remains in play as long the problem is relevant.</a:t>
            </a:r>
          </a:p>
          <a:p>
            <a:pPr>
              <a:buFont typeface="Arial" pitchFamily="34" charset="0"/>
              <a:buChar char="•"/>
            </a:pPr>
            <a:endParaRPr lang="en-US" sz="1200" kern="1200" baseline="0" dirty="0" smtClean="0">
              <a:solidFill>
                <a:schemeClr val="tx1"/>
              </a:solidFill>
              <a:latin typeface="Arial" charset="0"/>
              <a:ea typeface="MS PGothic" panose="020B0600070205080204" pitchFamily="34" charset="-128"/>
              <a:cs typeface="MS PGothic" panose="020B0600070205080204" pitchFamily="34" charset="-128"/>
            </a:endParaRPr>
          </a:p>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Today, we will try going through the methodology as we tackle a data science problem using </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K-Means clustering.</a:t>
            </a:r>
            <a:endParaRPr lang="en-US" sz="1200" kern="1200" baseline="0" dirty="0" smtClean="0">
              <a:solidFill>
                <a:schemeClr val="tx1"/>
              </a:solidFill>
              <a:latin typeface="Arial" charset="0"/>
              <a:ea typeface="MS PGothic" panose="020B0600070205080204" pitchFamily="34" charset="-128"/>
              <a:cs typeface="MS PGothic" panose="020B0600070205080204" pitchFamily="34" charset="-128"/>
            </a:endParaRPr>
          </a:p>
        </p:txBody>
      </p:sp>
      <p:sp>
        <p:nvSpPr>
          <p:cNvPr id="157700" name="Slide Number Placeholder 3"/>
          <p:cNvSpPr>
            <a:spLocks noGrp="1"/>
          </p:cNvSpPr>
          <p:nvPr>
            <p:ph type="sldNum" sz="quarter" idx="5"/>
          </p:nvPr>
        </p:nvSpPr>
        <p:spPr>
          <a:noFill/>
          <a:ln>
            <a:miter lim="800000"/>
            <a:headEnd/>
            <a:tailEnd/>
          </a:ln>
        </p:spPr>
        <p:txBody>
          <a:bodyPr/>
          <a:lstStyle/>
          <a:p>
            <a:fld id="{338640C6-77F8-4907-9B82-06627E6B3950}" type="slidenum">
              <a:rPr lang="en-US" altLang="en-US"/>
              <a:pPr/>
              <a:t>5</a:t>
            </a:fld>
            <a:endParaRPr lang="en-US" altLang="en-US" dirty="0"/>
          </a:p>
        </p:txBody>
      </p:sp>
    </p:spTree>
    <p:extLst>
      <p:ext uri="{BB962C8B-B14F-4D97-AF65-F5344CB8AC3E}">
        <p14:creationId xmlns:p14="http://schemas.microsoft.com/office/powerpoint/2010/main" val="7560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p:spPr>
        <p:txBody>
          <a:bodyPr/>
          <a:lstStyle/>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So this is the data science methodology, and it’s borrowed from the CRISP-DM methodology from data mining. </a:t>
            </a:r>
          </a:p>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It is a flowchart that begins from … Business Understanding…</a:t>
            </a:r>
          </a:p>
          <a:p>
            <a:pPr>
              <a:buFont typeface="Arial" pitchFamily="34" charset="0"/>
              <a:buNone/>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a:t>
            </a:r>
            <a:endParaRPr lang="en-US" sz="1200" kern="1200" dirty="0" smtClean="0">
              <a:solidFill>
                <a:schemeClr val="tx1"/>
              </a:solidFill>
              <a:latin typeface="Arial" charset="0"/>
              <a:ea typeface="MS PGothic" panose="020B0600070205080204" pitchFamily="34" charset="-128"/>
              <a:cs typeface="MS PGothic" panose="020B0600070205080204" pitchFamily="34" charset="-128"/>
            </a:endParaRPr>
          </a:p>
          <a:p>
            <a:r>
              <a:rPr lang="en-US" sz="1200" kern="1200" dirty="0" smtClean="0">
                <a:solidFill>
                  <a:schemeClr val="tx1"/>
                </a:solidFill>
                <a:latin typeface="Arial" charset="0"/>
                <a:ea typeface="MS PGothic" panose="020B0600070205080204" pitchFamily="34" charset="-128"/>
                <a:cs typeface="MS PGothic" panose="020B0600070205080204" pitchFamily="34" charset="-128"/>
              </a:rPr>
              <a:t>Looking at this</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diagram, w</a:t>
            </a:r>
            <a:r>
              <a:rPr lang="en-US" sz="1200" kern="1200" dirty="0" smtClean="0">
                <a:solidFill>
                  <a:schemeClr val="tx1"/>
                </a:solidFill>
                <a:latin typeface="Arial" charset="0"/>
                <a:ea typeface="MS PGothic" panose="020B0600070205080204" pitchFamily="34" charset="-128"/>
                <a:cs typeface="MS PGothic" panose="020B0600070205080204" pitchFamily="34" charset="-128"/>
              </a:rPr>
              <a:t>e immediately spot two outstanding features of our methodology:</a:t>
            </a:r>
          </a:p>
          <a:p>
            <a:pPr>
              <a:buFont typeface="Arial" pitchFamily="34" charset="0"/>
              <a:buChar char="•"/>
            </a:pPr>
            <a:r>
              <a:rPr lang="en-US" sz="1200" kern="1200" dirty="0" smtClean="0">
                <a:solidFill>
                  <a:schemeClr val="tx1"/>
                </a:solidFill>
                <a:latin typeface="Arial" charset="0"/>
                <a:ea typeface="MS PGothic" panose="020B0600070205080204" pitchFamily="34" charset="-128"/>
                <a:cs typeface="MS PGothic" panose="020B0600070205080204" pitchFamily="34" charset="-128"/>
              </a:rPr>
              <a:t> First,</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it is highly iterative, meaning that we typically go back and forth between stages throughout the problem-solving process.</a:t>
            </a:r>
          </a:p>
          <a:p>
            <a:pPr>
              <a:buFont typeface="Arial" pitchFamily="34" charset="0"/>
              <a:buChar char="•"/>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 Second, there is no endpoint, meaning that the process remains in play as long the problem is relevant.</a:t>
            </a:r>
          </a:p>
          <a:p>
            <a:pPr>
              <a:buFont typeface="Arial" pitchFamily="34" charset="0"/>
              <a:buChar char="•"/>
            </a:pPr>
            <a:endParaRPr lang="en-US" sz="1200" kern="1200" baseline="0" dirty="0" smtClean="0">
              <a:solidFill>
                <a:schemeClr val="tx1"/>
              </a:solidFill>
              <a:latin typeface="Arial" charset="0"/>
              <a:ea typeface="MS PGothic" panose="020B0600070205080204" pitchFamily="34" charset="-128"/>
              <a:cs typeface="MS PGothic" panose="020B0600070205080204" pitchFamily="34" charset="-128"/>
            </a:endParaRPr>
          </a:p>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Today, we will try going through the methodology as we tackle a data science problem using </a:t>
            </a:r>
            <a:r>
              <a:rPr lang="en-US" sz="1200" kern="1200" baseline="0" dirty="0" smtClean="0">
                <a:solidFill>
                  <a:schemeClr val="tx1"/>
                </a:solidFill>
                <a:latin typeface="Arial" charset="0"/>
                <a:ea typeface="MS PGothic" panose="020B0600070205080204" pitchFamily="34" charset="-128"/>
                <a:cs typeface="MS PGothic" panose="020B0600070205080204" pitchFamily="34" charset="-128"/>
              </a:rPr>
              <a:t>K-Means clustering.</a:t>
            </a:r>
            <a:endParaRPr lang="en-US" sz="1200" kern="1200" baseline="0" dirty="0" smtClean="0">
              <a:solidFill>
                <a:schemeClr val="tx1"/>
              </a:solidFill>
              <a:latin typeface="Arial" charset="0"/>
              <a:ea typeface="MS PGothic" panose="020B0600070205080204" pitchFamily="34" charset="-128"/>
              <a:cs typeface="MS PGothic" panose="020B0600070205080204" pitchFamily="34" charset="-128"/>
            </a:endParaRPr>
          </a:p>
        </p:txBody>
      </p:sp>
      <p:sp>
        <p:nvSpPr>
          <p:cNvPr id="157700" name="Slide Number Placeholder 3"/>
          <p:cNvSpPr>
            <a:spLocks noGrp="1"/>
          </p:cNvSpPr>
          <p:nvPr>
            <p:ph type="sldNum" sz="quarter" idx="5"/>
          </p:nvPr>
        </p:nvSpPr>
        <p:spPr>
          <a:noFill/>
          <a:ln>
            <a:miter lim="800000"/>
            <a:headEnd/>
            <a:tailEnd/>
          </a:ln>
        </p:spPr>
        <p:txBody>
          <a:bodyPr/>
          <a:lstStyle/>
          <a:p>
            <a:fld id="{338640C6-77F8-4907-9B82-06627E6B3950}" type="slidenum">
              <a:rPr lang="en-US" altLang="en-US"/>
              <a:pPr/>
              <a:t>6</a:t>
            </a:fld>
            <a:endParaRPr lang="en-US" altLang="en-US" dirty="0"/>
          </a:p>
        </p:txBody>
      </p:sp>
    </p:spTree>
    <p:extLst>
      <p:ext uri="{BB962C8B-B14F-4D97-AF65-F5344CB8AC3E}">
        <p14:creationId xmlns:p14="http://schemas.microsoft.com/office/powerpoint/2010/main" val="33680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311635-2A25-3C46-A874-5925F4484C73}" type="slidenum">
              <a:rPr lang="en-US" smtClean="0"/>
              <a:t>9</a:t>
            </a:fld>
            <a:endParaRPr lang="en-US"/>
          </a:p>
        </p:txBody>
      </p:sp>
    </p:spTree>
    <p:extLst>
      <p:ext uri="{BB962C8B-B14F-4D97-AF65-F5344CB8AC3E}">
        <p14:creationId xmlns:p14="http://schemas.microsoft.com/office/powerpoint/2010/main" val="118555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how ? Cuisines are text-based. So does k-means use text as well?</a:t>
            </a:r>
            <a:endParaRPr lang="en-US" dirty="0"/>
          </a:p>
        </p:txBody>
      </p:sp>
      <p:sp>
        <p:nvSpPr>
          <p:cNvPr id="4" name="Slide Number Placeholder 3"/>
          <p:cNvSpPr>
            <a:spLocks noGrp="1"/>
          </p:cNvSpPr>
          <p:nvPr>
            <p:ph type="sldNum" sz="quarter" idx="10"/>
          </p:nvPr>
        </p:nvSpPr>
        <p:spPr/>
        <p:txBody>
          <a:bodyPr/>
          <a:lstStyle/>
          <a:p>
            <a:fld id="{9A311635-2A25-3C46-A874-5925F4484C73}" type="slidenum">
              <a:rPr lang="en-US" smtClean="0"/>
              <a:t>10</a:t>
            </a:fld>
            <a:endParaRPr lang="en-US"/>
          </a:p>
        </p:txBody>
      </p:sp>
    </p:spTree>
    <p:extLst>
      <p:ext uri="{BB962C8B-B14F-4D97-AF65-F5344CB8AC3E}">
        <p14:creationId xmlns:p14="http://schemas.microsoft.com/office/powerpoint/2010/main" val="185849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pn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pn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p:spPr>
        <p:txBody>
          <a:bodyPr/>
          <a:lstStyle/>
          <a:p>
            <a:fld id="{FE3F87AA-E03C-E445-80D1-FE1CDFEFFA1F}" type="datetime1">
              <a:rPr lang="en-CA" smtClean="0"/>
              <a:t>2017-03-24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1</a:t>
            </a:r>
          </a:p>
        </p:txBody>
      </p:sp>
    </p:spTree>
    <p:extLst>
      <p:ext uri="{BB962C8B-B14F-4D97-AF65-F5344CB8AC3E}">
        <p14:creationId xmlns:p14="http://schemas.microsoft.com/office/powerpoint/2010/main" val="805750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7787A-0138-A54F-9381-AE6D672010D8}" type="datetime1">
              <a:rPr lang="en-CA" smtClean="0"/>
              <a:t>2017-03-24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6745969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3/24/17</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94B27EFB-732B-1040-B97A-EE337F6CAE96}" type="datetime1">
              <a:rPr lang="en-US" smtClean="0"/>
              <a:pPr/>
              <a:t>3/24/17</a:t>
            </a:fld>
            <a:endParaRPr lang="en-US" dirty="0"/>
          </a:p>
        </p:txBody>
      </p:sp>
      <p:sp>
        <p:nvSpPr>
          <p:cNvPr id="11" name="Title 10"/>
          <p:cNvSpPr>
            <a:spLocks noGrp="1"/>
          </p:cNvSpPr>
          <p:nvPr>
            <p:ph type="title"/>
          </p:nvPr>
        </p:nvSpPr>
        <p:spPr>
          <a:xfrm>
            <a:off x="304800" y="231648"/>
            <a:ext cx="3779520" cy="21336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11250770" y="6305483"/>
            <a:ext cx="631783"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493" y="5658341"/>
            <a:ext cx="1232747" cy="900616"/>
          </a:xfrm>
          <a:prstGeom prst="rect">
            <a:avLst/>
          </a:prstGeom>
        </p:spPr>
      </p:pic>
    </p:spTree>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787515C-5F35-F541-A1E4-B8F5407277C0}"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8A1FF151-38E5-5E4B-991C-2EB8FD7C229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B2D431E-2E3E-F347-BB20-02FE8A13DE97}"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05DD89-A046-F14A-B128-025379F136EE}"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D7B0AA-5ACB-7142-9173-287B00196D3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D98B0-57A2-8947-B5DB-09104C820BA9}" type="datetime1">
              <a:rPr lang="en-CA" smtClean="0"/>
              <a:t>2017-03-24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5846831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0AEAF-85C2-1448-B91F-7C091BC0999D}"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038076-75AC-CD4D-802E-2146CD128A3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86F516-F8AF-554D-8A52-3EF272F9776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5A49EC3-9123-3E41-9D73-A7B752D459AA}"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2AD549E-78F0-E84E-937C-F54E41C44D49}"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8C0D4AE-FBF8-E145-93AA-389D403D1FA5}"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1E2C8D-7978-7049-A140-86AE2223ADB1}"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8DECEC-3212-5749-806C-DF2BAD420ABF}"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F4B5270-11F7-3E42-8B00-BE7197DB5483}"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51C473-6F7E-7B47-AB5E-B87A892F19D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94B27EFB-732B-1040-B97A-EE337F6CAE96}" type="datetime1">
              <a:rPr lang="en-US" smtClean="0"/>
              <a:pPr/>
              <a:t>3/24/17</a:t>
            </a:fld>
            <a:endParaRPr lang="en-US" dirty="0"/>
          </a:p>
        </p:txBody>
      </p:sp>
      <p:sp>
        <p:nvSpPr>
          <p:cNvPr id="11" name="Title 10"/>
          <p:cNvSpPr>
            <a:spLocks noGrp="1"/>
          </p:cNvSpPr>
          <p:nvPr>
            <p:ph type="title"/>
          </p:nvPr>
        </p:nvSpPr>
        <p:spPr>
          <a:xfrm>
            <a:off x="304800" y="231648"/>
            <a:ext cx="3779520" cy="21336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11250770" y="6305483"/>
            <a:ext cx="631783"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493" y="5658341"/>
            <a:ext cx="1232747" cy="900616"/>
          </a:xfrm>
          <a:prstGeom prst="rect">
            <a:avLst/>
          </a:prstGeom>
        </p:spPr>
      </p:pic>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B726703-4F4C-C348-B093-6A49E739DD76}"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B51D64-4409-4F41-9399-DB392037C0F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344C93F-369A-C64D-A867-F5C5F95C57C4}"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344839-E732-C24D-81DC-4D06C4861CC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B59D8-A6A3-294E-AF00-A9DEA13F1FF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67702B-9AEC-8249-8C6F-50A6CCFCF38D}"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6098-FCB6-9A43-9641-B66B185A0FE9}" type="datetime1">
              <a:rPr lang="en-US" smtClean="0"/>
              <a:pPr/>
              <a:t>3/24/17</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12807163-E4D4-A843-82BE-95CE2C0D2DC2}" type="datetime1">
              <a:rPr lang="en-US" smtClean="0">
                <a:solidFill>
                  <a:srgbClr val="464646"/>
                </a:solidFill>
              </a:rPr>
              <a:pPr/>
              <a:t>3/24/17</a:t>
            </a:fld>
            <a:endParaRPr lang="en-US" dirty="0">
              <a:solidFill>
                <a:srgbClr val="464646"/>
              </a:solidFill>
            </a:endParaRPr>
          </a:p>
        </p:txBody>
      </p:sp>
      <p:sp>
        <p:nvSpPr>
          <p:cNvPr id="11" name="Title 10"/>
          <p:cNvSpPr>
            <a:spLocks noGrp="1"/>
          </p:cNvSpPr>
          <p:nvPr>
            <p:ph type="title"/>
          </p:nvPr>
        </p:nvSpPr>
        <p:spPr>
          <a:xfrm>
            <a:off x="304800" y="231648"/>
            <a:ext cx="3779520" cy="21336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3216" y="6303264"/>
            <a:ext cx="631499" cy="256032"/>
          </a:xfrm>
          <a:prstGeom prst="rect">
            <a:avLst/>
          </a:prstGeom>
        </p:spPr>
      </p:pic>
    </p:spTree>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787515C-5F35-F541-A1E4-B8F5407277C0}"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8A1FF151-38E5-5E4B-991C-2EB8FD7C229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3/24/17</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B2D431E-2E3E-F347-BB20-02FE8A13DE97}"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94B27EFB-732B-1040-B97A-EE337F6CAE96}" type="datetime1">
              <a:rPr lang="en-US" smtClean="0"/>
              <a:pPr/>
              <a:t>3/24/17</a:t>
            </a:fld>
            <a:endParaRPr lang="en-US" dirty="0"/>
          </a:p>
        </p:txBody>
      </p:sp>
      <p:sp>
        <p:nvSpPr>
          <p:cNvPr id="11" name="Title 10"/>
          <p:cNvSpPr>
            <a:spLocks noGrp="1"/>
          </p:cNvSpPr>
          <p:nvPr>
            <p:ph type="title"/>
          </p:nvPr>
        </p:nvSpPr>
        <p:spPr>
          <a:xfrm>
            <a:off x="304800" y="231648"/>
            <a:ext cx="3779520" cy="21336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11250770" y="6305483"/>
            <a:ext cx="631783"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493" y="5658341"/>
            <a:ext cx="1232747" cy="900616"/>
          </a:xfrm>
          <a:prstGeom prst="rect">
            <a:avLst/>
          </a:prstGeom>
        </p:spPr>
      </p:pic>
    </p:spTree>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787515C-5F35-F541-A1E4-B8F5407277C0}"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8A1FF151-38E5-5E4B-991C-2EB8FD7C229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B2D431E-2E3E-F347-BB20-02FE8A13DE97}"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05DD89-A046-F14A-B128-025379F136EE}"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D7B0AA-5ACB-7142-9173-287B00196D3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0AEAF-85C2-1448-B91F-7C091BC0999D}"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038076-75AC-CD4D-802E-2146CD128A3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86F516-F8AF-554D-8A52-3EF272F9776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5A49EC3-9123-3E41-9D73-A7B752D459AA}"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05DD89-A046-F14A-B128-025379F136EE}"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2AD549E-78F0-E84E-937C-F54E41C44D49}"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8C0D4AE-FBF8-E145-93AA-389D403D1FA5}"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1E2C8D-7978-7049-A140-86AE2223ADB1}"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8DECEC-3212-5749-806C-DF2BAD420ABF}"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F4B5270-11F7-3E42-8B00-BE7197DB5483}"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51C473-6F7E-7B47-AB5E-B87A892F19D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B726703-4F4C-C348-B093-6A49E739DD76}"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B51D64-4409-4F41-9399-DB392037C0F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344C93F-369A-C64D-A867-F5C5F95C57C4}"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344839-E732-C24D-81DC-4D06C4861CC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D7B0AA-5ACB-7142-9173-287B00196D3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B59D8-A6A3-294E-AF00-A9DEA13F1FF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67702B-9AEC-8249-8C6F-50A6CCFCF38D}"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6098-FCB6-9A43-9641-B66B185A0FE9}" type="datetime1">
              <a:rPr lang="en-US" smtClean="0"/>
              <a:pPr/>
              <a:t>3/24/17</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12807163-E4D4-A843-82BE-95CE2C0D2DC2}" type="datetime1">
              <a:rPr lang="en-US" smtClean="0">
                <a:solidFill>
                  <a:srgbClr val="464646"/>
                </a:solidFill>
              </a:rPr>
              <a:pPr/>
              <a:t>3/24/17</a:t>
            </a:fld>
            <a:endParaRPr lang="en-US" dirty="0">
              <a:solidFill>
                <a:srgbClr val="464646"/>
              </a:solidFill>
            </a:endParaRPr>
          </a:p>
        </p:txBody>
      </p:sp>
      <p:sp>
        <p:nvSpPr>
          <p:cNvPr id="11" name="Title 10"/>
          <p:cNvSpPr>
            <a:spLocks noGrp="1"/>
          </p:cNvSpPr>
          <p:nvPr>
            <p:ph type="title"/>
          </p:nvPr>
        </p:nvSpPr>
        <p:spPr>
          <a:xfrm>
            <a:off x="304800" y="231648"/>
            <a:ext cx="3779520" cy="21336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3216" y="6303264"/>
            <a:ext cx="631499" cy="256032"/>
          </a:xfrm>
          <a:prstGeom prst="rect">
            <a:avLst/>
          </a:prstGeom>
        </p:spPr>
      </p:pic>
    </p:spTree>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0AEAF-85C2-1448-B91F-7C091BC0999D}"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038076-75AC-CD4D-802E-2146CD128A3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3/24/17</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pic>
        <p:nvPicPr>
          <p:cNvPr id="3" name="Picture 6" descr="ibm_gr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52200" y="6303963"/>
            <a:ext cx="63341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304800" y="231648"/>
            <a:ext cx="3779520" cy="2133600"/>
          </a:xfrm>
        </p:spPr>
        <p:txBody>
          <a:bodyPr/>
          <a:lstStyle>
            <a:lvl1pPr>
              <a:defRPr>
                <a:solidFill>
                  <a:schemeClr val="accent5"/>
                </a:solidFill>
                <a:latin typeface="Arial"/>
                <a:cs typeface="Arial"/>
              </a:defRPr>
            </a:lvl1pPr>
          </a:lstStyle>
          <a:p>
            <a:r>
              <a:rPr lang="en-US" dirty="0"/>
              <a:t>Click to edit Master title style</a:t>
            </a:r>
          </a:p>
        </p:txBody>
      </p:sp>
      <p:sp>
        <p:nvSpPr>
          <p:cNvPr id="4" name="Slide Number Placeholder 5"/>
          <p:cNvSpPr>
            <a:spLocks noGrp="1"/>
          </p:cNvSpPr>
          <p:nvPr>
            <p:ph type="sldNum" sz="quarter" idx="10"/>
          </p:nvPr>
        </p:nvSpPr>
        <p:spPr>
          <a:xfrm>
            <a:off x="304800" y="6278563"/>
            <a:ext cx="279400" cy="268287"/>
          </a:xfrm>
        </p:spPr>
        <p:txBody>
          <a:bodyPr/>
          <a:lstStyle>
            <a:lvl1pPr>
              <a:defRPr/>
            </a:lvl1pPr>
          </a:lstStyle>
          <a:p>
            <a:pPr>
              <a:defRPr/>
            </a:pPr>
            <a:fld id="{88246EDE-5D82-4D40-8776-CA288511A99B}" type="slidenum">
              <a:rPr lang="en-US" altLang="en-US"/>
              <a:pPr>
                <a:defRPr/>
              </a:pPr>
              <a:t>‹#›</a:t>
            </a:fld>
            <a:endParaRPr lang="en-US" altLang="en-US"/>
          </a:p>
        </p:txBody>
      </p:sp>
      <p:sp>
        <p:nvSpPr>
          <p:cNvPr id="5" name="Footer Placeholder 6"/>
          <p:cNvSpPr>
            <a:spLocks noGrp="1"/>
          </p:cNvSpPr>
          <p:nvPr>
            <p:ph type="ftr" sz="quarter" idx="11"/>
          </p:nvPr>
        </p:nvSpPr>
        <p:spPr>
          <a:xfrm>
            <a:off x="1281113" y="6292850"/>
            <a:ext cx="3860800" cy="268288"/>
          </a:xfrm>
        </p:spPr>
        <p:txBody>
          <a:bodyPr wrap="square" numCol="1" compatLnSpc="1">
            <a:prstTxWarp prst="textNoShape">
              <a:avLst/>
            </a:prstTxWarp>
          </a:bodyPr>
          <a:lstStyle>
            <a:lvl1pPr fontAlgn="base">
              <a:spcBef>
                <a:spcPct val="0"/>
              </a:spcBef>
              <a:spcAft>
                <a:spcPct val="0"/>
              </a:spcAft>
              <a:defRPr>
                <a:latin typeface="Arial" pitchFamily="34" charset="0"/>
                <a:ea typeface="ＭＳ Ｐゴシック" pitchFamily="34" charset="-128"/>
                <a:cs typeface="Arial" pitchFamily="34" charset="0"/>
              </a:defRPr>
            </a:lvl1pPr>
          </a:lstStyle>
          <a:p>
            <a:pPr>
              <a:defRPr/>
            </a:pPr>
            <a:r>
              <a:rPr lang="en-US"/>
              <a:t>World of Watson2016 </a:t>
            </a:r>
            <a:endParaRPr lang="de-DE"/>
          </a:p>
        </p:txBody>
      </p:sp>
      <p:sp>
        <p:nvSpPr>
          <p:cNvPr id="6" name="Date Placeholder 7"/>
          <p:cNvSpPr>
            <a:spLocks noGrp="1"/>
          </p:cNvSpPr>
          <p:nvPr>
            <p:ph type="dt" sz="half" idx="12"/>
          </p:nvPr>
        </p:nvSpPr>
        <p:spPr>
          <a:xfrm>
            <a:off x="9474200" y="6292850"/>
            <a:ext cx="2411413" cy="268288"/>
          </a:xfrm>
        </p:spPr>
        <p:txBody>
          <a:bodyPr/>
          <a:lstStyle>
            <a:lvl1pPr>
              <a:defRPr/>
            </a:lvl1pPr>
          </a:lstStyle>
          <a:p>
            <a:pPr>
              <a:defRPr/>
            </a:pPr>
            <a:fld id="{F33E1C81-B9BD-3540-A1F4-C6431DBBC81F}" type="datetime1">
              <a:rPr lang="en-US" altLang="en-US"/>
              <a:pPr>
                <a:defRPr/>
              </a:pPr>
              <a:t>3/24/17</a:t>
            </a:fld>
            <a:endParaRPr lang="en-US"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pPr>
              <a:defRPr/>
            </a:pPr>
            <a:fld id="{A2543593-7A4E-D24E-A3CC-8FE768D45C7B}" type="datetime1">
              <a:rPr lang="en-US" altLang="en-US"/>
              <a:pPr>
                <a:defRPr/>
              </a:pPr>
              <a:t>3/24/17</a:t>
            </a:fld>
            <a:endParaRPr lang="en-US" altLang="en-US"/>
          </a:p>
        </p:txBody>
      </p:sp>
      <p:sp>
        <p:nvSpPr>
          <p:cNvPr id="4" name="Footer Placeholder 3"/>
          <p:cNvSpPr>
            <a:spLocks noGrp="1"/>
          </p:cNvSpPr>
          <p:nvPr>
            <p:ph type="ftr" sz="quarter" idx="11"/>
          </p:nvPr>
        </p:nvSpPr>
        <p:spPr/>
        <p:txBody>
          <a:bodyPr wrap="square" numCol="1" compatLnSpc="1">
            <a:prstTxWarp prst="textNoShape">
              <a:avLst/>
            </a:prstTxWarp>
          </a:bodyPr>
          <a:lstStyle>
            <a:lvl1pPr fontAlgn="base">
              <a:spcBef>
                <a:spcPct val="0"/>
              </a:spcBef>
              <a:spcAft>
                <a:spcPct val="0"/>
              </a:spcAft>
              <a:defRPr>
                <a:latin typeface="Arial" pitchFamily="34" charset="0"/>
                <a:ea typeface="ＭＳ Ｐゴシック" pitchFamily="34" charset="-128"/>
                <a:cs typeface="Arial" pitchFamily="34" charset="0"/>
              </a:defRPr>
            </a:lvl1pPr>
          </a:lstStyle>
          <a:p>
            <a:pPr>
              <a:defRPr/>
            </a:pPr>
            <a:r>
              <a:rPr lang="en-US"/>
              <a:t>World of Watson2016 </a:t>
            </a:r>
            <a:endParaRPr lang="de-DE"/>
          </a:p>
        </p:txBody>
      </p:sp>
      <p:sp>
        <p:nvSpPr>
          <p:cNvPr id="5" name="Slide Number Placeholder 4"/>
          <p:cNvSpPr>
            <a:spLocks noGrp="1"/>
          </p:cNvSpPr>
          <p:nvPr>
            <p:ph type="sldNum" sz="quarter" idx="12"/>
          </p:nvPr>
        </p:nvSpPr>
        <p:spPr/>
        <p:txBody>
          <a:bodyPr/>
          <a:lstStyle>
            <a:lvl1pPr>
              <a:defRPr/>
            </a:lvl1pPr>
          </a:lstStyle>
          <a:p>
            <a:pPr>
              <a:defRPr/>
            </a:pPr>
            <a:fld id="{71DC8B15-FD4A-7647-B3E2-1D4095931BDB}" type="slidenum">
              <a:rPr lang="en-US" altLang="en-US"/>
              <a:pPr>
                <a:defRPr/>
              </a:pPr>
              <a:t>‹#›</a:t>
            </a:fld>
            <a:endParaRPr lang="en-US"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04801" y="231648"/>
            <a:ext cx="5966369" cy="1219200"/>
          </a:xfrm>
        </p:spPr>
        <p:txBody>
          <a:bodyPr/>
          <a:lstStyle/>
          <a:p>
            <a:r>
              <a:rPr lang="en-US" noProof="0"/>
              <a:t>Click to edit Master title style</a:t>
            </a:r>
          </a:p>
        </p:txBody>
      </p:sp>
      <p:sp>
        <p:nvSpPr>
          <p:cNvPr id="4" name="Date Placeholder 3"/>
          <p:cNvSpPr>
            <a:spLocks noGrp="1"/>
          </p:cNvSpPr>
          <p:nvPr>
            <p:ph type="dt" sz="half" idx="10"/>
          </p:nvPr>
        </p:nvSpPr>
        <p:spPr/>
        <p:txBody>
          <a:bodyPr/>
          <a:lstStyle>
            <a:lvl1pPr>
              <a:defRPr/>
            </a:lvl1pPr>
          </a:lstStyle>
          <a:p>
            <a:pPr>
              <a:defRPr/>
            </a:pPr>
            <a:fld id="{B60845D0-04EB-AF41-B37D-B264A4DE4904}"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BEEFA8EB-9046-3046-A00B-AB2A675271B0}" type="slidenum">
              <a:rPr lang="en-US" altLang="en-US"/>
              <a:pPr>
                <a:defRPr/>
              </a:pPr>
              <a:t>‹#›</a:t>
            </a:fld>
            <a:endParaRPr lang="en-US"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04801" y="231648"/>
            <a:ext cx="5966369" cy="1219200"/>
          </a:xfrm>
        </p:spPr>
        <p:txBody>
          <a:bodyPr/>
          <a:lstStyle/>
          <a:p>
            <a:r>
              <a:rPr lang="en-US" dirty="0"/>
              <a:t>Click to edit Master title style</a:t>
            </a:r>
          </a:p>
        </p:txBody>
      </p:sp>
      <p:sp>
        <p:nvSpPr>
          <p:cNvPr id="9" name="Content Placeholder 2"/>
          <p:cNvSpPr>
            <a:spLocks noGrp="1"/>
          </p:cNvSpPr>
          <p:nvPr>
            <p:ph idx="14"/>
          </p:nvPr>
        </p:nvSpPr>
        <p:spPr>
          <a:xfrm>
            <a:off x="6091724" y="1463040"/>
            <a:ext cx="566928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5"/>
          </p:nvPr>
        </p:nvSpPr>
        <p:spPr/>
        <p:txBody>
          <a:bodyPr/>
          <a:lstStyle>
            <a:lvl1pPr>
              <a:defRPr/>
            </a:lvl1pPr>
          </a:lstStyle>
          <a:p>
            <a:pPr>
              <a:defRPr/>
            </a:pPr>
            <a:fld id="{A14036F6-5315-3143-9C6A-7DBD5B6E96DF}" type="datetime1">
              <a:rPr lang="en-US" altLang="en-US"/>
              <a:pPr>
                <a:defRPr/>
              </a:pPr>
              <a:t>3/24/17</a:t>
            </a:fld>
            <a:endParaRPr lang="en-US" altLang="en-US"/>
          </a:p>
        </p:txBody>
      </p:sp>
      <p:sp>
        <p:nvSpPr>
          <p:cNvPr id="6" name="Footer Placeholder 4"/>
          <p:cNvSpPr>
            <a:spLocks noGrp="1"/>
          </p:cNvSpPr>
          <p:nvPr>
            <p:ph type="ftr" sz="quarter" idx="16"/>
          </p:nvPr>
        </p:nvSpPr>
        <p:spPr/>
        <p:txBody>
          <a:bodyPr/>
          <a:lstStyle>
            <a:lvl1pPr>
              <a:defRPr/>
            </a:lvl1pPr>
          </a:lstStyle>
          <a:p>
            <a:pPr>
              <a:defRPr/>
            </a:pPr>
            <a:r>
              <a:rPr lang="en-US"/>
              <a:t>World of Watson2016 </a:t>
            </a:r>
            <a:endParaRPr lang="en-US" dirty="0"/>
          </a:p>
        </p:txBody>
      </p:sp>
      <p:sp>
        <p:nvSpPr>
          <p:cNvPr id="8" name="Slide Number Placeholder 5"/>
          <p:cNvSpPr>
            <a:spLocks noGrp="1"/>
          </p:cNvSpPr>
          <p:nvPr>
            <p:ph type="sldNum" sz="quarter" idx="17"/>
          </p:nvPr>
        </p:nvSpPr>
        <p:spPr/>
        <p:txBody>
          <a:bodyPr/>
          <a:lstStyle>
            <a:lvl1pPr>
              <a:defRPr/>
            </a:lvl1pPr>
          </a:lstStyle>
          <a:p>
            <a:pPr>
              <a:defRPr/>
            </a:pPr>
            <a:fld id="{4DA0391D-F548-084C-ADCA-9A4314A7700E}"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lvl1pPr>
              <a:defRPr>
                <a:solidFill>
                  <a:srgbClr val="12456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346200"/>
            <a:ext cx="10515600" cy="4830763"/>
          </a:xfrm>
        </p:spPr>
        <p:txBody>
          <a:bodyPr/>
          <a:lstStyle>
            <a:lvl1pPr>
              <a:defRPr>
                <a:solidFill>
                  <a:srgbClr val="124562"/>
                </a:solidFill>
              </a:defRPr>
            </a:lvl1pPr>
            <a:lvl2pPr>
              <a:defRPr>
                <a:solidFill>
                  <a:srgbClr val="124562"/>
                </a:solidFill>
              </a:defRPr>
            </a:lvl2pPr>
            <a:lvl3pPr>
              <a:defRPr>
                <a:solidFill>
                  <a:srgbClr val="124562"/>
                </a:solidFill>
              </a:defRPr>
            </a:lvl3pPr>
            <a:lvl4pPr>
              <a:defRPr>
                <a:solidFill>
                  <a:srgbClr val="124562"/>
                </a:solidFill>
              </a:defRPr>
            </a:lvl4pPr>
            <a:lvl5pPr>
              <a:defRPr>
                <a:solidFill>
                  <a:srgbClr val="12456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BD7A3-4D1D-9B47-9F34-0BBA46805BEF}" type="datetime1">
              <a:rPr lang="en-CA" smtClean="0"/>
              <a:t>2017-03-24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3C16-F023-BF44-95C1-EDF21D95302D}" type="slidenum">
              <a:rPr lang="en-US" smtClean="0"/>
              <a:t>‹#›</a:t>
            </a:fld>
            <a:endParaRPr lang="en-US"/>
          </a:p>
        </p:txBody>
      </p:sp>
      <p:pic>
        <p:nvPicPr>
          <p:cNvPr id="7" name="Picture 6"/>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169587" y="1203299"/>
            <a:ext cx="5852826" cy="5116563"/>
          </a:xfrm>
          <a:prstGeom prst="rect">
            <a:avLst/>
          </a:prstGeom>
        </p:spPr>
      </p:pic>
      <p:cxnSp>
        <p:nvCxnSpPr>
          <p:cNvPr id="8" name="Straight Connector 7"/>
          <p:cNvCxnSpPr/>
          <p:nvPr userDrawn="1"/>
        </p:nvCxnSpPr>
        <p:spPr>
          <a:xfrm>
            <a:off x="838200" y="11572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38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86F516-F8AF-554D-8A52-3EF272F9776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04801" y="231648"/>
            <a:ext cx="5966369" cy="1219200"/>
          </a:xfrm>
        </p:spPr>
        <p:txBody>
          <a:bodyPr/>
          <a:lstStyle/>
          <a:p>
            <a:r>
              <a:rPr lang="en-US" dirty="0"/>
              <a:t>Click to edit Master title style</a:t>
            </a:r>
          </a:p>
        </p:txBody>
      </p:sp>
      <p:sp>
        <p:nvSpPr>
          <p:cNvPr id="8" name="Content Placeholder 2"/>
          <p:cNvSpPr>
            <a:spLocks noGrp="1"/>
          </p:cNvSpPr>
          <p:nvPr>
            <p:ph idx="13"/>
          </p:nvPr>
        </p:nvSpPr>
        <p:spPr>
          <a:xfrm>
            <a:off x="8025536" y="1463040"/>
            <a:ext cx="37795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4168935" y="1463040"/>
            <a:ext cx="37795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5"/>
          </p:nvPr>
        </p:nvSpPr>
        <p:spPr/>
        <p:txBody>
          <a:bodyPr/>
          <a:lstStyle>
            <a:lvl1pPr>
              <a:defRPr/>
            </a:lvl1pPr>
          </a:lstStyle>
          <a:p>
            <a:pPr>
              <a:defRPr/>
            </a:pPr>
            <a:fld id="{3946DD27-7B5F-7144-9D6F-DD2443738590}" type="datetime1">
              <a:rPr lang="en-US" altLang="en-US"/>
              <a:pPr>
                <a:defRPr/>
              </a:pPr>
              <a:t>3/24/17</a:t>
            </a:fld>
            <a:endParaRPr lang="en-US" altLang="en-US"/>
          </a:p>
        </p:txBody>
      </p:sp>
      <p:sp>
        <p:nvSpPr>
          <p:cNvPr id="10" name="Footer Placeholder 4"/>
          <p:cNvSpPr>
            <a:spLocks noGrp="1"/>
          </p:cNvSpPr>
          <p:nvPr>
            <p:ph type="ftr" sz="quarter" idx="16"/>
          </p:nvPr>
        </p:nvSpPr>
        <p:spPr/>
        <p:txBody>
          <a:bodyPr/>
          <a:lstStyle>
            <a:lvl1pPr>
              <a:defRPr/>
            </a:lvl1pPr>
          </a:lstStyle>
          <a:p>
            <a:pPr>
              <a:defRPr/>
            </a:pPr>
            <a:r>
              <a:rPr lang="en-US"/>
              <a:t>World of Watson2016 </a:t>
            </a:r>
          </a:p>
        </p:txBody>
      </p:sp>
      <p:sp>
        <p:nvSpPr>
          <p:cNvPr id="11" name="Slide Number Placeholder 5"/>
          <p:cNvSpPr>
            <a:spLocks noGrp="1"/>
          </p:cNvSpPr>
          <p:nvPr>
            <p:ph type="sldNum" sz="quarter" idx="17"/>
          </p:nvPr>
        </p:nvSpPr>
        <p:spPr/>
        <p:txBody>
          <a:bodyPr/>
          <a:lstStyle>
            <a:lvl1pPr>
              <a:defRPr/>
            </a:lvl1pPr>
          </a:lstStyle>
          <a:p>
            <a:pPr>
              <a:defRPr/>
            </a:pPr>
            <a:fld id="{A04085BF-F911-F64B-961F-C08FA0B7EC7D}" type="slidenum">
              <a:rPr lang="en-US" altLang="en-US"/>
              <a:pPr>
                <a:defRPr/>
              </a:pPr>
              <a:t>‹#›</a:t>
            </a:fld>
            <a:endParaRPr lang="en-US"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04801" y="231648"/>
            <a:ext cx="5966369" cy="1219200"/>
          </a:xfrm>
        </p:spPr>
        <p:txBody>
          <a:bodyPr/>
          <a:lstStyle/>
          <a:p>
            <a:r>
              <a:rPr lang="en-US" dirty="0"/>
              <a:t>Click to edit Master title style</a:t>
            </a:r>
          </a:p>
        </p:txBody>
      </p:sp>
      <p:sp>
        <p:nvSpPr>
          <p:cNvPr id="8" name="Content Placeholder 2"/>
          <p:cNvSpPr>
            <a:spLocks noGrp="1"/>
          </p:cNvSpPr>
          <p:nvPr>
            <p:ph idx="13"/>
          </p:nvPr>
        </p:nvSpPr>
        <p:spPr>
          <a:xfrm>
            <a:off x="6084933" y="1463040"/>
            <a:ext cx="28041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217256" y="1463040"/>
            <a:ext cx="28041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8972075" y="1463040"/>
            <a:ext cx="28041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p:cNvSpPr>
            <a:spLocks noGrp="1"/>
          </p:cNvSpPr>
          <p:nvPr>
            <p:ph type="dt" sz="half" idx="16"/>
          </p:nvPr>
        </p:nvSpPr>
        <p:spPr/>
        <p:txBody>
          <a:bodyPr/>
          <a:lstStyle>
            <a:lvl1pPr>
              <a:defRPr/>
            </a:lvl1pPr>
          </a:lstStyle>
          <a:p>
            <a:pPr>
              <a:defRPr/>
            </a:pPr>
            <a:fld id="{A88CFBD7-D11F-FF40-A593-7BEA5F15764C}" type="datetime1">
              <a:rPr lang="en-US" altLang="en-US"/>
              <a:pPr>
                <a:defRPr/>
              </a:pPr>
              <a:t>3/24/17</a:t>
            </a:fld>
            <a:endParaRPr lang="en-US" altLang="en-US"/>
          </a:p>
        </p:txBody>
      </p:sp>
      <p:sp>
        <p:nvSpPr>
          <p:cNvPr id="12" name="Footer Placeholder 4"/>
          <p:cNvSpPr>
            <a:spLocks noGrp="1"/>
          </p:cNvSpPr>
          <p:nvPr>
            <p:ph type="ftr" sz="quarter" idx="17"/>
          </p:nvPr>
        </p:nvSpPr>
        <p:spPr/>
        <p:txBody>
          <a:bodyPr/>
          <a:lstStyle>
            <a:lvl1pPr>
              <a:defRPr/>
            </a:lvl1pPr>
          </a:lstStyle>
          <a:p>
            <a:pPr>
              <a:defRPr/>
            </a:pPr>
            <a:r>
              <a:rPr lang="en-US"/>
              <a:t>World of Watson2016 </a:t>
            </a:r>
          </a:p>
        </p:txBody>
      </p:sp>
      <p:sp>
        <p:nvSpPr>
          <p:cNvPr id="13" name="Slide Number Placeholder 5"/>
          <p:cNvSpPr>
            <a:spLocks noGrp="1"/>
          </p:cNvSpPr>
          <p:nvPr>
            <p:ph type="sldNum" sz="quarter" idx="18"/>
          </p:nvPr>
        </p:nvSpPr>
        <p:spPr/>
        <p:txBody>
          <a:bodyPr/>
          <a:lstStyle>
            <a:lvl1pPr>
              <a:defRPr/>
            </a:lvl1pPr>
          </a:lstStyle>
          <a:p>
            <a:pPr>
              <a:defRPr/>
            </a:pPr>
            <a:fld id="{F84BAFB1-C3FA-2542-AD17-0780DF0F51B4}" type="slidenum">
              <a:rPr lang="en-US" altLang="en-US"/>
              <a:pPr>
                <a:defRPr/>
              </a:pPr>
              <a:t>‹#›</a:t>
            </a:fld>
            <a:endParaRPr lang="en-US"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F00B6A7F-0A91-4546-9E65-C8E6C8DB65DB}" type="datetime1">
              <a:rPr lang="en-US" altLang="en-US"/>
              <a:pPr>
                <a:defRPr/>
              </a:pPr>
              <a:t>3/24/17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World of Watson2016 </a:t>
            </a:r>
          </a:p>
        </p:txBody>
      </p:sp>
      <p:sp>
        <p:nvSpPr>
          <p:cNvPr id="5" name="Slide Number Placeholder 5"/>
          <p:cNvSpPr>
            <a:spLocks noGrp="1"/>
          </p:cNvSpPr>
          <p:nvPr>
            <p:ph type="sldNum" sz="quarter" idx="12"/>
          </p:nvPr>
        </p:nvSpPr>
        <p:spPr/>
        <p:txBody>
          <a:bodyPr/>
          <a:lstStyle>
            <a:lvl1pPr>
              <a:defRPr/>
            </a:lvl1pPr>
          </a:lstStyle>
          <a:p>
            <a:pPr>
              <a:defRPr/>
            </a:pPr>
            <a:fld id="{F750F78F-4382-EB45-9E51-D0E6EBE64E99}" type="slidenum">
              <a:rPr lang="en-US" altLang="en-US"/>
              <a:pPr>
                <a:defRPr/>
              </a:pPr>
              <a:t>‹#›</a:t>
            </a:fld>
            <a:endParaRPr lang="en-US"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a:t>Click to edit Master title style</a:t>
            </a:r>
          </a:p>
        </p:txBody>
      </p:sp>
      <p:sp>
        <p:nvSpPr>
          <p:cNvPr id="3" name="Content Placeholder 2"/>
          <p:cNvSpPr>
            <a:spLocks noGrp="1"/>
          </p:cNvSpPr>
          <p:nvPr>
            <p:ph idx="1"/>
          </p:nvPr>
        </p:nvSpPr>
        <p:spPr>
          <a:xfrm>
            <a:off x="3218689" y="231648"/>
            <a:ext cx="8502548"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F29C93CB-5A7F-F14D-8DED-5C8918DBF48D}"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93C5C269-BDCB-724C-8FC4-7FEA142664DD}" type="slidenum">
              <a:rPr lang="en-US" altLang="en-US"/>
              <a:pPr>
                <a:defRPr/>
              </a:pPr>
              <a:t>‹#›</a:t>
            </a:fld>
            <a:endParaRPr lang="en-US"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a:t>Click to edit Master title style</a:t>
            </a:r>
          </a:p>
        </p:txBody>
      </p:sp>
      <p:sp>
        <p:nvSpPr>
          <p:cNvPr id="3" name="Content Placeholder 2"/>
          <p:cNvSpPr>
            <a:spLocks noGrp="1"/>
          </p:cNvSpPr>
          <p:nvPr>
            <p:ph idx="1"/>
          </p:nvPr>
        </p:nvSpPr>
        <p:spPr>
          <a:xfrm>
            <a:off x="3218688" y="231648"/>
            <a:ext cx="420624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7552267" y="231648"/>
            <a:ext cx="420624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5"/>
          </p:nvPr>
        </p:nvSpPr>
        <p:spPr/>
        <p:txBody>
          <a:bodyPr/>
          <a:lstStyle>
            <a:lvl1pPr>
              <a:defRPr/>
            </a:lvl1pPr>
          </a:lstStyle>
          <a:p>
            <a:pPr>
              <a:defRPr/>
            </a:pPr>
            <a:fld id="{224CE024-F7D9-7F48-A2AC-EAB5341E3008}" type="datetime1">
              <a:rPr lang="en-US" altLang="en-US"/>
              <a:pPr>
                <a:defRPr/>
              </a:pPr>
              <a:t>3/24/17</a:t>
            </a:fld>
            <a:endParaRPr lang="en-US" altLang="en-US"/>
          </a:p>
        </p:txBody>
      </p:sp>
      <p:sp>
        <p:nvSpPr>
          <p:cNvPr id="6" name="Footer Placeholder 4"/>
          <p:cNvSpPr>
            <a:spLocks noGrp="1"/>
          </p:cNvSpPr>
          <p:nvPr>
            <p:ph type="ftr" sz="quarter" idx="16"/>
          </p:nvPr>
        </p:nvSpPr>
        <p:spPr/>
        <p:txBody>
          <a:bodyPr/>
          <a:lstStyle>
            <a:lvl1pPr>
              <a:defRPr/>
            </a:lvl1pPr>
          </a:lstStyle>
          <a:p>
            <a:pPr>
              <a:defRPr/>
            </a:pPr>
            <a:r>
              <a:rPr lang="en-US"/>
              <a:t>World of Watson2016 </a:t>
            </a:r>
          </a:p>
        </p:txBody>
      </p:sp>
      <p:sp>
        <p:nvSpPr>
          <p:cNvPr id="7" name="Slide Number Placeholder 5"/>
          <p:cNvSpPr>
            <a:spLocks noGrp="1"/>
          </p:cNvSpPr>
          <p:nvPr>
            <p:ph type="sldNum" sz="quarter" idx="17"/>
          </p:nvPr>
        </p:nvSpPr>
        <p:spPr/>
        <p:txBody>
          <a:bodyPr/>
          <a:lstStyle>
            <a:lvl1pPr>
              <a:defRPr/>
            </a:lvl1pPr>
          </a:lstStyle>
          <a:p>
            <a:pPr>
              <a:defRPr/>
            </a:pPr>
            <a:fld id="{DDE5EB7C-D2D8-AE4D-9557-02BC79573D98}" type="slidenum">
              <a:rPr lang="en-US" altLang="en-US"/>
              <a:pPr>
                <a:defRPr/>
              </a:pPr>
              <a:t>‹#›</a:t>
            </a:fld>
            <a:endParaRPr lang="en-US"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a:t>Click to edit Master title style</a:t>
            </a:r>
          </a:p>
        </p:txBody>
      </p:sp>
      <p:sp>
        <p:nvSpPr>
          <p:cNvPr id="3" name="Content Placeholder 2"/>
          <p:cNvSpPr>
            <a:spLocks noGrp="1"/>
          </p:cNvSpPr>
          <p:nvPr>
            <p:ph idx="1"/>
          </p:nvPr>
        </p:nvSpPr>
        <p:spPr>
          <a:xfrm>
            <a:off x="3218688" y="243840"/>
            <a:ext cx="2804160" cy="5767525"/>
          </a:xfrm>
        </p:spPr>
        <p:txBody>
          <a:bodyPr/>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6098929" y="243840"/>
            <a:ext cx="2804160" cy="5767525"/>
          </a:xfrm>
        </p:spPr>
        <p:txBody>
          <a:bodyPr/>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8986485" y="243840"/>
            <a:ext cx="2804160" cy="5767525"/>
          </a:xfrm>
        </p:spPr>
        <p:txBody>
          <a:bodyPr/>
          <a:lstStyle>
            <a:lvl1pPr>
              <a:defRPr sz="2133"/>
            </a:lvl1pPr>
            <a:lvl2pPr>
              <a:defRPr sz="2133"/>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6"/>
          </p:nvPr>
        </p:nvSpPr>
        <p:spPr/>
        <p:txBody>
          <a:bodyPr/>
          <a:lstStyle>
            <a:lvl1pPr>
              <a:defRPr/>
            </a:lvl1pPr>
          </a:lstStyle>
          <a:p>
            <a:pPr>
              <a:defRPr/>
            </a:pPr>
            <a:fld id="{A8725877-BCFA-B048-B3CF-2BA577FE4C38}" type="datetime1">
              <a:rPr lang="en-US" altLang="en-US"/>
              <a:pPr>
                <a:defRPr/>
              </a:pPr>
              <a:t>3/24/17</a:t>
            </a:fld>
            <a:endParaRPr lang="en-US" altLang="en-US"/>
          </a:p>
        </p:txBody>
      </p:sp>
      <p:sp>
        <p:nvSpPr>
          <p:cNvPr id="7" name="Footer Placeholder 4"/>
          <p:cNvSpPr>
            <a:spLocks noGrp="1"/>
          </p:cNvSpPr>
          <p:nvPr>
            <p:ph type="ftr" sz="quarter" idx="17"/>
          </p:nvPr>
        </p:nvSpPr>
        <p:spPr/>
        <p:txBody>
          <a:bodyPr/>
          <a:lstStyle>
            <a:lvl1pPr>
              <a:defRPr/>
            </a:lvl1pPr>
          </a:lstStyle>
          <a:p>
            <a:pPr>
              <a:defRPr/>
            </a:pPr>
            <a:r>
              <a:rPr lang="en-US"/>
              <a:t>World of Watson2016 </a:t>
            </a:r>
          </a:p>
        </p:txBody>
      </p:sp>
      <p:sp>
        <p:nvSpPr>
          <p:cNvPr id="10" name="Slide Number Placeholder 5"/>
          <p:cNvSpPr>
            <a:spLocks noGrp="1"/>
          </p:cNvSpPr>
          <p:nvPr>
            <p:ph type="sldNum" sz="quarter" idx="18"/>
          </p:nvPr>
        </p:nvSpPr>
        <p:spPr/>
        <p:txBody>
          <a:bodyPr/>
          <a:lstStyle>
            <a:lvl1pPr>
              <a:defRPr/>
            </a:lvl1pPr>
          </a:lstStyle>
          <a:p>
            <a:pPr>
              <a:defRPr/>
            </a:pPr>
            <a:fld id="{85A91F8C-ACFB-7C41-8AED-A6E42488A26B}" type="slidenum">
              <a:rPr lang="en-US" altLang="en-US"/>
              <a:pPr>
                <a:defRPr/>
              </a:pPr>
              <a:t>‹#›</a:t>
            </a:fld>
            <a:endParaRPr lang="en-US"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0" y="244747"/>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8985504" y="244747"/>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218688" y="3169920"/>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6096000" y="3169920"/>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8985504" y="3169920"/>
            <a:ext cx="2804160" cy="2438400"/>
          </a:xfrm>
        </p:spPr>
        <p:txBody>
          <a:bodyPr/>
          <a:lstStyle>
            <a:lvl1pPr>
              <a:defRPr sz="2133"/>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04800" y="231648"/>
            <a:ext cx="2804160" cy="5791200"/>
          </a:xfrm>
        </p:spPr>
        <p:txBody>
          <a:bodyPr/>
          <a:lstStyle/>
          <a:p>
            <a:r>
              <a:rPr lang="en-US" dirty="0"/>
              <a:t>Click to edit Master title style</a:t>
            </a:r>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p:cNvSpPr>
            <a:spLocks noGrp="1"/>
          </p:cNvSpPr>
          <p:nvPr>
            <p:ph type="dt" sz="half" idx="27"/>
          </p:nvPr>
        </p:nvSpPr>
        <p:spPr/>
        <p:txBody>
          <a:bodyPr/>
          <a:lstStyle>
            <a:lvl1pPr>
              <a:defRPr/>
            </a:lvl1pPr>
          </a:lstStyle>
          <a:p>
            <a:pPr>
              <a:defRPr/>
            </a:pPr>
            <a:fld id="{48464320-F08A-7D45-8B43-ADC29E189C62}" type="datetime1">
              <a:rPr lang="en-US" altLang="en-US"/>
              <a:pPr>
                <a:defRPr/>
              </a:pPr>
              <a:t>3/24/17</a:t>
            </a:fld>
            <a:endParaRPr lang="en-US" altLang="en-US"/>
          </a:p>
        </p:txBody>
      </p:sp>
      <p:sp>
        <p:nvSpPr>
          <p:cNvPr id="19" name="Footer Placeholder 4"/>
          <p:cNvSpPr>
            <a:spLocks noGrp="1"/>
          </p:cNvSpPr>
          <p:nvPr>
            <p:ph type="ftr" sz="quarter" idx="28"/>
          </p:nvPr>
        </p:nvSpPr>
        <p:spPr/>
        <p:txBody>
          <a:bodyPr/>
          <a:lstStyle>
            <a:lvl1pPr>
              <a:defRPr/>
            </a:lvl1pPr>
          </a:lstStyle>
          <a:p>
            <a:pPr>
              <a:defRPr/>
            </a:pPr>
            <a:r>
              <a:rPr lang="en-US"/>
              <a:t>World of Watson2016 </a:t>
            </a:r>
          </a:p>
        </p:txBody>
      </p:sp>
      <p:sp>
        <p:nvSpPr>
          <p:cNvPr id="20" name="Slide Number Placeholder 5"/>
          <p:cNvSpPr>
            <a:spLocks noGrp="1"/>
          </p:cNvSpPr>
          <p:nvPr>
            <p:ph type="sldNum" sz="quarter" idx="29"/>
          </p:nvPr>
        </p:nvSpPr>
        <p:spPr/>
        <p:txBody>
          <a:bodyPr/>
          <a:lstStyle>
            <a:lvl1pPr>
              <a:defRPr/>
            </a:lvl1pPr>
          </a:lstStyle>
          <a:p>
            <a:pPr>
              <a:defRPr/>
            </a:pPr>
            <a:fld id="{5AE79376-1CA3-F74C-8A37-0FD33E19FFC4}" type="slidenum">
              <a:rPr lang="en-US" altLang="en-US"/>
              <a:pPr>
                <a:defRPr/>
              </a:pPr>
              <a:t>‹#›</a:t>
            </a:fld>
            <a:endParaRPr lang="en-US"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D753934D-CBF2-3D4C-A246-8984007444FE}" type="datetime1">
              <a:rPr lang="en-US" altLang="en-US"/>
              <a:pPr>
                <a:defRPr/>
              </a:pPr>
              <a:t>3/24/17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World of Watson2016 </a:t>
            </a:r>
          </a:p>
        </p:txBody>
      </p:sp>
      <p:sp>
        <p:nvSpPr>
          <p:cNvPr id="5" name="Slide Number Placeholder 5"/>
          <p:cNvSpPr>
            <a:spLocks noGrp="1"/>
          </p:cNvSpPr>
          <p:nvPr>
            <p:ph type="sldNum" sz="quarter" idx="12"/>
          </p:nvPr>
        </p:nvSpPr>
        <p:spPr/>
        <p:txBody>
          <a:bodyPr/>
          <a:lstStyle>
            <a:lvl1pPr>
              <a:defRPr/>
            </a:lvl1pPr>
          </a:lstStyle>
          <a:p>
            <a:pPr>
              <a:defRPr/>
            </a:pPr>
            <a:fld id="{F4671D0A-7463-5949-A9E7-71DFFC7F5167}" type="slidenum">
              <a:rPr lang="en-US" altLang="en-US"/>
              <a:pPr>
                <a:defRPr/>
              </a:pPr>
              <a:t>‹#›</a:t>
            </a:fld>
            <a:endParaRPr lang="en-US"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a:t>Click to edit Master title style</a:t>
            </a:r>
          </a:p>
        </p:txBody>
      </p:sp>
      <p:sp>
        <p:nvSpPr>
          <p:cNvPr id="3" name="Content Placeholder 2"/>
          <p:cNvSpPr>
            <a:spLocks noGrp="1"/>
          </p:cNvSpPr>
          <p:nvPr>
            <p:ph idx="1"/>
          </p:nvPr>
        </p:nvSpPr>
        <p:spPr>
          <a:xfrm>
            <a:off x="4173035" y="231648"/>
            <a:ext cx="7546408"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455DFCB-1A31-434A-AE75-1C4E70F574AB}"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5837A1BB-B7A8-B740-B547-B66D578474FD}" type="slidenum">
              <a:rPr lang="en-US" altLang="en-US"/>
              <a:pPr>
                <a:defRPr/>
              </a:pPr>
              <a:t>‹#›</a:t>
            </a:fld>
            <a:endParaRPr lang="en-US"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a:t>Click to edit Master title style</a:t>
            </a:r>
          </a:p>
        </p:txBody>
      </p:sp>
      <p:sp>
        <p:nvSpPr>
          <p:cNvPr id="3" name="Content Placeholder 2"/>
          <p:cNvSpPr>
            <a:spLocks noGrp="1"/>
          </p:cNvSpPr>
          <p:nvPr>
            <p:ph idx="1"/>
          </p:nvPr>
        </p:nvSpPr>
        <p:spPr>
          <a:xfrm>
            <a:off x="4169664"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8022336"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562ACB43-9EF6-CC43-A575-2C58BDA2E481}" type="datetime1">
              <a:rPr lang="en-US" altLang="en-US"/>
              <a:pPr>
                <a:defRPr/>
              </a:pPr>
              <a:t>3/24/17</a:t>
            </a:fld>
            <a:endParaRPr lang="en-US" altLang="en-US"/>
          </a:p>
        </p:txBody>
      </p:sp>
      <p:sp>
        <p:nvSpPr>
          <p:cNvPr id="6" name="Footer Placeholder 4"/>
          <p:cNvSpPr>
            <a:spLocks noGrp="1"/>
          </p:cNvSpPr>
          <p:nvPr>
            <p:ph type="ftr" sz="quarter" idx="15"/>
          </p:nvPr>
        </p:nvSpPr>
        <p:spPr/>
        <p:txBody>
          <a:bodyPr/>
          <a:lstStyle>
            <a:lvl1pPr>
              <a:defRPr/>
            </a:lvl1pPr>
          </a:lstStyle>
          <a:p>
            <a:pPr>
              <a:defRPr/>
            </a:pPr>
            <a:r>
              <a:rPr lang="en-US"/>
              <a:t>World of Watson2016 </a:t>
            </a:r>
          </a:p>
        </p:txBody>
      </p:sp>
      <p:sp>
        <p:nvSpPr>
          <p:cNvPr id="8" name="Slide Number Placeholder 5"/>
          <p:cNvSpPr>
            <a:spLocks noGrp="1"/>
          </p:cNvSpPr>
          <p:nvPr>
            <p:ph type="sldNum" sz="quarter" idx="16"/>
          </p:nvPr>
        </p:nvSpPr>
        <p:spPr/>
        <p:txBody>
          <a:bodyPr/>
          <a:lstStyle>
            <a:lvl1pPr>
              <a:defRPr/>
            </a:lvl1pPr>
          </a:lstStyle>
          <a:p>
            <a:pPr>
              <a:defRPr/>
            </a:pPr>
            <a:fld id="{A696FEB5-7901-D148-98B9-A4310E44FA58}"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5A49EC3-9123-3E41-9D73-A7B752D459AA}"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45C9BAC8-16F9-934A-800A-EAA93EC41F51}" type="datetime1">
              <a:rPr lang="en-US" altLang="en-US"/>
              <a:pPr>
                <a:defRPr/>
              </a:pPr>
              <a:t>3/24/17</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World of Watson2016 </a:t>
            </a:r>
          </a:p>
        </p:txBody>
      </p:sp>
      <p:sp>
        <p:nvSpPr>
          <p:cNvPr id="5" name="Slide Number Placeholder 5"/>
          <p:cNvSpPr>
            <a:spLocks noGrp="1"/>
          </p:cNvSpPr>
          <p:nvPr>
            <p:ph type="sldNum" sz="quarter" idx="12"/>
          </p:nvPr>
        </p:nvSpPr>
        <p:spPr/>
        <p:txBody>
          <a:bodyPr/>
          <a:lstStyle>
            <a:lvl1pPr>
              <a:defRPr/>
            </a:lvl1pPr>
          </a:lstStyle>
          <a:p>
            <a:pPr>
              <a:defRPr/>
            </a:pPr>
            <a:fld id="{36D986D2-6D50-A642-AFFD-C427AA33335D}" type="slidenum">
              <a:rPr lang="en-US" altLang="en-US"/>
              <a:pPr>
                <a:defRPr/>
              </a:pPr>
              <a:t>‹#›</a:t>
            </a:fld>
            <a:endParaRPr lang="en-US"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304800"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7B500D2F-25CE-0941-8FD7-E12918A474EC}" type="datetime1">
              <a:rPr lang="en-US" altLang="en-US"/>
              <a:pPr>
                <a:defRPr/>
              </a:pPr>
              <a:t>3/24/17</a:t>
            </a:fld>
            <a:endParaRPr lang="en-US" altLang="en-US"/>
          </a:p>
        </p:txBody>
      </p:sp>
      <p:sp>
        <p:nvSpPr>
          <p:cNvPr id="5" name="Footer Placeholder 4"/>
          <p:cNvSpPr>
            <a:spLocks noGrp="1"/>
          </p:cNvSpPr>
          <p:nvPr>
            <p:ph type="ftr" sz="quarter" idx="15"/>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6"/>
          </p:nvPr>
        </p:nvSpPr>
        <p:spPr/>
        <p:txBody>
          <a:bodyPr/>
          <a:lstStyle>
            <a:lvl1pPr>
              <a:defRPr/>
            </a:lvl1pPr>
          </a:lstStyle>
          <a:p>
            <a:pPr>
              <a:defRPr/>
            </a:pPr>
            <a:fld id="{4550F1DF-BDBA-B244-BCCC-A2B55D13E25F}" type="slidenum">
              <a:rPr lang="en-US" altLang="en-US"/>
              <a:pPr>
                <a:defRPr/>
              </a:pPr>
              <a:t>‹#›</a:t>
            </a:fld>
            <a:endParaRPr lang="en-US"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8022336"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304800" y="231648"/>
            <a:ext cx="3779520" cy="5791200"/>
          </a:xfrm>
        </p:spPr>
        <p:txBody>
          <a:bodyPr/>
          <a:lstStyle>
            <a:lvl1pPr>
              <a:defRPr sz="2667"/>
            </a:lvl1pPr>
            <a:lvl2pPr>
              <a:defRPr sz="2667"/>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5"/>
          </p:nvPr>
        </p:nvSpPr>
        <p:spPr/>
        <p:txBody>
          <a:bodyPr/>
          <a:lstStyle>
            <a:lvl1pPr>
              <a:defRPr/>
            </a:lvl1pPr>
          </a:lstStyle>
          <a:p>
            <a:pPr>
              <a:defRPr/>
            </a:pPr>
            <a:fld id="{AC5DCD3D-68C2-6C4F-9539-5343F4265C6A}" type="datetime1">
              <a:rPr lang="en-US" altLang="en-US"/>
              <a:pPr>
                <a:defRPr/>
              </a:pPr>
              <a:t>3/24/17</a:t>
            </a:fld>
            <a:endParaRPr lang="en-US" altLang="en-US"/>
          </a:p>
        </p:txBody>
      </p:sp>
      <p:sp>
        <p:nvSpPr>
          <p:cNvPr id="6" name="Footer Placeholder 4"/>
          <p:cNvSpPr>
            <a:spLocks noGrp="1"/>
          </p:cNvSpPr>
          <p:nvPr>
            <p:ph type="ftr" sz="quarter" idx="16"/>
          </p:nvPr>
        </p:nvSpPr>
        <p:spPr/>
        <p:txBody>
          <a:bodyPr/>
          <a:lstStyle>
            <a:lvl1pPr>
              <a:defRPr/>
            </a:lvl1pPr>
          </a:lstStyle>
          <a:p>
            <a:pPr>
              <a:defRPr/>
            </a:pPr>
            <a:r>
              <a:rPr lang="en-US"/>
              <a:t>World of Watson2016 </a:t>
            </a:r>
          </a:p>
        </p:txBody>
      </p:sp>
      <p:sp>
        <p:nvSpPr>
          <p:cNvPr id="9" name="Slide Number Placeholder 5"/>
          <p:cNvSpPr>
            <a:spLocks noGrp="1"/>
          </p:cNvSpPr>
          <p:nvPr>
            <p:ph type="sldNum" sz="quarter" idx="17"/>
          </p:nvPr>
        </p:nvSpPr>
        <p:spPr/>
        <p:txBody>
          <a:bodyPr/>
          <a:lstStyle>
            <a:lvl1pPr>
              <a:defRPr/>
            </a:lvl1pPr>
          </a:lstStyle>
          <a:p>
            <a:pPr>
              <a:defRPr/>
            </a:pPr>
            <a:fld id="{24AAAE21-0DBF-7644-88D4-88AD41B21821}" type="slidenum">
              <a:rPr lang="en-US" altLang="en-US"/>
              <a:pPr>
                <a:defRPr/>
              </a:pPr>
              <a:t>‹#›</a:t>
            </a:fld>
            <a:endParaRPr lang="en-US"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a:t>Click to edit Master title style</a:t>
            </a:r>
          </a:p>
        </p:txBody>
      </p:sp>
      <p:sp>
        <p:nvSpPr>
          <p:cNvPr id="3" name="Content Placeholder 2"/>
          <p:cNvSpPr>
            <a:spLocks noGrp="1"/>
          </p:cNvSpPr>
          <p:nvPr>
            <p:ph idx="1"/>
          </p:nvPr>
        </p:nvSpPr>
        <p:spPr>
          <a:xfrm>
            <a:off x="6096000" y="231648"/>
            <a:ext cx="566928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9588C10-627F-E140-A9FB-CA8642FB3388}"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8936C88B-7E52-BA48-9470-B9753F11ADC3}" type="slidenum">
              <a:rPr lang="en-US" altLang="en-US"/>
              <a:pPr>
                <a:defRPr/>
              </a:pPr>
              <a:t>‹#›</a:t>
            </a:fld>
            <a:endParaRPr lang="en-US"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a:defRPr/>
            </a:pPr>
            <a:fld id="{A3B7E288-FBF6-CB40-B99A-0C3C1F45F23C}"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961EC831-96BB-D846-99D1-517FF05CF8F6}" type="slidenum">
              <a:rPr lang="en-US" altLang="en-US"/>
              <a:pPr>
                <a:defRPr/>
              </a:pPr>
              <a:t>‹#›</a:t>
            </a:fld>
            <a:endParaRPr lang="en-US"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a:defRPr/>
            </a:pPr>
            <a:fld id="{28F31755-3270-574A-AEEB-B18010999A98}"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EC1641F7-CA84-2C4C-832F-D3077F894050}" type="slidenum">
              <a:rPr lang="en-US" altLang="en-US"/>
              <a:pPr>
                <a:defRPr/>
              </a:pPr>
              <a:t>‹#›</a:t>
            </a:fld>
            <a:endParaRPr lang="en-US"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a:defRPr/>
            </a:pPr>
            <a:fld id="{D5698792-58CE-4743-93EE-4593308AB27B}" type="datetime1">
              <a:rPr lang="en-US" altLang="en-US"/>
              <a:pPr>
                <a:defRPr/>
              </a:pPr>
              <a:t>3/24/17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World of Watson2016 </a:t>
            </a:r>
          </a:p>
        </p:txBody>
      </p:sp>
      <p:sp>
        <p:nvSpPr>
          <p:cNvPr id="6" name="Slide Number Placeholder 5"/>
          <p:cNvSpPr>
            <a:spLocks noGrp="1"/>
          </p:cNvSpPr>
          <p:nvPr>
            <p:ph type="sldNum" sz="quarter" idx="12"/>
          </p:nvPr>
        </p:nvSpPr>
        <p:spPr/>
        <p:txBody>
          <a:bodyPr/>
          <a:lstStyle>
            <a:lvl1pPr>
              <a:defRPr/>
            </a:lvl1pPr>
          </a:lstStyle>
          <a:p>
            <a:pPr>
              <a:defRPr/>
            </a:pPr>
            <a:fld id="{9EA2A21B-C7BD-E140-999E-3D8F8BBC1C2D}" type="slidenum">
              <a:rPr lang="en-US" altLang="en-US"/>
              <a:pPr>
                <a:defRPr/>
              </a:pPr>
              <a:t>‹#›</a:t>
            </a:fld>
            <a:endParaRPr lang="en-US"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6" name="Title 5"/>
          <p:cNvSpPr>
            <a:spLocks noGrp="1"/>
          </p:cNvSpPr>
          <p:nvPr>
            <p:ph type="title"/>
          </p:nvPr>
        </p:nvSpPr>
        <p:spPr>
          <a:xfrm>
            <a:off x="304800" y="182880"/>
            <a:ext cx="7608221" cy="5791200"/>
          </a:xfrm>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pPr>
              <a:defRPr/>
            </a:pPr>
            <a:fld id="{2EF4BF6B-6490-9C4D-8CCF-92562A80EE66}" type="datetime1">
              <a:rPr lang="en-US" altLang="en-US"/>
              <a:pPr>
                <a:defRPr/>
              </a:pPr>
              <a:t>3/24/17</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t>World of Watson2016 </a:t>
            </a:r>
          </a:p>
        </p:txBody>
      </p:sp>
      <p:sp>
        <p:nvSpPr>
          <p:cNvPr id="5" name="Slide Number Placeholder 4"/>
          <p:cNvSpPr>
            <a:spLocks noGrp="1"/>
          </p:cNvSpPr>
          <p:nvPr>
            <p:ph type="sldNum" sz="quarter" idx="12"/>
          </p:nvPr>
        </p:nvSpPr>
        <p:spPr/>
        <p:txBody>
          <a:bodyPr/>
          <a:lstStyle>
            <a:lvl1pPr>
              <a:defRPr/>
            </a:lvl1pPr>
          </a:lstStyle>
          <a:p>
            <a:pPr>
              <a:defRPr/>
            </a:pPr>
            <a:fld id="{D02B3ABD-88B0-C043-A954-DC252DE75E64}" type="slidenum">
              <a:rPr lang="en-US" altLang="en-US"/>
              <a:pPr>
                <a:defRPr/>
              </a:pPr>
              <a:t>‹#›</a:t>
            </a:fld>
            <a:endParaRPr lang="en-US"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4E19F18-125C-8A49-9917-E43F8ACF862B}" type="datetime1">
              <a:rPr lang="en-US" altLang="en-US"/>
              <a:pPr>
                <a:defRPr/>
              </a:pPr>
              <a:t>3/24/17</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t>World of Watson2016 </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D832435A-1780-3946-B176-3ABC61172034}" type="slidenum">
              <a:rPr lang="en-US" altLang="en-US"/>
              <a:pPr>
                <a:defRPr/>
              </a:pPr>
              <a:t>‹#›</a:t>
            </a:fld>
            <a:endParaRPr lang="en-US"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cSld name="Title Slide and content 4">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609606" y="368722"/>
            <a:ext cx="10349652" cy="1071228"/>
          </a:xfrm>
          <a:prstGeom prst="rect">
            <a:avLst/>
          </a:prstGeom>
        </p:spPr>
        <p:txBody>
          <a:bodyPr lIns="91440" tIns="45720" rIns="91440" bIns="45720" rtlCol="0" anchor="ctr">
            <a:noAutofit/>
          </a:bodyPr>
          <a:lstStyle/>
          <a:p>
            <a:r>
              <a:rPr lang="en-US" dirty="0"/>
              <a:t>Click to edit Master title style</a:t>
            </a:r>
          </a:p>
        </p:txBody>
      </p:sp>
      <p:sp>
        <p:nvSpPr>
          <p:cNvPr id="23" name="Content Placeholder 22"/>
          <p:cNvSpPr>
            <a:spLocks noGrp="1"/>
          </p:cNvSpPr>
          <p:nvPr>
            <p:ph sz="quarter" idx="11"/>
          </p:nvPr>
        </p:nvSpPr>
        <p:spPr>
          <a:xfrm>
            <a:off x="609600" y="1433106"/>
            <a:ext cx="10349653" cy="2339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p:cNvSpPr>
            <a:spLocks noGrp="1"/>
          </p:cNvSpPr>
          <p:nvPr>
            <p:ph type="sldNum" sz="quarter" idx="12"/>
          </p:nvPr>
        </p:nvSpPr>
        <p:spPr/>
        <p:txBody>
          <a:bodyPr/>
          <a:lstStyle>
            <a:lvl1pPr>
              <a:defRPr/>
            </a:lvl1pPr>
          </a:lstStyle>
          <a:p>
            <a:pPr>
              <a:defRPr/>
            </a:pPr>
            <a:fld id="{AA511F2E-3A65-5443-9779-7536CD9D9E29}" type="slidenum">
              <a:rPr lang="en-US" altLang="en-US"/>
              <a:pPr>
                <a:defRPr/>
              </a:pPr>
              <a:t>‹#›</a:t>
            </a:fld>
            <a:endParaRPr lang="en-US"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2AD549E-78F0-E84E-937C-F54E41C44D49}"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8C0D4AE-FBF8-E145-93AA-389D403D1FA5}"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1E2C8D-7978-7049-A140-86AE2223ADB1}"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8DECEC-3212-5749-806C-DF2BAD420ABF}"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F4B5270-11F7-3E42-8B00-BE7197DB5483}"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51C473-6F7E-7B47-AB5E-B87A892F19D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B726703-4F4C-C348-B093-6A49E739DD76}"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B51D64-4409-4F41-9399-DB392037C0F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49BE1-5B41-4546-A845-34825AE7F660}" type="datetime1">
              <a:rPr lang="en-CA" smtClean="0"/>
              <a:t>2017-03-24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8992541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344C93F-369A-C64D-A867-F5C5F95C57C4}"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344839-E732-C24D-81DC-4D06C4861CC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B59D8-A6A3-294E-AF00-A9DEA13F1FF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67702B-9AEC-8249-8C6F-50A6CCFCF38D}"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6098-FCB6-9A43-9641-B66B185A0FE9}" type="datetime1">
              <a:rPr lang="en-US" smtClean="0"/>
              <a:pPr/>
              <a:t>3/24/17</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12807163-E4D4-A843-82BE-95CE2C0D2DC2}" type="datetime1">
              <a:rPr lang="en-US" smtClean="0">
                <a:solidFill>
                  <a:srgbClr val="464646"/>
                </a:solidFill>
              </a:rPr>
              <a:pPr/>
              <a:t>3/24/17</a:t>
            </a:fld>
            <a:endParaRPr lang="en-US" dirty="0">
              <a:solidFill>
                <a:srgbClr val="464646"/>
              </a:solidFill>
            </a:endParaRPr>
          </a:p>
        </p:txBody>
      </p:sp>
      <p:sp>
        <p:nvSpPr>
          <p:cNvPr id="11" name="Title 10"/>
          <p:cNvSpPr>
            <a:spLocks noGrp="1"/>
          </p:cNvSpPr>
          <p:nvPr>
            <p:ph type="title"/>
          </p:nvPr>
        </p:nvSpPr>
        <p:spPr>
          <a:xfrm>
            <a:off x="304800" y="231648"/>
            <a:ext cx="3779520" cy="21336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3216" y="6303264"/>
            <a:ext cx="631499" cy="256032"/>
          </a:xfrm>
          <a:prstGeom prst="rect">
            <a:avLst/>
          </a:prstGeom>
        </p:spPr>
      </p:pic>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B4626-DC4A-EA43-8825-3042B083DEEB}" type="datetime1">
              <a:rPr lang="en-CA" smtClean="0"/>
              <a:t>2017-03-24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6818912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6C724-AD22-EC4C-BF69-C19C3368C4FC}" type="datetime1">
              <a:rPr lang="en-CA" smtClean="0"/>
              <a:t>2017-03-24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753657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3/24/17</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94B27EFB-732B-1040-B97A-EE337F6CAE96}" type="datetime1">
              <a:rPr lang="en-US" smtClean="0"/>
              <a:pPr/>
              <a:t>3/24/17</a:t>
            </a:fld>
            <a:endParaRPr lang="en-US" dirty="0"/>
          </a:p>
        </p:txBody>
      </p:sp>
      <p:sp>
        <p:nvSpPr>
          <p:cNvPr id="11" name="Title 10"/>
          <p:cNvSpPr>
            <a:spLocks noGrp="1"/>
          </p:cNvSpPr>
          <p:nvPr>
            <p:ph type="title"/>
          </p:nvPr>
        </p:nvSpPr>
        <p:spPr>
          <a:xfrm>
            <a:off x="304800" y="231648"/>
            <a:ext cx="3779520" cy="21336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11250770" y="6305483"/>
            <a:ext cx="631783"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dirty="0">
                <a:solidFill>
                  <a:srgbClr val="EED2FF"/>
                </a:solidFil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493" y="5658341"/>
            <a:ext cx="1232747" cy="900616"/>
          </a:xfrm>
          <a:prstGeom prst="rect">
            <a:avLst/>
          </a:prstGeom>
        </p:spPr>
      </p:pic>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787515C-5F35-F541-A1E4-B8F5407277C0}"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736749-18BF-2F42-A0E2-434E25A247D4}" type="datetime1">
              <a:rPr lang="en-CA" smtClean="0"/>
              <a:t>2017-03-24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1708835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8A1FF151-38E5-5E4B-991C-2EB8FD7C229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B2D431E-2E3E-F347-BB20-02FE8A13DE97}"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05DD89-A046-F14A-B128-025379F136EE}"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D7B0AA-5ACB-7142-9173-287B00196D3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0AEAF-85C2-1448-B91F-7C091BC0999D}"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038076-75AC-CD4D-802E-2146CD128A3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86F516-F8AF-554D-8A52-3EF272F9776C}"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5A49EC3-9123-3E41-9D73-A7B752D459AA}"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2AD549E-78F0-E84E-937C-F54E41C44D49}"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8C0D4AE-FBF8-E145-93AA-389D403D1FA5}"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A7183-5F2C-F645-9CE0-DEBE3162AE30}" type="datetime1">
              <a:rPr lang="en-CA" smtClean="0"/>
              <a:t>2017-03-24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7090413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1E2C8D-7978-7049-A140-86AE2223ADB1}"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8DECEC-3212-5749-806C-DF2BAD420ABF}"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F4B5270-11F7-3E42-8B00-BE7197DB5483}"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51C473-6F7E-7B47-AB5E-B87A892F19D2}"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B726703-4F4C-C348-B093-6A49E739DD76}"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B51D64-4409-4F41-9399-DB392037C0F8}"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344C93F-369A-C64D-A867-F5C5F95C57C4}"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344839-E732-C24D-81DC-4D06C4861CC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182880" y="182880"/>
            <a:ext cx="5669280" cy="5791200"/>
          </a:xfrm>
        </p:spPr>
        <p:txBody>
          <a:bodyPr/>
          <a:lstStyle>
            <a:lvl1pPr marL="0" indent="0">
              <a:defRPr sz="4000"/>
            </a:lvl1pPr>
          </a:lstStyle>
          <a:p>
            <a:r>
              <a:rPr lang="en-US" dirty="0" smtClean="0"/>
              <a:t>Click to edit Master title style</a:t>
            </a:r>
            <a:endParaRPr 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B59D8-A6A3-294E-AF00-A9DEA13F1FFB}" type="datetime1">
              <a:rPr lang="en-US" smtClean="0"/>
              <a:pPr/>
              <a:t>3/24/17</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3" name="Title 2"/>
          <p:cNvSpPr>
            <a:spLocks noGrp="1"/>
          </p:cNvSpPr>
          <p:nvPr>
            <p:ph type="title"/>
          </p:nvPr>
        </p:nvSpPr>
        <p:spPr>
          <a:xfrm>
            <a:off x="304800" y="109728"/>
            <a:ext cx="11354645" cy="5791200"/>
          </a:xfrm>
        </p:spPr>
        <p:txBody>
          <a:bodyPr/>
          <a:lstStyle>
            <a:lvl1pPr>
              <a:lnSpc>
                <a:spcPct val="90000"/>
              </a:lnSpc>
              <a:defRPr sz="6400"/>
            </a:lvl1pPr>
          </a:lstStyle>
          <a:p>
            <a:r>
              <a:rPr lang="en-US" dirty="0" smtClean="0"/>
              <a:t>Click to edit Master title style</a:t>
            </a:r>
            <a:endParaRPr 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67702B-9AEC-8249-8C6F-50A6CCFCF38D}" type="datetime1">
              <a:rPr lang="en-US" smtClean="0"/>
              <a:pPr/>
              <a:t>3/24/17</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6" name="Title 5"/>
          <p:cNvSpPr>
            <a:spLocks noGrp="1"/>
          </p:cNvSpPr>
          <p:nvPr>
            <p:ph type="title"/>
          </p:nvPr>
        </p:nvSpPr>
        <p:spPr>
          <a:xfrm>
            <a:off x="304800" y="182880"/>
            <a:ext cx="7608221"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B75F-EBC5-4D44-92B4-E19E8CCDC9EA}" type="datetime1">
              <a:rPr lang="en-CA" smtClean="0"/>
              <a:t>2017-03-24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7851366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6098-FCB6-9A43-9641-B66B185A0FE9}" type="datetime1">
              <a:rPr lang="en-US" smtClean="0"/>
              <a:pPr/>
              <a:t>3/24/17</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04800" y="6278880"/>
            <a:ext cx="280416" cy="268224"/>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1280160" y="6293291"/>
            <a:ext cx="3860800" cy="268224"/>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9473184" y="6293291"/>
            <a:ext cx="2412576" cy="268224"/>
          </a:xfrm>
        </p:spPr>
        <p:txBody>
          <a:bodyPr/>
          <a:lstStyle>
            <a:lvl1pPr>
              <a:defRPr>
                <a:latin typeface="Arial"/>
                <a:cs typeface="Arial"/>
              </a:defRPr>
            </a:lvl1pPr>
          </a:lstStyle>
          <a:p>
            <a:fld id="{12807163-E4D4-A843-82BE-95CE2C0D2DC2}" type="datetime1">
              <a:rPr lang="en-US" smtClean="0">
                <a:solidFill>
                  <a:srgbClr val="464646"/>
                </a:solidFill>
              </a:rPr>
              <a:pPr/>
              <a:t>3/24/17</a:t>
            </a:fld>
            <a:endParaRPr lang="en-US" dirty="0">
              <a:solidFill>
                <a:srgbClr val="464646"/>
              </a:solidFill>
            </a:endParaRPr>
          </a:p>
        </p:txBody>
      </p:sp>
      <p:sp>
        <p:nvSpPr>
          <p:cNvPr id="11" name="Title 10"/>
          <p:cNvSpPr>
            <a:spLocks noGrp="1"/>
          </p:cNvSpPr>
          <p:nvPr>
            <p:ph type="title"/>
          </p:nvPr>
        </p:nvSpPr>
        <p:spPr>
          <a:xfrm>
            <a:off x="304800" y="231648"/>
            <a:ext cx="3779520" cy="21336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3216" y="6303264"/>
            <a:ext cx="631499" cy="256032"/>
          </a:xfrm>
          <a:prstGeom prst="rect">
            <a:avLst/>
          </a:prstGeom>
        </p:spPr>
      </p:pic>
    </p:spTree>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730240" cy="3048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3/24/17</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460413"/>
            <a:ext cx="11388513" cy="4322656"/>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noProof="0" smtClean="0"/>
              <a:t>Click to edit Master title style</a:t>
            </a:r>
            <a:endParaRPr lang="en-US" noProof="0"/>
          </a:p>
        </p:txBody>
      </p:sp>
    </p:spTree>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6091724" y="1463040"/>
            <a:ext cx="566928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8025536"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168935" y="1463040"/>
            <a:ext cx="377952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84933"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217256"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8972075" y="1463040"/>
            <a:ext cx="2804160" cy="43226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304801" y="231648"/>
            <a:ext cx="5966369" cy="1219200"/>
          </a:xfrm>
        </p:spPr>
        <p:txBody>
          <a:bodyPr/>
          <a:lstStyle/>
          <a:p>
            <a:r>
              <a:rPr lang="en-US" dirty="0" smtClean="0"/>
              <a:t>Click to edit Master title style</a:t>
            </a:r>
            <a:endParaRPr lang="en-US" dirty="0"/>
          </a:p>
        </p:txBody>
      </p:sp>
    </p:spTree>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7552267" y="231648"/>
            <a:ext cx="4206240" cy="57912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41891-1730-9647-A0A2-40825E5B6E4F}" type="datetime1">
              <a:rPr lang="en-CA" smtClean="0"/>
              <a:t>2017-03-24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53C16-F023-BF44-95C1-EDF21D95302D}" type="slidenum">
              <a:rPr lang="en-US" smtClean="0"/>
              <a:t>‹#›</a:t>
            </a:fld>
            <a:endParaRPr lang="en-US"/>
          </a:p>
        </p:txBody>
      </p:sp>
    </p:spTree>
    <p:extLst>
      <p:ext uri="{BB962C8B-B14F-4D97-AF65-F5344CB8AC3E}">
        <p14:creationId xmlns:p14="http://schemas.microsoft.com/office/powerpoint/2010/main" val="11374228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18688"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6098929"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8986485" y="243840"/>
            <a:ext cx="2804160" cy="5767525"/>
          </a:xfrm>
        </p:spPr>
        <p:txBody>
          <a:bodyPr rIns="0"/>
          <a:lstStyle>
            <a:lvl1pPr>
              <a:defRPr sz="2133"/>
            </a:lvl1pPr>
            <a:lvl2pPr>
              <a:defRPr sz="2133"/>
            </a:lvl2pPr>
            <a:lvl3pPr>
              <a:defRPr sz="2133"/>
            </a:lvl3pPr>
            <a:lvl4pPr>
              <a:defRPr sz="2133"/>
            </a:lvl4pPr>
            <a:lvl5pPr>
              <a:defRPr sz="213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8688"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096000"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8985504" y="244747"/>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3218688"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6096000"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8985504" y="3169920"/>
            <a:ext cx="2804160" cy="2438400"/>
          </a:xfrm>
        </p:spPr>
        <p:txBody>
          <a:bodyPr rIns="0"/>
          <a:lstStyle>
            <a:lvl1pPr>
              <a:defRPr sz="2133"/>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3218688"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6096000"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8985504" y="262128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3218688"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6096000"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8985504" y="5547360"/>
            <a:ext cx="2804160" cy="609600"/>
          </a:xfrm>
        </p:spPr>
        <p:txBody>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73035" y="231648"/>
            <a:ext cx="754640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lvl1pPr>
              <a:defRPr sz="2667"/>
            </a:lvl1pPr>
          </a:lstStyle>
          <a:p>
            <a:r>
              <a:rPr lang="en-US" dirty="0" smtClean="0"/>
              <a:t>Click to edit Master title style</a:t>
            </a:r>
            <a:endParaRPr lang="en-US" dirty="0"/>
          </a:p>
        </p:txBody>
      </p:sp>
      <p:sp>
        <p:nvSpPr>
          <p:cNvPr id="3" name="Content Placeholder 2"/>
          <p:cNvSpPr>
            <a:spLocks noGrp="1"/>
          </p:cNvSpPr>
          <p:nvPr>
            <p:ph idx="1"/>
          </p:nvPr>
        </p:nvSpPr>
        <p:spPr>
          <a:xfrm>
            <a:off x="4169664"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3779520" cy="57912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9664" y="231648"/>
            <a:ext cx="7544405"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64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8022336"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304800" y="231648"/>
            <a:ext cx="3779520" cy="5791200"/>
          </a:xfrm>
        </p:spPr>
        <p:txBody>
          <a:bodyPr rIns="0"/>
          <a:lstStyle>
            <a:lvl1pPr>
              <a:defRPr sz="2667"/>
            </a:lvl1pPr>
            <a:lvl2pPr>
              <a:defRPr sz="2667"/>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5669280" cy="5791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31648"/>
            <a:ext cx="5669280"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3/24/17</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304800" y="182880"/>
            <a:ext cx="5669280" cy="5791200"/>
          </a:xfrm>
        </p:spPr>
        <p:txBody>
          <a:bodyPr/>
          <a:lstStyle>
            <a:lvl1pPr>
              <a:defRPr sz="4000"/>
            </a:lvl1pPr>
          </a:lstStyle>
          <a:p>
            <a:r>
              <a:rPr lang="en-US" dirty="0" smtClean="0"/>
              <a:t>Click to edit Master title style</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204.xml"/><Relationship Id="rId20" Type="http://schemas.openxmlformats.org/officeDocument/2006/relationships/slideLayout" Target="../slideLayouts/slideLayout215.xml"/><Relationship Id="rId21" Type="http://schemas.openxmlformats.org/officeDocument/2006/relationships/slideLayout" Target="../slideLayouts/slideLayout216.xml"/><Relationship Id="rId22" Type="http://schemas.openxmlformats.org/officeDocument/2006/relationships/slideLayout" Target="../slideLayouts/slideLayout217.xml"/><Relationship Id="rId23" Type="http://schemas.openxmlformats.org/officeDocument/2006/relationships/slideLayout" Target="../slideLayouts/slideLayout218.xml"/><Relationship Id="rId24" Type="http://schemas.openxmlformats.org/officeDocument/2006/relationships/slideLayout" Target="../slideLayouts/slideLayout219.xml"/><Relationship Id="rId25" Type="http://schemas.openxmlformats.org/officeDocument/2006/relationships/theme" Target="../theme/theme10.xml"/><Relationship Id="rId10" Type="http://schemas.openxmlformats.org/officeDocument/2006/relationships/slideLayout" Target="../slideLayouts/slideLayout205.xml"/><Relationship Id="rId11" Type="http://schemas.openxmlformats.org/officeDocument/2006/relationships/slideLayout" Target="../slideLayouts/slideLayout206.xml"/><Relationship Id="rId12" Type="http://schemas.openxmlformats.org/officeDocument/2006/relationships/slideLayout" Target="../slideLayouts/slideLayout207.xml"/><Relationship Id="rId13" Type="http://schemas.openxmlformats.org/officeDocument/2006/relationships/slideLayout" Target="../slideLayouts/slideLayout208.xml"/><Relationship Id="rId14" Type="http://schemas.openxmlformats.org/officeDocument/2006/relationships/slideLayout" Target="../slideLayouts/slideLayout209.xml"/><Relationship Id="rId15" Type="http://schemas.openxmlformats.org/officeDocument/2006/relationships/slideLayout" Target="../slideLayouts/slideLayout210.xml"/><Relationship Id="rId16" Type="http://schemas.openxmlformats.org/officeDocument/2006/relationships/slideLayout" Target="../slideLayouts/slideLayout211.xml"/><Relationship Id="rId17" Type="http://schemas.openxmlformats.org/officeDocument/2006/relationships/slideLayout" Target="../slideLayouts/slideLayout212.xml"/><Relationship Id="rId18" Type="http://schemas.openxmlformats.org/officeDocument/2006/relationships/slideLayout" Target="../slideLayouts/slideLayout213.xml"/><Relationship Id="rId19" Type="http://schemas.openxmlformats.org/officeDocument/2006/relationships/slideLayout" Target="../slideLayouts/slideLayout214.xml"/><Relationship Id="rId1" Type="http://schemas.openxmlformats.org/officeDocument/2006/relationships/slideLayout" Target="../slideLayouts/slideLayout196.xml"/><Relationship Id="rId2" Type="http://schemas.openxmlformats.org/officeDocument/2006/relationships/slideLayout" Target="../slideLayouts/slideLayout197.xml"/><Relationship Id="rId3" Type="http://schemas.openxmlformats.org/officeDocument/2006/relationships/slideLayout" Target="../slideLayouts/slideLayout198.xml"/><Relationship Id="rId4" Type="http://schemas.openxmlformats.org/officeDocument/2006/relationships/slideLayout" Target="../slideLayouts/slideLayout199.xml"/><Relationship Id="rId5" Type="http://schemas.openxmlformats.org/officeDocument/2006/relationships/slideLayout" Target="../slideLayouts/slideLayout200.xml"/><Relationship Id="rId6" Type="http://schemas.openxmlformats.org/officeDocument/2006/relationships/slideLayout" Target="../slideLayouts/slideLayout201.xml"/><Relationship Id="rId7" Type="http://schemas.openxmlformats.org/officeDocument/2006/relationships/slideLayout" Target="../slideLayouts/slideLayout202.xml"/><Relationship Id="rId8"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theme" Target="../theme/theme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slideLayout" Target="../slideLayouts/slideLayout54.xml"/><Relationship Id="rId21" Type="http://schemas.openxmlformats.org/officeDocument/2006/relationships/slideLayout" Target="../slideLayouts/slideLayout55.xml"/><Relationship Id="rId22" Type="http://schemas.openxmlformats.org/officeDocument/2006/relationships/slideLayout" Target="../slideLayouts/slideLayout56.xml"/><Relationship Id="rId23" Type="http://schemas.openxmlformats.org/officeDocument/2006/relationships/slideLayout" Target="../slideLayouts/slideLayout57.xml"/><Relationship Id="rId24" Type="http://schemas.openxmlformats.org/officeDocument/2006/relationships/theme" Target="../theme/theme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slideLayout" Target="../slideLayouts/slideLayout5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20" Type="http://schemas.openxmlformats.org/officeDocument/2006/relationships/slideLayout" Target="../slideLayouts/slideLayout77.xml"/><Relationship Id="rId21" Type="http://schemas.openxmlformats.org/officeDocument/2006/relationships/slideLayout" Target="../slideLayouts/slideLayout78.xml"/><Relationship Id="rId22" Type="http://schemas.openxmlformats.org/officeDocument/2006/relationships/slideLayout" Target="../slideLayouts/slideLayout79.xml"/><Relationship Id="rId23" Type="http://schemas.openxmlformats.org/officeDocument/2006/relationships/slideLayout" Target="../slideLayouts/slideLayout80.xml"/><Relationship Id="rId24" Type="http://schemas.openxmlformats.org/officeDocument/2006/relationships/theme" Target="../theme/theme4.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Relationship Id="rId16" Type="http://schemas.openxmlformats.org/officeDocument/2006/relationships/slideLayout" Target="../slideLayouts/slideLayout73.xml"/><Relationship Id="rId17" Type="http://schemas.openxmlformats.org/officeDocument/2006/relationships/slideLayout" Target="../slideLayouts/slideLayout74.xml"/><Relationship Id="rId18" Type="http://schemas.openxmlformats.org/officeDocument/2006/relationships/slideLayout" Target="../slideLayouts/slideLayout75.xml"/><Relationship Id="rId19" Type="http://schemas.openxmlformats.org/officeDocument/2006/relationships/slideLayout" Target="../slideLayouts/slideLayout76.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20" Type="http://schemas.openxmlformats.org/officeDocument/2006/relationships/slideLayout" Target="../slideLayouts/slideLayout100.xml"/><Relationship Id="rId21" Type="http://schemas.openxmlformats.org/officeDocument/2006/relationships/slideLayout" Target="../slideLayouts/slideLayout101.xml"/><Relationship Id="rId22" Type="http://schemas.openxmlformats.org/officeDocument/2006/relationships/slideLayout" Target="../slideLayouts/slideLayout102.xml"/><Relationship Id="rId23" Type="http://schemas.openxmlformats.org/officeDocument/2006/relationships/slideLayout" Target="../slideLayouts/slideLayout103.xml"/><Relationship Id="rId24" Type="http://schemas.openxmlformats.org/officeDocument/2006/relationships/theme" Target="../theme/theme5.xml"/><Relationship Id="rId10" Type="http://schemas.openxmlformats.org/officeDocument/2006/relationships/slideLayout" Target="../slideLayouts/slideLayout90.xml"/><Relationship Id="rId11" Type="http://schemas.openxmlformats.org/officeDocument/2006/relationships/slideLayout" Target="../slideLayouts/slideLayout91.xml"/><Relationship Id="rId12" Type="http://schemas.openxmlformats.org/officeDocument/2006/relationships/slideLayout" Target="../slideLayouts/slideLayout92.xml"/><Relationship Id="rId13" Type="http://schemas.openxmlformats.org/officeDocument/2006/relationships/slideLayout" Target="../slideLayouts/slideLayout93.xml"/><Relationship Id="rId14" Type="http://schemas.openxmlformats.org/officeDocument/2006/relationships/slideLayout" Target="../slideLayouts/slideLayout94.xml"/><Relationship Id="rId15" Type="http://schemas.openxmlformats.org/officeDocument/2006/relationships/slideLayout" Target="../slideLayouts/slideLayout95.xml"/><Relationship Id="rId16" Type="http://schemas.openxmlformats.org/officeDocument/2006/relationships/slideLayout" Target="../slideLayouts/slideLayout96.xml"/><Relationship Id="rId17" Type="http://schemas.openxmlformats.org/officeDocument/2006/relationships/slideLayout" Target="../slideLayouts/slideLayout97.xml"/><Relationship Id="rId18" Type="http://schemas.openxmlformats.org/officeDocument/2006/relationships/slideLayout" Target="../slideLayouts/slideLayout98.xml"/><Relationship Id="rId19" Type="http://schemas.openxmlformats.org/officeDocument/2006/relationships/slideLayout" Target="../slideLayouts/slideLayout99.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12.xml"/><Relationship Id="rId20" Type="http://schemas.openxmlformats.org/officeDocument/2006/relationships/slideLayout" Target="../slideLayouts/slideLayout123.xml"/><Relationship Id="rId21" Type="http://schemas.openxmlformats.org/officeDocument/2006/relationships/slideLayout" Target="../slideLayouts/slideLayout124.xml"/><Relationship Id="rId22" Type="http://schemas.openxmlformats.org/officeDocument/2006/relationships/slideLayout" Target="../slideLayouts/slideLayout125.xml"/><Relationship Id="rId23" Type="http://schemas.openxmlformats.org/officeDocument/2006/relationships/slideLayout" Target="../slideLayouts/slideLayout126.xml"/><Relationship Id="rId24" Type="http://schemas.openxmlformats.org/officeDocument/2006/relationships/theme" Target="../theme/theme6.xml"/><Relationship Id="rId10" Type="http://schemas.openxmlformats.org/officeDocument/2006/relationships/slideLayout" Target="../slideLayouts/slideLayout113.xml"/><Relationship Id="rId11" Type="http://schemas.openxmlformats.org/officeDocument/2006/relationships/slideLayout" Target="../slideLayouts/slideLayout114.xml"/><Relationship Id="rId12" Type="http://schemas.openxmlformats.org/officeDocument/2006/relationships/slideLayout" Target="../slideLayouts/slideLayout115.xml"/><Relationship Id="rId13" Type="http://schemas.openxmlformats.org/officeDocument/2006/relationships/slideLayout" Target="../slideLayouts/slideLayout116.xml"/><Relationship Id="rId14" Type="http://schemas.openxmlformats.org/officeDocument/2006/relationships/slideLayout" Target="../slideLayouts/slideLayout117.xml"/><Relationship Id="rId15" Type="http://schemas.openxmlformats.org/officeDocument/2006/relationships/slideLayout" Target="../slideLayouts/slideLayout118.xml"/><Relationship Id="rId16" Type="http://schemas.openxmlformats.org/officeDocument/2006/relationships/slideLayout" Target="../slideLayouts/slideLayout119.xml"/><Relationship Id="rId17" Type="http://schemas.openxmlformats.org/officeDocument/2006/relationships/slideLayout" Target="../slideLayouts/slideLayout120.xml"/><Relationship Id="rId18" Type="http://schemas.openxmlformats.org/officeDocument/2006/relationships/slideLayout" Target="../slideLayouts/slideLayout121.xml"/><Relationship Id="rId19" Type="http://schemas.openxmlformats.org/officeDocument/2006/relationships/slideLayout" Target="../slideLayouts/slideLayout122.xml"/><Relationship Id="rId1" Type="http://schemas.openxmlformats.org/officeDocument/2006/relationships/slideLayout" Target="../slideLayouts/slideLayout104.xml"/><Relationship Id="rId2" Type="http://schemas.openxmlformats.org/officeDocument/2006/relationships/slideLayout" Target="../slideLayouts/slideLayout105.xml"/><Relationship Id="rId3" Type="http://schemas.openxmlformats.org/officeDocument/2006/relationships/slideLayout" Target="../slideLayouts/slideLayout106.xml"/><Relationship Id="rId4" Type="http://schemas.openxmlformats.org/officeDocument/2006/relationships/slideLayout" Target="../slideLayouts/slideLayout107.xml"/><Relationship Id="rId5" Type="http://schemas.openxmlformats.org/officeDocument/2006/relationships/slideLayout" Target="../slideLayouts/slideLayout108.xml"/><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35.xml"/><Relationship Id="rId20" Type="http://schemas.openxmlformats.org/officeDocument/2006/relationships/slideLayout" Target="../slideLayouts/slideLayout146.xml"/><Relationship Id="rId21" Type="http://schemas.openxmlformats.org/officeDocument/2006/relationships/slideLayout" Target="../slideLayouts/slideLayout147.xml"/><Relationship Id="rId22" Type="http://schemas.openxmlformats.org/officeDocument/2006/relationships/slideLayout" Target="../slideLayouts/slideLayout148.xml"/><Relationship Id="rId23" Type="http://schemas.openxmlformats.org/officeDocument/2006/relationships/slideLayout" Target="../slideLayouts/slideLayout149.xml"/><Relationship Id="rId24" Type="http://schemas.openxmlformats.org/officeDocument/2006/relationships/theme" Target="../theme/theme7.xml"/><Relationship Id="rId10" Type="http://schemas.openxmlformats.org/officeDocument/2006/relationships/slideLayout" Target="../slideLayouts/slideLayout136.xml"/><Relationship Id="rId11" Type="http://schemas.openxmlformats.org/officeDocument/2006/relationships/slideLayout" Target="../slideLayouts/slideLayout137.xml"/><Relationship Id="rId12" Type="http://schemas.openxmlformats.org/officeDocument/2006/relationships/slideLayout" Target="../slideLayouts/slideLayout138.xml"/><Relationship Id="rId13" Type="http://schemas.openxmlformats.org/officeDocument/2006/relationships/slideLayout" Target="../slideLayouts/slideLayout139.xml"/><Relationship Id="rId14" Type="http://schemas.openxmlformats.org/officeDocument/2006/relationships/slideLayout" Target="../slideLayouts/slideLayout140.xml"/><Relationship Id="rId15" Type="http://schemas.openxmlformats.org/officeDocument/2006/relationships/slideLayout" Target="../slideLayouts/slideLayout141.xml"/><Relationship Id="rId16" Type="http://schemas.openxmlformats.org/officeDocument/2006/relationships/slideLayout" Target="../slideLayouts/slideLayout142.xml"/><Relationship Id="rId17" Type="http://schemas.openxmlformats.org/officeDocument/2006/relationships/slideLayout" Target="../slideLayouts/slideLayout143.xml"/><Relationship Id="rId18" Type="http://schemas.openxmlformats.org/officeDocument/2006/relationships/slideLayout" Target="../slideLayouts/slideLayout144.xml"/><Relationship Id="rId19" Type="http://schemas.openxmlformats.org/officeDocument/2006/relationships/slideLayout" Target="../slideLayouts/slideLayout145.xml"/><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5" Type="http://schemas.openxmlformats.org/officeDocument/2006/relationships/slideLayout" Target="../slideLayouts/slideLayout131.xml"/><Relationship Id="rId6" Type="http://schemas.openxmlformats.org/officeDocument/2006/relationships/slideLayout" Target="../slideLayouts/slideLayout132.xml"/><Relationship Id="rId7" Type="http://schemas.openxmlformats.org/officeDocument/2006/relationships/slideLayout" Target="../slideLayouts/slideLayout133.xml"/><Relationship Id="rId8" Type="http://schemas.openxmlformats.org/officeDocument/2006/relationships/slideLayout" Target="../slideLayouts/slideLayout13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58.xml"/><Relationship Id="rId20" Type="http://schemas.openxmlformats.org/officeDocument/2006/relationships/slideLayout" Target="../slideLayouts/slideLayout169.xml"/><Relationship Id="rId21" Type="http://schemas.openxmlformats.org/officeDocument/2006/relationships/slideLayout" Target="../slideLayouts/slideLayout170.xml"/><Relationship Id="rId22" Type="http://schemas.openxmlformats.org/officeDocument/2006/relationships/slideLayout" Target="../slideLayouts/slideLayout171.xml"/><Relationship Id="rId23" Type="http://schemas.openxmlformats.org/officeDocument/2006/relationships/slideLayout" Target="../slideLayouts/slideLayout172.xml"/><Relationship Id="rId24" Type="http://schemas.openxmlformats.org/officeDocument/2006/relationships/theme" Target="../theme/theme8.xml"/><Relationship Id="rId10" Type="http://schemas.openxmlformats.org/officeDocument/2006/relationships/slideLayout" Target="../slideLayouts/slideLayout159.xml"/><Relationship Id="rId11" Type="http://schemas.openxmlformats.org/officeDocument/2006/relationships/slideLayout" Target="../slideLayouts/slideLayout160.xml"/><Relationship Id="rId12" Type="http://schemas.openxmlformats.org/officeDocument/2006/relationships/slideLayout" Target="../slideLayouts/slideLayout161.xml"/><Relationship Id="rId13" Type="http://schemas.openxmlformats.org/officeDocument/2006/relationships/slideLayout" Target="../slideLayouts/slideLayout162.xml"/><Relationship Id="rId14" Type="http://schemas.openxmlformats.org/officeDocument/2006/relationships/slideLayout" Target="../slideLayouts/slideLayout163.xml"/><Relationship Id="rId15" Type="http://schemas.openxmlformats.org/officeDocument/2006/relationships/slideLayout" Target="../slideLayouts/slideLayout164.xml"/><Relationship Id="rId16" Type="http://schemas.openxmlformats.org/officeDocument/2006/relationships/slideLayout" Target="../slideLayouts/slideLayout165.xml"/><Relationship Id="rId17" Type="http://schemas.openxmlformats.org/officeDocument/2006/relationships/slideLayout" Target="../slideLayouts/slideLayout166.xml"/><Relationship Id="rId18" Type="http://schemas.openxmlformats.org/officeDocument/2006/relationships/slideLayout" Target="../slideLayouts/slideLayout167.xml"/><Relationship Id="rId19" Type="http://schemas.openxmlformats.org/officeDocument/2006/relationships/slideLayout" Target="../slideLayouts/slideLayout168.xml"/><Relationship Id="rId1" Type="http://schemas.openxmlformats.org/officeDocument/2006/relationships/slideLayout" Target="../slideLayouts/slideLayout150.xml"/><Relationship Id="rId2" Type="http://schemas.openxmlformats.org/officeDocument/2006/relationships/slideLayout" Target="../slideLayouts/slideLayout151.xml"/><Relationship Id="rId3" Type="http://schemas.openxmlformats.org/officeDocument/2006/relationships/slideLayout" Target="../slideLayouts/slideLayout152.xml"/><Relationship Id="rId4" Type="http://schemas.openxmlformats.org/officeDocument/2006/relationships/slideLayout" Target="../slideLayouts/slideLayout153.xml"/><Relationship Id="rId5" Type="http://schemas.openxmlformats.org/officeDocument/2006/relationships/slideLayout" Target="../slideLayouts/slideLayout154.xml"/><Relationship Id="rId6" Type="http://schemas.openxmlformats.org/officeDocument/2006/relationships/slideLayout" Target="../slideLayouts/slideLayout155.xml"/><Relationship Id="rId7" Type="http://schemas.openxmlformats.org/officeDocument/2006/relationships/slideLayout" Target="../slideLayouts/slideLayout156.xml"/><Relationship Id="rId8" Type="http://schemas.openxmlformats.org/officeDocument/2006/relationships/slideLayout" Target="../slideLayouts/slideLayout15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81.xml"/><Relationship Id="rId20" Type="http://schemas.openxmlformats.org/officeDocument/2006/relationships/slideLayout" Target="../slideLayouts/slideLayout192.xml"/><Relationship Id="rId21" Type="http://schemas.openxmlformats.org/officeDocument/2006/relationships/slideLayout" Target="../slideLayouts/slideLayout193.xml"/><Relationship Id="rId22" Type="http://schemas.openxmlformats.org/officeDocument/2006/relationships/slideLayout" Target="../slideLayouts/slideLayout194.xml"/><Relationship Id="rId23" Type="http://schemas.openxmlformats.org/officeDocument/2006/relationships/slideLayout" Target="../slideLayouts/slideLayout195.xml"/><Relationship Id="rId24" Type="http://schemas.openxmlformats.org/officeDocument/2006/relationships/theme" Target="../theme/theme9.xml"/><Relationship Id="rId10" Type="http://schemas.openxmlformats.org/officeDocument/2006/relationships/slideLayout" Target="../slideLayouts/slideLayout182.xml"/><Relationship Id="rId11" Type="http://schemas.openxmlformats.org/officeDocument/2006/relationships/slideLayout" Target="../slideLayouts/slideLayout183.xml"/><Relationship Id="rId12" Type="http://schemas.openxmlformats.org/officeDocument/2006/relationships/slideLayout" Target="../slideLayouts/slideLayout184.xml"/><Relationship Id="rId13" Type="http://schemas.openxmlformats.org/officeDocument/2006/relationships/slideLayout" Target="../slideLayouts/slideLayout185.xml"/><Relationship Id="rId14" Type="http://schemas.openxmlformats.org/officeDocument/2006/relationships/slideLayout" Target="../slideLayouts/slideLayout186.xml"/><Relationship Id="rId15" Type="http://schemas.openxmlformats.org/officeDocument/2006/relationships/slideLayout" Target="../slideLayouts/slideLayout187.xml"/><Relationship Id="rId16" Type="http://schemas.openxmlformats.org/officeDocument/2006/relationships/slideLayout" Target="../slideLayouts/slideLayout188.xml"/><Relationship Id="rId17" Type="http://schemas.openxmlformats.org/officeDocument/2006/relationships/slideLayout" Target="../slideLayouts/slideLayout189.xml"/><Relationship Id="rId18" Type="http://schemas.openxmlformats.org/officeDocument/2006/relationships/slideLayout" Target="../slideLayouts/slideLayout190.xml"/><Relationship Id="rId19" Type="http://schemas.openxmlformats.org/officeDocument/2006/relationships/slideLayout" Target="../slideLayouts/slideLayout191.xml"/><Relationship Id="rId1" Type="http://schemas.openxmlformats.org/officeDocument/2006/relationships/slideLayout" Target="../slideLayouts/slideLayout173.xml"/><Relationship Id="rId2" Type="http://schemas.openxmlformats.org/officeDocument/2006/relationships/slideLayout" Target="../slideLayouts/slideLayout174.xml"/><Relationship Id="rId3" Type="http://schemas.openxmlformats.org/officeDocument/2006/relationships/slideLayout" Target="../slideLayouts/slideLayout175.xml"/><Relationship Id="rId4" Type="http://schemas.openxmlformats.org/officeDocument/2006/relationships/slideLayout" Target="../slideLayouts/slideLayout176.xml"/><Relationship Id="rId5" Type="http://schemas.openxmlformats.org/officeDocument/2006/relationships/slideLayout" Target="../slideLayouts/slideLayout177.xml"/><Relationship Id="rId6" Type="http://schemas.openxmlformats.org/officeDocument/2006/relationships/slideLayout" Target="../slideLayouts/slideLayout178.xml"/><Relationship Id="rId7" Type="http://schemas.openxmlformats.org/officeDocument/2006/relationships/slideLayout" Target="../slideLayouts/slideLayout179.xml"/><Relationship Id="rId8" Type="http://schemas.openxmlformats.org/officeDocument/2006/relationships/slideLayout" Target="../slideLayouts/slideLayout1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2F1C0-3D18-0C41-B63F-47CEB1253E17}" type="datetime1">
              <a:rPr lang="en-CA" smtClean="0"/>
              <a:t>2017-03-24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53C16-F023-BF44-95C1-EDF21D95302D}"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9379" y="6080527"/>
            <a:ext cx="1854813" cy="777473"/>
          </a:xfrm>
          <a:prstGeom prst="rect">
            <a:avLst/>
          </a:prstGeom>
        </p:spPr>
      </p:pic>
    </p:spTree>
    <p:extLst>
      <p:ext uri="{BB962C8B-B14F-4D97-AF65-F5344CB8AC3E}">
        <p14:creationId xmlns:p14="http://schemas.microsoft.com/office/powerpoint/2010/main" val="115912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04800" y="230188"/>
            <a:ext cx="28051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3211513" y="230188"/>
            <a:ext cx="28067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266950" y="6291263"/>
            <a:ext cx="1219200" cy="268287"/>
          </a:xfrm>
          <a:prstGeom prst="rect">
            <a:avLst/>
          </a:prstGeom>
        </p:spPr>
        <p:txBody>
          <a:bodyPr vert="horz" wrap="square" lIns="0" tIns="0" rIns="0" bIns="0" numCol="1" anchor="b" anchorCtr="0" compatLnSpc="1">
            <a:prstTxWarp prst="textNoShape">
              <a:avLst/>
            </a:prstTxWarp>
          </a:bodyPr>
          <a:lstStyle>
            <a:lvl1pPr eaLnBrk="1" fontAlgn="auto" hangingPunct="1">
              <a:spcBef>
                <a:spcPts val="0"/>
              </a:spcBef>
              <a:spcAft>
                <a:spcPts val="0"/>
              </a:spcAft>
              <a:defRPr sz="667">
                <a:solidFill>
                  <a:srgbClr val="464646"/>
                </a:solidFill>
                <a:latin typeface="+mn-lt"/>
              </a:defRPr>
            </a:lvl1pPr>
          </a:lstStyle>
          <a:p>
            <a:pPr>
              <a:defRPr/>
            </a:pPr>
            <a:r>
              <a:rPr lang="en-US" altLang="en-US"/>
              <a:t>Presentation</a:t>
            </a:r>
            <a:r>
              <a:rPr lang="de-DE" altLang="en-US"/>
              <a:t> Title</a:t>
            </a:r>
          </a:p>
          <a:p>
            <a:pPr>
              <a:defRPr/>
            </a:pPr>
            <a:fld id="{0BE35149-EA51-1C4A-8001-DD9012A9DFF4}" type="datetime1">
              <a:rPr lang="en-US" altLang="en-US"/>
              <a:pPr>
                <a:defRPr/>
              </a:pPr>
              <a:t>3/24/17</a:t>
            </a:fld>
            <a:endParaRPr lang="en-US" altLang="en-US"/>
          </a:p>
        </p:txBody>
      </p:sp>
      <p:sp>
        <p:nvSpPr>
          <p:cNvPr id="5" name="Footer Placeholder 4"/>
          <p:cNvSpPr>
            <a:spLocks noGrp="1"/>
          </p:cNvSpPr>
          <p:nvPr>
            <p:ph type="ftr" sz="quarter" idx="3"/>
          </p:nvPr>
        </p:nvSpPr>
        <p:spPr>
          <a:xfrm>
            <a:off x="1293813" y="6291263"/>
            <a:ext cx="914400" cy="268287"/>
          </a:xfrm>
          <a:prstGeom prst="rect">
            <a:avLst/>
          </a:prstGeom>
        </p:spPr>
        <p:txBody>
          <a:bodyPr vert="horz" lIns="0" tIns="0" rIns="0" bIns="0" rtlCol="0" anchor="b" anchorCtr="0"/>
          <a:lstStyle>
            <a:lvl1pPr algn="l" eaLnBrk="1" fontAlgn="auto" hangingPunct="1">
              <a:spcBef>
                <a:spcPts val="0"/>
              </a:spcBef>
              <a:spcAft>
                <a:spcPts val="0"/>
              </a:spcAft>
              <a:defRPr sz="667">
                <a:solidFill>
                  <a:srgbClr val="464646"/>
                </a:solidFill>
                <a:latin typeface="Arial"/>
                <a:ea typeface="+mn-ea"/>
                <a:cs typeface="Arial"/>
              </a:defRPr>
            </a:lvl1pPr>
          </a:lstStyle>
          <a:p>
            <a:pPr>
              <a:defRPr/>
            </a:pPr>
            <a:r>
              <a:rPr lang="en-US"/>
              <a:t>World of Watson</a:t>
            </a:r>
          </a:p>
          <a:p>
            <a:pPr>
              <a:defRPr/>
            </a:pPr>
            <a:r>
              <a:rPr lang="en-US"/>
              <a:t>2016 </a:t>
            </a:r>
            <a:endParaRPr lang="en-US" dirty="0"/>
          </a:p>
        </p:txBody>
      </p:sp>
      <p:sp>
        <p:nvSpPr>
          <p:cNvPr id="6" name="Slide Number Placeholder 5"/>
          <p:cNvSpPr>
            <a:spLocks noGrp="1"/>
          </p:cNvSpPr>
          <p:nvPr>
            <p:ph type="sldNum" sz="quarter" idx="4"/>
          </p:nvPr>
        </p:nvSpPr>
        <p:spPr>
          <a:xfrm>
            <a:off x="306388" y="6291263"/>
            <a:ext cx="609600" cy="268287"/>
          </a:xfrm>
          <a:prstGeom prst="rect">
            <a:avLst/>
          </a:prstGeom>
        </p:spPr>
        <p:txBody>
          <a:bodyPr vert="horz" wrap="square" lIns="0" tIns="0" rIns="0" bIns="0" numCol="1" anchor="b" anchorCtr="0" compatLnSpc="1">
            <a:prstTxWarp prst="textNoShape">
              <a:avLst/>
            </a:prstTxWarp>
          </a:bodyPr>
          <a:lstStyle>
            <a:lvl1pPr eaLnBrk="1" fontAlgn="auto" hangingPunct="1">
              <a:spcBef>
                <a:spcPts val="0"/>
              </a:spcBef>
              <a:spcAft>
                <a:spcPts val="0"/>
              </a:spcAft>
              <a:defRPr sz="667">
                <a:solidFill>
                  <a:srgbClr val="464646"/>
                </a:solidFill>
                <a:latin typeface="+mn-lt"/>
              </a:defRPr>
            </a:lvl1pPr>
          </a:lstStyle>
          <a:p>
            <a:pPr>
              <a:defRPr/>
            </a:pPr>
            <a:r>
              <a:rPr lang="en-US" altLang="en-US"/>
              <a:t>Page </a:t>
            </a:r>
            <a:fld id="{6E0B3549-D377-C94E-B841-B86CDAADE07A}" type="slidenum">
              <a:rPr lang="en-US" altLang="en-US"/>
              <a:pPr>
                <a:defRPr/>
              </a:pPr>
              <a:t>‹#›</a:t>
            </a:fld>
            <a:endParaRPr lang="en-US" altLang="en-US"/>
          </a:p>
        </p:txBody>
      </p:sp>
    </p:spTree>
    <p:extLst>
      <p:ext uri="{BB962C8B-B14F-4D97-AF65-F5344CB8AC3E}">
        <p14:creationId xmlns:p14="http://schemas.microsoft.com/office/powerpoint/2010/main" val="212647411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7" r:id="rId24"/>
  </p:sldLayoutIdLst>
  <p:hf hdr="0"/>
  <p:txStyles>
    <p:titleStyle>
      <a:lvl1pPr algn="l" defTabSz="608013" rtl="0" eaLnBrk="0" fontAlgn="base" hangingPunct="0">
        <a:spcBef>
          <a:spcPct val="0"/>
        </a:spcBef>
        <a:spcAft>
          <a:spcPct val="0"/>
        </a:spcAft>
        <a:defRPr sz="2600" kern="1200">
          <a:solidFill>
            <a:schemeClr val="bg1"/>
          </a:solidFill>
          <a:latin typeface="Arial"/>
          <a:ea typeface="ＭＳ Ｐゴシック" charset="0"/>
          <a:cs typeface="Arial"/>
        </a:defRPr>
      </a:lvl1pPr>
      <a:lvl2pPr algn="l" defTabSz="608013" rtl="0" eaLnBrk="0" fontAlgn="base" hangingPunct="0">
        <a:spcBef>
          <a:spcPct val="0"/>
        </a:spcBef>
        <a:spcAft>
          <a:spcPct val="0"/>
        </a:spcAft>
        <a:defRPr sz="2600">
          <a:solidFill>
            <a:schemeClr val="bg1"/>
          </a:solidFill>
          <a:latin typeface="Arial" charset="0"/>
          <a:ea typeface="ＭＳ Ｐゴシック" charset="0"/>
          <a:cs typeface="Arial" pitchFamily="34" charset="0"/>
        </a:defRPr>
      </a:lvl2pPr>
      <a:lvl3pPr algn="l" defTabSz="608013" rtl="0" eaLnBrk="0" fontAlgn="base" hangingPunct="0">
        <a:spcBef>
          <a:spcPct val="0"/>
        </a:spcBef>
        <a:spcAft>
          <a:spcPct val="0"/>
        </a:spcAft>
        <a:defRPr sz="2600">
          <a:solidFill>
            <a:schemeClr val="bg1"/>
          </a:solidFill>
          <a:latin typeface="Arial" charset="0"/>
          <a:ea typeface="ＭＳ Ｐゴシック" charset="0"/>
          <a:cs typeface="Arial" pitchFamily="34" charset="0"/>
        </a:defRPr>
      </a:lvl3pPr>
      <a:lvl4pPr algn="l" defTabSz="608013" rtl="0" eaLnBrk="0" fontAlgn="base" hangingPunct="0">
        <a:spcBef>
          <a:spcPct val="0"/>
        </a:spcBef>
        <a:spcAft>
          <a:spcPct val="0"/>
        </a:spcAft>
        <a:defRPr sz="2600">
          <a:solidFill>
            <a:schemeClr val="bg1"/>
          </a:solidFill>
          <a:latin typeface="Arial" charset="0"/>
          <a:ea typeface="ＭＳ Ｐゴシック" charset="0"/>
          <a:cs typeface="Arial" pitchFamily="34" charset="0"/>
        </a:defRPr>
      </a:lvl4pPr>
      <a:lvl5pPr algn="l" defTabSz="608013" rtl="0" eaLnBrk="0" fontAlgn="base" hangingPunct="0">
        <a:spcBef>
          <a:spcPct val="0"/>
        </a:spcBef>
        <a:spcAft>
          <a:spcPct val="0"/>
        </a:spcAft>
        <a:defRPr sz="2600">
          <a:solidFill>
            <a:schemeClr val="bg1"/>
          </a:solidFill>
          <a:latin typeface="Arial" charset="0"/>
          <a:ea typeface="ＭＳ Ｐゴシック" charset="0"/>
          <a:cs typeface="Arial" pitchFamily="34" charset="0"/>
        </a:defRPr>
      </a:lvl5pPr>
      <a:lvl6pPr marL="609585" algn="l" defTabSz="609585" rtl="0" fontAlgn="base">
        <a:spcBef>
          <a:spcPct val="0"/>
        </a:spcBef>
        <a:spcAft>
          <a:spcPct val="0"/>
        </a:spcAft>
        <a:defRPr sz="2667">
          <a:solidFill>
            <a:schemeClr val="bg1"/>
          </a:solidFill>
          <a:latin typeface="Arial" charset="0"/>
          <a:ea typeface="ＭＳ Ｐゴシック" charset="0"/>
        </a:defRPr>
      </a:lvl6pPr>
      <a:lvl7pPr marL="1219170" algn="l" defTabSz="609585" rtl="0" fontAlgn="base">
        <a:spcBef>
          <a:spcPct val="0"/>
        </a:spcBef>
        <a:spcAft>
          <a:spcPct val="0"/>
        </a:spcAft>
        <a:defRPr sz="2667">
          <a:solidFill>
            <a:schemeClr val="bg1"/>
          </a:solidFill>
          <a:latin typeface="Arial" charset="0"/>
          <a:ea typeface="ＭＳ Ｐゴシック" charset="0"/>
        </a:defRPr>
      </a:lvl7pPr>
      <a:lvl8pPr marL="1828754" algn="l" defTabSz="609585" rtl="0" fontAlgn="base">
        <a:spcBef>
          <a:spcPct val="0"/>
        </a:spcBef>
        <a:spcAft>
          <a:spcPct val="0"/>
        </a:spcAft>
        <a:defRPr sz="2667">
          <a:solidFill>
            <a:schemeClr val="bg1"/>
          </a:solidFill>
          <a:latin typeface="Arial" charset="0"/>
          <a:ea typeface="ＭＳ Ｐゴシック" charset="0"/>
        </a:defRPr>
      </a:lvl8pPr>
      <a:lvl9pPr marL="2438339" algn="l" defTabSz="609585" rtl="0" fontAlgn="base">
        <a:spcBef>
          <a:spcPct val="0"/>
        </a:spcBef>
        <a:spcAft>
          <a:spcPct val="0"/>
        </a:spcAft>
        <a:defRPr sz="2667">
          <a:solidFill>
            <a:schemeClr val="bg1"/>
          </a:solidFill>
          <a:latin typeface="Arial" charset="0"/>
          <a:ea typeface="ＭＳ Ｐゴシック" charset="0"/>
        </a:defRPr>
      </a:lvl9pPr>
    </p:titleStyle>
    <p:bodyStyle>
      <a:lvl1pPr marL="455613" indent="-455613" algn="l" defTabSz="608013" rtl="0" eaLnBrk="0" fontAlgn="base" hangingPunct="0">
        <a:spcBef>
          <a:spcPts val="2000"/>
        </a:spcBef>
        <a:spcAft>
          <a:spcPct val="0"/>
        </a:spcAft>
        <a:buFont typeface="Arial" charset="0"/>
        <a:buChar char="•"/>
        <a:defRPr sz="2600" kern="1200">
          <a:solidFill>
            <a:schemeClr val="bg1"/>
          </a:solidFill>
          <a:latin typeface="Arial"/>
          <a:ea typeface="ＭＳ Ｐゴシック" charset="0"/>
          <a:cs typeface="Arial"/>
        </a:defRPr>
      </a:lvl1pPr>
      <a:lvl2pPr marL="230188" indent="-230188" algn="l" defTabSz="608013" rtl="0" eaLnBrk="0" fontAlgn="base" hangingPunct="0">
        <a:spcBef>
          <a:spcPct val="20000"/>
        </a:spcBef>
        <a:spcAft>
          <a:spcPct val="0"/>
        </a:spcAft>
        <a:buFont typeface="Arial" charset="0"/>
        <a:buChar char="–"/>
        <a:defRPr sz="2600" kern="1200">
          <a:solidFill>
            <a:schemeClr val="bg1"/>
          </a:solidFill>
          <a:latin typeface="Arial"/>
          <a:ea typeface="ＭＳ Ｐゴシック" charset="0"/>
          <a:cs typeface="Arial"/>
        </a:defRPr>
      </a:lvl2pPr>
      <a:lvl3pPr marL="528638" indent="-230188" algn="l" defTabSz="608013" rtl="0" eaLnBrk="0" fontAlgn="base" hangingPunct="0">
        <a:spcBef>
          <a:spcPct val="20000"/>
        </a:spcBef>
        <a:spcAft>
          <a:spcPct val="0"/>
        </a:spcAft>
        <a:buFont typeface="Arial" charset="0"/>
        <a:buChar char="•"/>
        <a:defRPr sz="2600" kern="1200">
          <a:solidFill>
            <a:schemeClr val="bg1"/>
          </a:solidFill>
          <a:latin typeface="Arial"/>
          <a:ea typeface="ＭＳ Ｐゴシック" charset="0"/>
          <a:cs typeface="Arial"/>
        </a:defRPr>
      </a:lvl3pPr>
      <a:lvl4pPr marL="833438" indent="-223838" algn="l" defTabSz="608013" rtl="0" eaLnBrk="0" fontAlgn="base" hangingPunct="0">
        <a:spcBef>
          <a:spcPct val="20000"/>
        </a:spcBef>
        <a:spcAft>
          <a:spcPct val="0"/>
        </a:spcAft>
        <a:buFont typeface="Arial" charset="0"/>
        <a:buChar char="–"/>
        <a:defRPr sz="2600" kern="1200">
          <a:solidFill>
            <a:schemeClr val="bg1"/>
          </a:solidFill>
          <a:latin typeface="Arial"/>
          <a:ea typeface="ＭＳ Ｐゴシック" charset="0"/>
          <a:cs typeface="Arial"/>
        </a:defRPr>
      </a:lvl4pPr>
      <a:lvl5pPr marL="1069975" indent="-230188" algn="l" defTabSz="608013" rtl="0" eaLnBrk="0" fontAlgn="base" hangingPunct="0">
        <a:spcBef>
          <a:spcPct val="20000"/>
        </a:spcBef>
        <a:spcAft>
          <a:spcPct val="0"/>
        </a:spcAft>
        <a:buFont typeface="Arial" charset="0"/>
        <a:buChar char="»"/>
        <a:defRPr sz="2600" kern="1200">
          <a:solidFill>
            <a:schemeClr val="bg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46867" y="6291072"/>
            <a:ext cx="12192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fld id="{FAF7D445-DA7A-1E45-AA66-DFF6292A28F3}" type="datetime1">
              <a:rPr lang="en-US" smtClean="0"/>
              <a:pPr defTabSz="609585"/>
              <a:t>3/24/17</a:t>
            </a:fld>
            <a:endParaRPr lang="en-US" dirty="0"/>
          </a:p>
        </p:txBody>
      </p:sp>
      <p:sp>
        <p:nvSpPr>
          <p:cNvPr id="5" name="Footer Placeholder 4"/>
          <p:cNvSpPr>
            <a:spLocks noGrp="1"/>
          </p:cNvSpPr>
          <p:nvPr>
            <p:ph type="ftr" sz="quarter" idx="3"/>
          </p:nvPr>
        </p:nvSpPr>
        <p:spPr>
          <a:xfrm>
            <a:off x="1292352" y="6291072"/>
            <a:ext cx="1154515"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World of Watson 2016 </a:t>
            </a:r>
            <a:endParaRPr lang="en-US" dirty="0" smtClean="0"/>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Page </a:t>
            </a:r>
            <a:fld id="{E4DBDE34-E9B5-E04F-B662-69720E4BCB53}" type="slidenum">
              <a:rPr lang="en-US" smtClean="0"/>
              <a:pPr defTabSz="609585"/>
              <a:t>‹#›</a:t>
            </a:fld>
            <a:endParaRPr lang="en-US" dirty="0"/>
          </a:p>
        </p:txBody>
      </p:sp>
    </p:spTree>
    <p:extLst>
      <p:ext uri="{BB962C8B-B14F-4D97-AF65-F5344CB8AC3E}">
        <p14:creationId xmlns:p14="http://schemas.microsoft.com/office/powerpoint/2010/main" val="670714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rgbClr val="FFFFFF"/>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rgbClr val="FFFFFF"/>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rgbClr val="FFFFFF"/>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rgbClr val="FFFFFF"/>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rgbClr val="FFFFFF"/>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rgbClr val="FFFFFF"/>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21467" y="6291072"/>
            <a:ext cx="12192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fld id="{52BD0C90-A855-2240-A125-5BC50115B379}" type="datetime1">
              <a:rPr lang="en-US" smtClean="0">
                <a:solidFill>
                  <a:srgbClr val="464646"/>
                </a:solidFill>
              </a:rPr>
              <a:pPr defTabSz="609585"/>
              <a:t>3/24/17</a:t>
            </a:fld>
            <a:endParaRPr lang="en-US" dirty="0">
              <a:solidFill>
                <a:srgbClr val="464646"/>
              </a:solidFill>
            </a:endParaRPr>
          </a:p>
        </p:txBody>
      </p:sp>
      <p:sp>
        <p:nvSpPr>
          <p:cNvPr id="5" name="Footer Placeholder 4"/>
          <p:cNvSpPr>
            <a:spLocks noGrp="1"/>
          </p:cNvSpPr>
          <p:nvPr>
            <p:ph type="ftr" sz="quarter" idx="3"/>
          </p:nvPr>
        </p:nvSpPr>
        <p:spPr>
          <a:xfrm>
            <a:off x="1292352" y="6291072"/>
            <a:ext cx="1129115"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World of Watson 2016 </a:t>
            </a:r>
            <a:endParaRPr lang="en-US" dirty="0" smtClean="0">
              <a:solidFill>
                <a:srgbClr val="464646"/>
              </a:solidFill>
            </a:endParaRPr>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Page </a:t>
            </a:r>
            <a:fld id="{E4DBDE34-E9B5-E04F-B662-69720E4BCB53}" type="slidenum">
              <a:rPr lang="en-US" smtClean="0">
                <a:solidFill>
                  <a:srgbClr val="464646"/>
                </a:solidFill>
              </a:rPr>
              <a:pPr defTabSz="609585"/>
              <a:t>‹#›</a:t>
            </a:fld>
            <a:endParaRPr lang="en-US" dirty="0">
              <a:solidFill>
                <a:srgbClr val="464646"/>
              </a:solidFill>
            </a:endParaRPr>
          </a:p>
        </p:txBody>
      </p:sp>
    </p:spTree>
    <p:extLst>
      <p:ext uri="{BB962C8B-B14F-4D97-AF65-F5344CB8AC3E}">
        <p14:creationId xmlns:p14="http://schemas.microsoft.com/office/powerpoint/2010/main" val="827928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chemeClr val="bg1"/>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chemeClr val="bg1"/>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chemeClr val="bg1"/>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chemeClr val="bg1"/>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chemeClr val="bg1"/>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chemeClr val="bg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46867" y="6291072"/>
            <a:ext cx="12192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fld id="{FAF7D445-DA7A-1E45-AA66-DFF6292A28F3}" type="datetime1">
              <a:rPr lang="en-US" smtClean="0"/>
              <a:pPr defTabSz="609585"/>
              <a:t>3/24/17</a:t>
            </a:fld>
            <a:endParaRPr lang="en-US" dirty="0"/>
          </a:p>
        </p:txBody>
      </p:sp>
      <p:sp>
        <p:nvSpPr>
          <p:cNvPr id="5" name="Footer Placeholder 4"/>
          <p:cNvSpPr>
            <a:spLocks noGrp="1"/>
          </p:cNvSpPr>
          <p:nvPr>
            <p:ph type="ftr" sz="quarter" idx="3"/>
          </p:nvPr>
        </p:nvSpPr>
        <p:spPr>
          <a:xfrm>
            <a:off x="1292352" y="6291072"/>
            <a:ext cx="1154515"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World of Watson 2016 </a:t>
            </a:r>
            <a:endParaRPr lang="en-US" dirty="0" smtClean="0"/>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Page </a:t>
            </a:r>
            <a:fld id="{E4DBDE34-E9B5-E04F-B662-69720E4BCB53}" type="slidenum">
              <a:rPr lang="en-US" smtClean="0"/>
              <a:pPr defTabSz="609585"/>
              <a:t>‹#›</a:t>
            </a:fld>
            <a:endParaRPr lang="en-US" dirty="0"/>
          </a:p>
        </p:txBody>
      </p:sp>
    </p:spTree>
    <p:extLst>
      <p:ext uri="{BB962C8B-B14F-4D97-AF65-F5344CB8AC3E}">
        <p14:creationId xmlns:p14="http://schemas.microsoft.com/office/powerpoint/2010/main" val="561625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rgbClr val="FFFFFF"/>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rgbClr val="FFFFFF"/>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rgbClr val="FFFFFF"/>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rgbClr val="FFFFFF"/>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rgbClr val="FFFFFF"/>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rgbClr val="FFFFFF"/>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21467" y="6291072"/>
            <a:ext cx="12192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fld id="{52BD0C90-A855-2240-A125-5BC50115B379}" type="datetime1">
              <a:rPr lang="en-US" smtClean="0">
                <a:solidFill>
                  <a:srgbClr val="464646"/>
                </a:solidFill>
              </a:rPr>
              <a:pPr defTabSz="609585"/>
              <a:t>3/24/17</a:t>
            </a:fld>
            <a:endParaRPr lang="en-US" dirty="0">
              <a:solidFill>
                <a:srgbClr val="464646"/>
              </a:solidFill>
            </a:endParaRPr>
          </a:p>
        </p:txBody>
      </p:sp>
      <p:sp>
        <p:nvSpPr>
          <p:cNvPr id="5" name="Footer Placeholder 4"/>
          <p:cNvSpPr>
            <a:spLocks noGrp="1"/>
          </p:cNvSpPr>
          <p:nvPr>
            <p:ph type="ftr" sz="quarter" idx="3"/>
          </p:nvPr>
        </p:nvSpPr>
        <p:spPr>
          <a:xfrm>
            <a:off x="1292352" y="6291072"/>
            <a:ext cx="1129115"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World of Watson 2016 </a:t>
            </a:r>
            <a:endParaRPr lang="en-US" dirty="0" smtClean="0">
              <a:solidFill>
                <a:srgbClr val="464646"/>
              </a:solidFill>
            </a:endParaRPr>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Page </a:t>
            </a:r>
            <a:fld id="{E4DBDE34-E9B5-E04F-B662-69720E4BCB53}" type="slidenum">
              <a:rPr lang="en-US" smtClean="0">
                <a:solidFill>
                  <a:srgbClr val="464646"/>
                </a:solidFill>
              </a:rPr>
              <a:pPr defTabSz="609585"/>
              <a:t>‹#›</a:t>
            </a:fld>
            <a:endParaRPr lang="en-US" dirty="0">
              <a:solidFill>
                <a:srgbClr val="464646"/>
              </a:solidFill>
            </a:endParaRPr>
          </a:p>
        </p:txBody>
      </p:sp>
    </p:spTree>
    <p:extLst>
      <p:ext uri="{BB962C8B-B14F-4D97-AF65-F5344CB8AC3E}">
        <p14:creationId xmlns:p14="http://schemas.microsoft.com/office/powerpoint/2010/main" val="197358367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chemeClr val="bg1"/>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chemeClr val="bg1"/>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chemeClr val="bg1"/>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chemeClr val="bg1"/>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chemeClr val="bg1"/>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chemeClr val="bg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46867" y="6291072"/>
            <a:ext cx="12192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fld id="{FAF7D445-DA7A-1E45-AA66-DFF6292A28F3}" type="datetime1">
              <a:rPr lang="en-US" smtClean="0"/>
              <a:pPr defTabSz="609585"/>
              <a:t>3/24/17</a:t>
            </a:fld>
            <a:endParaRPr lang="en-US" dirty="0"/>
          </a:p>
        </p:txBody>
      </p:sp>
      <p:sp>
        <p:nvSpPr>
          <p:cNvPr id="5" name="Footer Placeholder 4"/>
          <p:cNvSpPr>
            <a:spLocks noGrp="1"/>
          </p:cNvSpPr>
          <p:nvPr>
            <p:ph type="ftr" sz="quarter" idx="3"/>
          </p:nvPr>
        </p:nvSpPr>
        <p:spPr>
          <a:xfrm>
            <a:off x="1292352" y="6291072"/>
            <a:ext cx="1154515"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World of Watson 2016 </a:t>
            </a:r>
            <a:endParaRPr lang="en-US" dirty="0" smtClean="0"/>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Page </a:t>
            </a:r>
            <a:fld id="{E4DBDE34-E9B5-E04F-B662-69720E4BCB53}" type="slidenum">
              <a:rPr lang="en-US" smtClean="0"/>
              <a:pPr defTabSz="609585"/>
              <a:t>‹#›</a:t>
            </a:fld>
            <a:endParaRPr lang="en-US" dirty="0"/>
          </a:p>
        </p:txBody>
      </p:sp>
    </p:spTree>
    <p:extLst>
      <p:ext uri="{BB962C8B-B14F-4D97-AF65-F5344CB8AC3E}">
        <p14:creationId xmlns:p14="http://schemas.microsoft.com/office/powerpoint/2010/main" val="171543206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rgbClr val="FFFFFF"/>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rgbClr val="FFFFFF"/>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rgbClr val="FFFFFF"/>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rgbClr val="FFFFFF"/>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rgbClr val="FFFFFF"/>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rgbClr val="FFFFFF"/>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21467" y="6291072"/>
            <a:ext cx="12192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fld id="{52BD0C90-A855-2240-A125-5BC50115B379}" type="datetime1">
              <a:rPr lang="en-US" smtClean="0">
                <a:solidFill>
                  <a:srgbClr val="464646"/>
                </a:solidFill>
              </a:rPr>
              <a:pPr defTabSz="609585"/>
              <a:t>3/24/17</a:t>
            </a:fld>
            <a:endParaRPr lang="en-US" dirty="0">
              <a:solidFill>
                <a:srgbClr val="464646"/>
              </a:solidFill>
            </a:endParaRPr>
          </a:p>
        </p:txBody>
      </p:sp>
      <p:sp>
        <p:nvSpPr>
          <p:cNvPr id="5" name="Footer Placeholder 4"/>
          <p:cNvSpPr>
            <a:spLocks noGrp="1"/>
          </p:cNvSpPr>
          <p:nvPr>
            <p:ph type="ftr" sz="quarter" idx="3"/>
          </p:nvPr>
        </p:nvSpPr>
        <p:spPr>
          <a:xfrm>
            <a:off x="1292352" y="6291072"/>
            <a:ext cx="1129115"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World of Watson 2016 </a:t>
            </a:r>
            <a:endParaRPr lang="en-US" dirty="0" smtClean="0">
              <a:solidFill>
                <a:srgbClr val="464646"/>
              </a:solidFill>
            </a:endParaRPr>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Page </a:t>
            </a:r>
            <a:fld id="{E4DBDE34-E9B5-E04F-B662-69720E4BCB53}" type="slidenum">
              <a:rPr lang="en-US" smtClean="0">
                <a:solidFill>
                  <a:srgbClr val="464646"/>
                </a:solidFill>
              </a:rPr>
              <a:pPr defTabSz="609585"/>
              <a:t>‹#›</a:t>
            </a:fld>
            <a:endParaRPr lang="en-US" dirty="0">
              <a:solidFill>
                <a:srgbClr val="464646"/>
              </a:solidFill>
            </a:endParaRPr>
          </a:p>
        </p:txBody>
      </p:sp>
    </p:spTree>
    <p:extLst>
      <p:ext uri="{BB962C8B-B14F-4D97-AF65-F5344CB8AC3E}">
        <p14:creationId xmlns:p14="http://schemas.microsoft.com/office/powerpoint/2010/main" val="177923224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chemeClr val="bg1"/>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chemeClr val="bg1"/>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chemeClr val="bg1"/>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chemeClr val="bg1"/>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chemeClr val="bg1"/>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chemeClr val="bg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46867" y="6291072"/>
            <a:ext cx="12192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fld id="{FAF7D445-DA7A-1E45-AA66-DFF6292A28F3}" type="datetime1">
              <a:rPr lang="en-US" smtClean="0"/>
              <a:pPr defTabSz="609585"/>
              <a:t>3/24/17</a:t>
            </a:fld>
            <a:endParaRPr lang="en-US" dirty="0"/>
          </a:p>
        </p:txBody>
      </p:sp>
      <p:sp>
        <p:nvSpPr>
          <p:cNvPr id="5" name="Footer Placeholder 4"/>
          <p:cNvSpPr>
            <a:spLocks noGrp="1"/>
          </p:cNvSpPr>
          <p:nvPr>
            <p:ph type="ftr" sz="quarter" idx="3"/>
          </p:nvPr>
        </p:nvSpPr>
        <p:spPr>
          <a:xfrm>
            <a:off x="1292352" y="6291072"/>
            <a:ext cx="1154515"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World of Watson 2016 </a:t>
            </a:r>
            <a:endParaRPr lang="en-US" dirty="0" smtClean="0"/>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rgbClr val="FFFFFF"/>
                </a:solidFill>
                <a:latin typeface="Arial"/>
                <a:cs typeface="Arial"/>
              </a:defRPr>
            </a:lvl1pPr>
          </a:lstStyle>
          <a:p>
            <a:pPr defTabSz="609585"/>
            <a:r>
              <a:rPr lang="en-US" smtClean="0"/>
              <a:t>Page </a:t>
            </a:r>
            <a:fld id="{E4DBDE34-E9B5-E04F-B662-69720E4BCB53}" type="slidenum">
              <a:rPr lang="en-US" smtClean="0"/>
              <a:pPr defTabSz="609585"/>
              <a:t>‹#›</a:t>
            </a:fld>
            <a:endParaRPr lang="en-US" dirty="0"/>
          </a:p>
        </p:txBody>
      </p:sp>
    </p:spTree>
    <p:extLst>
      <p:ext uri="{BB962C8B-B14F-4D97-AF65-F5344CB8AC3E}">
        <p14:creationId xmlns:p14="http://schemas.microsoft.com/office/powerpoint/2010/main" val="78034322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rgbClr val="FFFFFF"/>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rgbClr val="FFFFFF"/>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rgbClr val="FFFFFF"/>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rgbClr val="FFFFFF"/>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rgbClr val="FFFFFF"/>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rgbClr val="FFFFFF"/>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9668"/>
            <a:ext cx="2804160" cy="5791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10927" y="229668"/>
            <a:ext cx="2807787" cy="579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2421467" y="6291072"/>
            <a:ext cx="12192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fld id="{52BD0C90-A855-2240-A125-5BC50115B379}" type="datetime1">
              <a:rPr lang="en-US" smtClean="0">
                <a:solidFill>
                  <a:srgbClr val="464646"/>
                </a:solidFill>
              </a:rPr>
              <a:pPr defTabSz="609585"/>
              <a:t>3/24/17</a:t>
            </a:fld>
            <a:endParaRPr lang="en-US" dirty="0">
              <a:solidFill>
                <a:srgbClr val="464646"/>
              </a:solidFill>
            </a:endParaRPr>
          </a:p>
        </p:txBody>
      </p:sp>
      <p:sp>
        <p:nvSpPr>
          <p:cNvPr id="5" name="Footer Placeholder 4"/>
          <p:cNvSpPr>
            <a:spLocks noGrp="1"/>
          </p:cNvSpPr>
          <p:nvPr>
            <p:ph type="ftr" sz="quarter" idx="3"/>
          </p:nvPr>
        </p:nvSpPr>
        <p:spPr>
          <a:xfrm>
            <a:off x="1292352" y="6291072"/>
            <a:ext cx="1129115"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World of Watson 2016 </a:t>
            </a:r>
            <a:endParaRPr lang="en-US" dirty="0" smtClean="0">
              <a:solidFill>
                <a:srgbClr val="464646"/>
              </a:solidFill>
            </a:endParaRPr>
          </a:p>
        </p:txBody>
      </p:sp>
      <p:sp>
        <p:nvSpPr>
          <p:cNvPr id="6" name="Slide Number Placeholder 5"/>
          <p:cNvSpPr>
            <a:spLocks noGrp="1"/>
          </p:cNvSpPr>
          <p:nvPr>
            <p:ph type="sldNum" sz="quarter" idx="4"/>
          </p:nvPr>
        </p:nvSpPr>
        <p:spPr>
          <a:xfrm>
            <a:off x="306917" y="6291072"/>
            <a:ext cx="609600" cy="268224"/>
          </a:xfrm>
          <a:prstGeom prst="rect">
            <a:avLst/>
          </a:prstGeom>
        </p:spPr>
        <p:txBody>
          <a:bodyPr vert="horz" lIns="0" tIns="0" rIns="0" bIns="0" rtlCol="0" anchor="b" anchorCtr="0"/>
          <a:lstStyle>
            <a:lvl1pPr algn="l">
              <a:defRPr sz="667">
                <a:solidFill>
                  <a:schemeClr val="bg1"/>
                </a:solidFill>
                <a:latin typeface="Arial"/>
                <a:cs typeface="Arial"/>
              </a:defRPr>
            </a:lvl1pPr>
          </a:lstStyle>
          <a:p>
            <a:pPr defTabSz="609585"/>
            <a:r>
              <a:rPr lang="en-US" smtClean="0">
                <a:solidFill>
                  <a:srgbClr val="464646"/>
                </a:solidFill>
              </a:rPr>
              <a:t>Page </a:t>
            </a:r>
            <a:fld id="{E4DBDE34-E9B5-E04F-B662-69720E4BCB53}" type="slidenum">
              <a:rPr lang="en-US" smtClean="0">
                <a:solidFill>
                  <a:srgbClr val="464646"/>
                </a:solidFill>
              </a:rPr>
              <a:pPr defTabSz="609585"/>
              <a:t>‹#›</a:t>
            </a:fld>
            <a:endParaRPr lang="en-US" dirty="0">
              <a:solidFill>
                <a:srgbClr val="464646"/>
              </a:solidFill>
            </a:endParaRPr>
          </a:p>
        </p:txBody>
      </p:sp>
    </p:spTree>
    <p:extLst>
      <p:ext uri="{BB962C8B-B14F-4D97-AF65-F5344CB8AC3E}">
        <p14:creationId xmlns:p14="http://schemas.microsoft.com/office/powerpoint/2010/main" val="86852429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Lst>
  <p:timing>
    <p:tnLst>
      <p:par>
        <p:cTn id="1" dur="indefinite" restart="never" nodeType="tmRoot"/>
      </p:par>
    </p:tnLst>
  </p:timing>
  <p:hf hdr="0"/>
  <p:txStyles>
    <p:titleStyle>
      <a:lvl1pPr algn="l" defTabSz="609585" rtl="0" eaLnBrk="1" latinLnBrk="0" hangingPunct="1">
        <a:lnSpc>
          <a:spcPct val="100000"/>
        </a:lnSpc>
        <a:spcBef>
          <a:spcPct val="0"/>
        </a:spcBef>
        <a:buNone/>
        <a:defRPr sz="2667" kern="1200">
          <a:solidFill>
            <a:schemeClr val="bg1"/>
          </a:solidFill>
          <a:latin typeface="Arial"/>
          <a:ea typeface="+mj-ea"/>
          <a:cs typeface="Arial"/>
        </a:defRPr>
      </a:lvl1pPr>
    </p:titleStyle>
    <p:bodyStyle>
      <a:lvl1pPr marL="0" indent="0" algn="l" defTabSz="609585" rtl="0" eaLnBrk="1" latinLnBrk="0" hangingPunct="1">
        <a:spcBef>
          <a:spcPts val="2000"/>
        </a:spcBef>
        <a:buFont typeface="Arial"/>
        <a:buNone/>
        <a:defRPr sz="2667" kern="1200">
          <a:solidFill>
            <a:schemeClr val="bg1"/>
          </a:solidFill>
          <a:latin typeface="Arial"/>
          <a:ea typeface="+mn-ea"/>
          <a:cs typeface="Arial"/>
        </a:defRPr>
      </a:lvl1pPr>
      <a:lvl2pPr marL="230712" indent="-230712" algn="l" defTabSz="609585" rtl="0" eaLnBrk="1" latinLnBrk="0" hangingPunct="1">
        <a:spcBef>
          <a:spcPct val="20000"/>
        </a:spcBef>
        <a:buFont typeface="Arial"/>
        <a:buChar char="–"/>
        <a:defRPr sz="2667" kern="1200">
          <a:solidFill>
            <a:schemeClr val="bg1"/>
          </a:solidFill>
          <a:latin typeface="Arial"/>
          <a:ea typeface="+mn-ea"/>
          <a:cs typeface="Arial"/>
        </a:defRPr>
      </a:lvl2pPr>
      <a:lvl3pPr marL="529153" indent="-230712" algn="l" defTabSz="609585" rtl="0" eaLnBrk="1" latinLnBrk="0" hangingPunct="1">
        <a:spcBef>
          <a:spcPct val="20000"/>
        </a:spcBef>
        <a:buFont typeface="Arial"/>
        <a:buChar char="•"/>
        <a:defRPr sz="2667" kern="1200">
          <a:solidFill>
            <a:schemeClr val="bg1"/>
          </a:solidFill>
          <a:latin typeface="Arial"/>
          <a:ea typeface="+mn-ea"/>
          <a:cs typeface="Arial"/>
        </a:defRPr>
      </a:lvl3pPr>
      <a:lvl4pPr marL="833946" indent="-224361" algn="l" defTabSz="609585" rtl="0" eaLnBrk="1" latinLnBrk="0" hangingPunct="1">
        <a:spcBef>
          <a:spcPct val="20000"/>
        </a:spcBef>
        <a:buFont typeface="Arial"/>
        <a:buChar char="–"/>
        <a:defRPr sz="2667" kern="1200">
          <a:solidFill>
            <a:schemeClr val="bg1"/>
          </a:solidFill>
          <a:latin typeface="Arial"/>
          <a:ea typeface="+mn-ea"/>
          <a:cs typeface="Arial"/>
        </a:defRPr>
      </a:lvl4pPr>
      <a:lvl5pPr marL="1071007" indent="-230712" algn="l" defTabSz="609585" rtl="0" eaLnBrk="1" latinLnBrk="0" hangingPunct="1">
        <a:spcBef>
          <a:spcPct val="20000"/>
        </a:spcBef>
        <a:buFont typeface="Arial"/>
        <a:buChar char="»"/>
        <a:defRPr sz="2667" kern="1200">
          <a:solidFill>
            <a:schemeClr val="bg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filla"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s://twitter.com/gdfill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datascience.ibm.com/" TargetMode="External"/><Relationship Id="rId7"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 Id="rId3" Type="http://schemas.openxmlformats.org/officeDocument/2006/relationships/image" Target="../media/image1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93124" y="2014222"/>
            <a:ext cx="10505533" cy="1077913"/>
          </a:xfrm>
        </p:spPr>
        <p:txBody>
          <a:bodyPr>
            <a:normAutofit/>
          </a:bodyPr>
          <a:lstStyle/>
          <a:p>
            <a:r>
              <a:rPr lang="en-US" sz="4400" b="1" dirty="0">
                <a:solidFill>
                  <a:srgbClr val="124562"/>
                </a:solidFill>
              </a:rPr>
              <a:t>Analyzing</a:t>
            </a:r>
            <a:r>
              <a:rPr lang="en-US" sz="4400" b="1" dirty="0">
                <a:solidFill>
                  <a:srgbClr val="124562"/>
                </a:solidFill>
              </a:rPr>
              <a:t> </a:t>
            </a:r>
            <a:r>
              <a:rPr lang="en-US" sz="4400" b="1" dirty="0">
                <a:solidFill>
                  <a:srgbClr val="124562"/>
                </a:solidFill>
              </a:rPr>
              <a:t>Weather Data with Python</a:t>
            </a:r>
          </a:p>
        </p:txBody>
      </p:sp>
      <p:sp>
        <p:nvSpPr>
          <p:cNvPr id="2" name="TextBox 1"/>
          <p:cNvSpPr txBox="1"/>
          <p:nvPr/>
        </p:nvSpPr>
        <p:spPr>
          <a:xfrm>
            <a:off x="1835233" y="3533569"/>
            <a:ext cx="7126505" cy="830997"/>
          </a:xfrm>
          <a:prstGeom prst="rect">
            <a:avLst/>
          </a:prstGeom>
          <a:noFill/>
        </p:spPr>
        <p:txBody>
          <a:bodyPr wrap="square" rtlCol="0">
            <a:spAutoFit/>
          </a:bodyPr>
          <a:lstStyle/>
          <a:p>
            <a:r>
              <a:rPr lang="en-US" sz="2400" b="1" dirty="0">
                <a:solidFill>
                  <a:srgbClr val="124562"/>
                </a:solidFill>
                <a:latin typeface="+mj-lt"/>
                <a:ea typeface="+mj-ea"/>
                <a:cs typeface="+mj-cs"/>
              </a:rPr>
              <a:t>Greg Filla, Associate Offering Manager</a:t>
            </a:r>
          </a:p>
          <a:p>
            <a:r>
              <a:rPr lang="en-US" sz="2400" b="1" dirty="0">
                <a:solidFill>
                  <a:srgbClr val="124562"/>
                </a:solidFill>
                <a:latin typeface="+mj-lt"/>
                <a:ea typeface="+mj-ea"/>
                <a:cs typeface="+mj-cs"/>
              </a:rPr>
              <a:t>Data Science Experience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2831" y="665560"/>
            <a:ext cx="2135826" cy="9072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124" y="635258"/>
            <a:ext cx="3738362" cy="937530"/>
          </a:xfrm>
          <a:prstGeom prst="rect">
            <a:avLst/>
          </a:prstGeom>
        </p:spPr>
      </p:pic>
    </p:spTree>
    <p:extLst>
      <p:ext uri="{BB962C8B-B14F-4D97-AF65-F5344CB8AC3E}">
        <p14:creationId xmlns:p14="http://schemas.microsoft.com/office/powerpoint/2010/main" val="57230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4005267" y="1560475"/>
            <a:ext cx="3520052" cy="2938011"/>
            <a:chOff x="6337338" y="3392159"/>
            <a:chExt cx="3067917" cy="2560637"/>
          </a:xfrm>
        </p:grpSpPr>
        <p:grpSp>
          <p:nvGrpSpPr>
            <p:cNvPr id="5" name="Group 6"/>
            <p:cNvGrpSpPr>
              <a:grpSpLocks/>
            </p:cNvGrpSpPr>
            <p:nvPr/>
          </p:nvGrpSpPr>
          <p:grpSpPr bwMode="auto">
            <a:xfrm>
              <a:off x="6573239" y="3392159"/>
              <a:ext cx="2832016" cy="2560637"/>
              <a:chOff x="2160" y="2544"/>
              <a:chExt cx="1920" cy="1613"/>
            </a:xfrm>
          </p:grpSpPr>
          <p:sp>
            <p:nvSpPr>
              <p:cNvPr id="16"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7"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8" name="Freeform 9"/>
              <p:cNvSpPr>
                <a:spLocks/>
              </p:cNvSpPr>
              <p:nvPr/>
            </p:nvSpPr>
            <p:spPr bwMode="auto">
              <a:xfrm>
                <a:off x="2256" y="3696"/>
                <a:ext cx="480" cy="461"/>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9"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0"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1"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2"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3"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4"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5"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6"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7"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8"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9"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0"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1"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2"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3"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4"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5"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6"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7"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8"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9"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40"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41"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grpSp>
        <p:grpSp>
          <p:nvGrpSpPr>
            <p:cNvPr id="7" name="Group 36"/>
            <p:cNvGrpSpPr>
              <a:grpSpLocks/>
            </p:cNvGrpSpPr>
            <p:nvPr/>
          </p:nvGrpSpPr>
          <p:grpSpPr bwMode="auto">
            <a:xfrm>
              <a:off x="6337338" y="3466772"/>
              <a:ext cx="2977287" cy="2239963"/>
              <a:chOff x="1857" y="2200"/>
              <a:chExt cx="1971" cy="1411"/>
            </a:xfrm>
          </p:grpSpPr>
          <p:sp>
            <p:nvSpPr>
              <p:cNvPr id="11" name="Oval 37"/>
              <p:cNvSpPr>
                <a:spLocks noChangeArrowheads="1"/>
              </p:cNvSpPr>
              <p:nvPr/>
            </p:nvSpPr>
            <p:spPr bwMode="auto">
              <a:xfrm>
                <a:off x="1857" y="2663"/>
                <a:ext cx="682" cy="630"/>
              </a:xfrm>
              <a:prstGeom prst="ellipse">
                <a:avLst/>
              </a:prstGeom>
              <a:noFill/>
              <a:ln w="25400" algn="ctr">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12" name="Oval 38"/>
              <p:cNvSpPr>
                <a:spLocks noChangeArrowheads="1"/>
              </p:cNvSpPr>
              <p:nvPr/>
            </p:nvSpPr>
            <p:spPr bwMode="auto">
              <a:xfrm>
                <a:off x="2829" y="2200"/>
                <a:ext cx="768" cy="699"/>
              </a:xfrm>
              <a:prstGeom prst="ellipse">
                <a:avLst/>
              </a:prstGeom>
              <a:noFill/>
              <a:ln w="25400" algn="ctr">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13" name="Oval 39"/>
              <p:cNvSpPr>
                <a:spLocks noChangeArrowheads="1"/>
              </p:cNvSpPr>
              <p:nvPr/>
            </p:nvSpPr>
            <p:spPr bwMode="auto">
              <a:xfrm>
                <a:off x="3156" y="3017"/>
                <a:ext cx="672" cy="594"/>
              </a:xfrm>
              <a:prstGeom prst="ellipse">
                <a:avLst/>
              </a:prstGeom>
              <a:noFill/>
              <a:ln w="25400" algn="ctr">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grpSp>
        <p:sp>
          <p:nvSpPr>
            <p:cNvPr id="42" name="AutoShape 13"/>
            <p:cNvSpPr>
              <a:spLocks noChangeArrowheads="1"/>
            </p:cNvSpPr>
            <p:nvPr/>
          </p:nvSpPr>
          <p:spPr bwMode="auto">
            <a:xfrm>
              <a:off x="8122962" y="4274014"/>
              <a:ext cx="114300" cy="152400"/>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grpSp>
      <p:sp>
        <p:nvSpPr>
          <p:cNvPr id="55" name="TextBox 54"/>
          <p:cNvSpPr txBox="1"/>
          <p:nvPr/>
        </p:nvSpPr>
        <p:spPr>
          <a:xfrm>
            <a:off x="2043114" y="4843143"/>
            <a:ext cx="7613612" cy="1200329"/>
          </a:xfrm>
          <a:prstGeom prst="rect">
            <a:avLst/>
          </a:prstGeom>
          <a:noFill/>
          <a:ln>
            <a:noFill/>
          </a:ln>
        </p:spPr>
        <p:txBody>
          <a:bodyPr wrap="square" rtlCol="0">
            <a:spAutoFit/>
          </a:bodyPr>
          <a:lstStyle/>
          <a:p>
            <a:pPr algn="ctr"/>
            <a:r>
              <a:rPr lang="en-US" sz="3600" dirty="0" smtClean="0">
                <a:solidFill>
                  <a:schemeClr val="accent1">
                    <a:lumMod val="75000"/>
                  </a:schemeClr>
                </a:solidFill>
              </a:rPr>
              <a:t>Group similar </a:t>
            </a:r>
            <a:r>
              <a:rPr lang="en-US" sz="3600" dirty="0" smtClean="0">
                <a:solidFill>
                  <a:schemeClr val="accent1">
                    <a:lumMod val="75000"/>
                  </a:schemeClr>
                </a:solidFill>
              </a:rPr>
              <a:t>stations together </a:t>
            </a:r>
            <a:endParaRPr lang="en-US" sz="3600" dirty="0" smtClean="0">
              <a:solidFill>
                <a:schemeClr val="accent1">
                  <a:lumMod val="75000"/>
                </a:schemeClr>
              </a:solidFill>
            </a:endParaRPr>
          </a:p>
          <a:p>
            <a:pPr algn="ctr"/>
            <a:r>
              <a:rPr lang="en-US" sz="3600" dirty="0" smtClean="0">
                <a:solidFill>
                  <a:schemeClr val="accent1">
                    <a:lumMod val="75000"/>
                  </a:schemeClr>
                </a:solidFill>
              </a:rPr>
              <a:t>into </a:t>
            </a:r>
            <a:r>
              <a:rPr lang="en-US" sz="3600" b="1" i="1" dirty="0" smtClean="0">
                <a:solidFill>
                  <a:schemeClr val="accent1">
                    <a:lumMod val="75000"/>
                  </a:schemeClr>
                </a:solidFill>
              </a:rPr>
              <a:t>k</a:t>
            </a:r>
            <a:r>
              <a:rPr lang="en-US" sz="3600" dirty="0" smtClean="0">
                <a:solidFill>
                  <a:schemeClr val="accent1">
                    <a:lumMod val="75000"/>
                  </a:schemeClr>
                </a:solidFill>
              </a:rPr>
              <a:t> number of clusters.</a:t>
            </a:r>
          </a:p>
        </p:txBody>
      </p:sp>
      <p:sp>
        <p:nvSpPr>
          <p:cNvPr id="2" name="TextBox 1"/>
          <p:cNvSpPr txBox="1"/>
          <p:nvPr/>
        </p:nvSpPr>
        <p:spPr>
          <a:xfrm>
            <a:off x="3108090" y="1407399"/>
            <a:ext cx="1077685" cy="523220"/>
          </a:xfrm>
          <a:prstGeom prst="rect">
            <a:avLst/>
          </a:prstGeom>
          <a:noFill/>
        </p:spPr>
        <p:txBody>
          <a:bodyPr wrap="square" rtlCol="0">
            <a:spAutoFit/>
          </a:bodyPr>
          <a:lstStyle/>
          <a:p>
            <a:pPr algn="ctr"/>
            <a:r>
              <a:rPr lang="en-US" sz="2800" dirty="0"/>
              <a:t>k</a:t>
            </a:r>
            <a:r>
              <a:rPr lang="en-US" sz="2800" dirty="0" smtClean="0"/>
              <a:t> = 3</a:t>
            </a:r>
            <a:endParaRPr lang="en-US" sz="2800" dirty="0"/>
          </a:p>
        </p:txBody>
      </p:sp>
      <p:sp>
        <p:nvSpPr>
          <p:cNvPr id="43" name="Title 1"/>
          <p:cNvSpPr txBox="1">
            <a:spLocks/>
          </p:cNvSpPr>
          <p:nvPr/>
        </p:nvSpPr>
        <p:spPr>
          <a:xfrm>
            <a:off x="990600" y="431260"/>
            <a:ext cx="1051560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124562"/>
                </a:solidFill>
                <a:latin typeface="+mj-lt"/>
                <a:ea typeface="+mj-ea"/>
                <a:cs typeface="+mj-cs"/>
              </a:defRPr>
            </a:lvl1pPr>
          </a:lstStyle>
          <a:p>
            <a:pPr algn="ctr"/>
            <a:r>
              <a:rPr lang="en-US" sz="2800" b="1" smtClean="0">
                <a:solidFill>
                  <a:schemeClr val="tx1"/>
                </a:solidFill>
              </a:rPr>
              <a:t>Which </a:t>
            </a:r>
            <a:r>
              <a:rPr lang="en-US" sz="2800" b="1" smtClean="0">
                <a:solidFill>
                  <a:schemeClr val="accent1">
                    <a:lumMod val="75000"/>
                  </a:schemeClr>
                </a:solidFill>
              </a:rPr>
              <a:t>weather stations </a:t>
            </a:r>
            <a:r>
              <a:rPr lang="en-US" sz="2800" b="1" smtClean="0">
                <a:solidFill>
                  <a:schemeClr val="tx1"/>
                </a:solidFill>
              </a:rPr>
              <a:t>are</a:t>
            </a:r>
            <a:r>
              <a:rPr lang="en-US" sz="2800" b="1" smtClean="0">
                <a:solidFill>
                  <a:schemeClr val="accent1">
                    <a:lumMod val="75000"/>
                  </a:schemeClr>
                </a:solidFill>
              </a:rPr>
              <a:t> similar to each other </a:t>
            </a:r>
            <a:r>
              <a:rPr lang="en-US" sz="2800" b="1" smtClean="0">
                <a:solidFill>
                  <a:schemeClr val="tx1"/>
                </a:solidFill>
              </a:rPr>
              <a:t>based on </a:t>
            </a:r>
            <a:r>
              <a:rPr lang="en-US" sz="2800" b="1" smtClean="0">
                <a:solidFill>
                  <a:schemeClr val="accent1">
                    <a:lumMod val="75000"/>
                  </a:schemeClr>
                </a:solidFill>
              </a:rPr>
              <a:t>weather observations</a:t>
            </a:r>
            <a:r>
              <a:rPr lang="en-US" sz="2800" b="1" smtClean="0">
                <a:solidFill>
                  <a:schemeClr val="tx1"/>
                </a:solidFill>
              </a:rPr>
              <a:t>?</a:t>
            </a:r>
            <a:endParaRPr lang="en-US" sz="2800" b="1" dirty="0">
              <a:solidFill>
                <a:srgbClr val="000000"/>
              </a:solidFill>
            </a:endParaRPr>
          </a:p>
        </p:txBody>
      </p:sp>
    </p:spTree>
    <p:extLst>
      <p:ext uri="{BB962C8B-B14F-4D97-AF65-F5344CB8AC3E}">
        <p14:creationId xmlns:p14="http://schemas.microsoft.com/office/powerpoint/2010/main" val="680502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2936728" y="1432700"/>
            <a:ext cx="6573758" cy="4351338"/>
          </a:xfrm>
        </p:spPr>
        <p:txBody>
          <a:bodyPr>
            <a:normAutofit/>
          </a:bodyPr>
          <a:lstStyle/>
          <a:p>
            <a:pPr marL="285750" indent="0" algn="r">
              <a:buNone/>
              <a:tabLst>
                <a:tab pos="1200150" algn="l"/>
              </a:tabLst>
            </a:pPr>
            <a:r>
              <a:rPr lang="en-US" altLang="en-US" sz="3200" dirty="0">
                <a:solidFill>
                  <a:schemeClr val="tx2"/>
                </a:solidFill>
              </a:rPr>
              <a:t>1) Load your data</a:t>
            </a:r>
          </a:p>
          <a:p>
            <a:pPr marL="285750" indent="0" algn="r">
              <a:buNone/>
              <a:tabLst>
                <a:tab pos="1200150" algn="l"/>
              </a:tabLst>
            </a:pPr>
            <a:endParaRPr lang="en-US" altLang="en-US" sz="3200" dirty="0">
              <a:solidFill>
                <a:schemeClr val="tx2"/>
              </a:solidFill>
            </a:endParaRPr>
          </a:p>
          <a:p>
            <a:pPr marL="285750" indent="0" algn="r">
              <a:buNone/>
              <a:tabLst>
                <a:tab pos="1200150" algn="l"/>
              </a:tabLst>
            </a:pPr>
            <a:endParaRPr lang="en-US" altLang="en-US" sz="3200" dirty="0">
              <a:solidFill>
                <a:schemeClr val="tx2"/>
              </a:solidFill>
            </a:endParaRPr>
          </a:p>
          <a:p>
            <a:pPr marL="285750" indent="0" algn="r">
              <a:buNone/>
              <a:tabLst>
                <a:tab pos="1200150" algn="l"/>
              </a:tabLst>
            </a:pPr>
            <a:endParaRPr lang="en-US" altLang="en-US" sz="3200" dirty="0">
              <a:solidFill>
                <a:schemeClr val="tx2"/>
              </a:solidFill>
            </a:endParaRPr>
          </a:p>
          <a:p>
            <a:pPr marL="285750" indent="0" algn="r">
              <a:buNone/>
              <a:tabLst>
                <a:tab pos="1200150" algn="l"/>
              </a:tabLst>
            </a:pPr>
            <a:endParaRPr lang="en-US" altLang="en-US" sz="3200" dirty="0">
              <a:solidFill>
                <a:schemeClr val="tx2"/>
              </a:solidFill>
            </a:endParaRPr>
          </a:p>
        </p:txBody>
      </p:sp>
      <p:sp>
        <p:nvSpPr>
          <p:cNvPr id="6" name="TextBox 5"/>
          <p:cNvSpPr txBox="1"/>
          <p:nvPr/>
        </p:nvSpPr>
        <p:spPr>
          <a:xfrm>
            <a:off x="7605851" y="6488668"/>
            <a:ext cx="565742" cy="369332"/>
          </a:xfrm>
          <a:prstGeom prst="rect">
            <a:avLst/>
          </a:prstGeom>
          <a:noFill/>
        </p:spPr>
        <p:txBody>
          <a:bodyPr wrap="none" rtlCol="0">
            <a:spAutoFit/>
          </a:bodyPr>
          <a:lstStyle/>
          <a:p>
            <a:r>
              <a:rPr lang="en-US" dirty="0"/>
              <a:t>BMI</a:t>
            </a:r>
          </a:p>
        </p:txBody>
      </p:sp>
      <p:sp>
        <p:nvSpPr>
          <p:cNvPr id="7" name="TextBox 6"/>
          <p:cNvSpPr txBox="1"/>
          <p:nvPr/>
        </p:nvSpPr>
        <p:spPr>
          <a:xfrm>
            <a:off x="4514534" y="3905013"/>
            <a:ext cx="1006396" cy="646331"/>
          </a:xfrm>
          <a:prstGeom prst="rect">
            <a:avLst/>
          </a:prstGeom>
          <a:noFill/>
        </p:spPr>
        <p:txBody>
          <a:bodyPr wrap="square" rtlCol="0">
            <a:spAutoFit/>
          </a:bodyPr>
          <a:lstStyle/>
          <a:p>
            <a:pPr algn="r"/>
            <a:r>
              <a:rPr lang="en-US" dirty="0"/>
              <a:t>Blood Pressure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336" y="1640881"/>
            <a:ext cx="2768490" cy="4528263"/>
          </a:xfrm>
          <a:prstGeom prst="rect">
            <a:avLst/>
          </a:prstGeom>
        </p:spPr>
      </p:pic>
      <p:pic>
        <p:nvPicPr>
          <p:cNvPr id="8" name="Picture 7"/>
          <p:cNvPicPr>
            <a:picLocks noChangeAspect="1"/>
          </p:cNvPicPr>
          <p:nvPr/>
        </p:nvPicPr>
        <p:blipFill>
          <a:blip r:embed="rId3"/>
          <a:stretch>
            <a:fillRect/>
          </a:stretch>
        </p:blipFill>
        <p:spPr>
          <a:xfrm>
            <a:off x="5564196" y="2355630"/>
            <a:ext cx="5103804" cy="3484197"/>
          </a:xfrm>
          <a:prstGeom prst="rect">
            <a:avLst/>
          </a:prstGeom>
        </p:spPr>
      </p:pic>
    </p:spTree>
    <p:extLst>
      <p:ext uri="{BB962C8B-B14F-4D97-AF65-F5344CB8AC3E}">
        <p14:creationId xmlns:p14="http://schemas.microsoft.com/office/powerpoint/2010/main" val="1446416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4064092" y="1172695"/>
            <a:ext cx="7869652" cy="838183"/>
          </a:xfrm>
        </p:spPr>
        <p:txBody>
          <a:bodyPr>
            <a:normAutofit/>
          </a:bodyPr>
          <a:lstStyle/>
          <a:p>
            <a:pPr marL="285750" indent="0">
              <a:buNone/>
              <a:tabLst>
                <a:tab pos="1200150" algn="l"/>
              </a:tabLst>
            </a:pPr>
            <a:r>
              <a:rPr lang="en-US" altLang="en-US" sz="3200" dirty="0">
                <a:solidFill>
                  <a:schemeClr val="tx2"/>
                </a:solidFill>
              </a:rPr>
              <a:t>2) Initialize k=3 centroids randomly</a:t>
            </a:r>
          </a:p>
          <a:p>
            <a:pPr marL="914400" lvl="1" indent="-457200">
              <a:buFont typeface="+mj-lt"/>
              <a:buAutoNum type="arabicPeriod"/>
              <a:tabLst>
                <a:tab pos="1200150" algn="l"/>
              </a:tabLst>
            </a:pPr>
            <a:endParaRPr lang="en-US" altLang="en-US" dirty="0"/>
          </a:p>
          <a:p>
            <a:pPr marL="571500" lvl="1" indent="-114300">
              <a:buNone/>
              <a:tabLst>
                <a:tab pos="1200150" algn="l"/>
              </a:tabLst>
            </a:pPr>
            <a:endParaRPr lang="en-US" altLang="en-US" dirty="0"/>
          </a:p>
          <a:p>
            <a:endParaRPr lang="en-MY" dirty="0"/>
          </a:p>
        </p:txBody>
      </p:sp>
      <p:sp>
        <p:nvSpPr>
          <p:cNvPr id="8" name="Rectangle 7"/>
          <p:cNvSpPr/>
          <p:nvPr/>
        </p:nvSpPr>
        <p:spPr>
          <a:xfrm>
            <a:off x="1980441" y="3545175"/>
            <a:ext cx="1911636" cy="1200328"/>
          </a:xfrm>
          <a:prstGeom prst="rect">
            <a:avLst/>
          </a:prstGeom>
        </p:spPr>
        <p:txBody>
          <a:bodyPr wrap="square">
            <a:spAutoFit/>
          </a:bodyPr>
          <a:lstStyle/>
          <a:p>
            <a:r>
              <a:rPr lang="en-US" sz="2400" b="1" dirty="0">
                <a:solidFill>
                  <a:schemeClr val="accent2">
                    <a:lumMod val="75000"/>
                  </a:schemeClr>
                </a:solidFill>
              </a:rPr>
              <a:t>[[8., 5.], </a:t>
            </a:r>
          </a:p>
          <a:p>
            <a:r>
              <a:rPr lang="en-US" sz="2400" b="1" dirty="0">
                <a:solidFill>
                  <a:schemeClr val="accent2">
                    <a:lumMod val="75000"/>
                  </a:schemeClr>
                </a:solidFill>
              </a:rPr>
              <a:t>[5., 5.], </a:t>
            </a:r>
          </a:p>
          <a:p>
            <a:r>
              <a:rPr lang="en-US" sz="2400" b="1" dirty="0">
                <a:solidFill>
                  <a:schemeClr val="accent2">
                    <a:lumMod val="75000"/>
                  </a:schemeClr>
                </a:solidFill>
              </a:rPr>
              <a:t>[6., 3.]]</a:t>
            </a:r>
          </a:p>
        </p:txBody>
      </p:sp>
      <p:pic>
        <p:nvPicPr>
          <p:cNvPr id="10" name="Picture 9"/>
          <p:cNvPicPr>
            <a:picLocks noChangeAspect="1"/>
          </p:cNvPicPr>
          <p:nvPr/>
        </p:nvPicPr>
        <p:blipFill>
          <a:blip r:embed="rId2"/>
          <a:stretch>
            <a:fillRect/>
          </a:stretch>
        </p:blipFill>
        <p:spPr>
          <a:xfrm>
            <a:off x="4064092" y="1591787"/>
            <a:ext cx="6603909" cy="5113166"/>
          </a:xfrm>
          <a:prstGeom prst="rect">
            <a:avLst/>
          </a:prstGeom>
        </p:spPr>
      </p:pic>
    </p:spTree>
    <p:extLst>
      <p:ext uri="{BB962C8B-B14F-4D97-AF65-F5344CB8AC3E}">
        <p14:creationId xmlns:p14="http://schemas.microsoft.com/office/powerpoint/2010/main" val="41032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2667000" y="1185928"/>
            <a:ext cx="8686800" cy="1022434"/>
          </a:xfrm>
        </p:spPr>
        <p:txBody>
          <a:bodyPr>
            <a:normAutofit/>
          </a:bodyPr>
          <a:lstStyle/>
          <a:p>
            <a:pPr marL="285750" indent="0">
              <a:buNone/>
              <a:tabLst>
                <a:tab pos="1200150" algn="l"/>
              </a:tabLst>
            </a:pPr>
            <a:r>
              <a:rPr lang="en-US" altLang="en-US" sz="3200" dirty="0">
                <a:solidFill>
                  <a:schemeClr val="tx2"/>
                </a:solidFill>
              </a:rPr>
              <a:t>3) Calculate distance of all points from centroids</a:t>
            </a:r>
          </a:p>
          <a:p>
            <a:pPr marL="285750" indent="0">
              <a:buNone/>
              <a:tabLst>
                <a:tab pos="1200150" algn="l"/>
              </a:tabLst>
            </a:pPr>
            <a:endParaRPr lang="en-US" dirty="0">
              <a:solidFill>
                <a:schemeClr val="tx2"/>
              </a:solidFill>
            </a:endParaRPr>
          </a:p>
          <a:p>
            <a:pPr marL="285750" indent="0">
              <a:buNone/>
              <a:tabLst>
                <a:tab pos="1200150" algn="l"/>
              </a:tabLst>
            </a:pPr>
            <a:endParaRPr lang="en-US" dirty="0">
              <a:solidFill>
                <a:schemeClr val="tx2"/>
              </a:solidFill>
            </a:endParaRPr>
          </a:p>
        </p:txBody>
      </p:sp>
      <p:grpSp>
        <p:nvGrpSpPr>
          <p:cNvPr id="4" name="Group 3"/>
          <p:cNvGrpSpPr/>
          <p:nvPr/>
        </p:nvGrpSpPr>
        <p:grpSpPr>
          <a:xfrm>
            <a:off x="4080945" y="1624777"/>
            <a:ext cx="6587055" cy="5100116"/>
            <a:chOff x="4075666" y="1905192"/>
            <a:chExt cx="5068333" cy="3924225"/>
          </a:xfrm>
        </p:grpSpPr>
        <p:pic>
          <p:nvPicPr>
            <p:cNvPr id="30" name="Picture 29"/>
            <p:cNvPicPr>
              <a:picLocks noChangeAspect="1"/>
            </p:cNvPicPr>
            <p:nvPr/>
          </p:nvPicPr>
          <p:blipFill>
            <a:blip r:embed="rId2"/>
            <a:stretch>
              <a:fillRect/>
            </a:stretch>
          </p:blipFill>
          <p:spPr>
            <a:xfrm>
              <a:off x="4075666" y="1905192"/>
              <a:ext cx="5068333" cy="3924225"/>
            </a:xfrm>
            <a:prstGeom prst="rect">
              <a:avLst/>
            </a:prstGeom>
          </p:spPr>
        </p:pic>
        <p:cxnSp>
          <p:nvCxnSpPr>
            <p:cNvPr id="11" name="Straight Arrow Connector 10"/>
            <p:cNvCxnSpPr/>
            <p:nvPr/>
          </p:nvCxnSpPr>
          <p:spPr>
            <a:xfrm>
              <a:off x="5535752" y="2636896"/>
              <a:ext cx="345122" cy="46939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018923" y="2540257"/>
              <a:ext cx="2305413" cy="60745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77508" y="3313377"/>
              <a:ext cx="372732" cy="7593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4603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2927490" y="1195846"/>
            <a:ext cx="8470373" cy="1160463"/>
          </a:xfrm>
        </p:spPr>
        <p:txBody>
          <a:bodyPr>
            <a:normAutofit/>
          </a:bodyPr>
          <a:lstStyle/>
          <a:p>
            <a:pPr marL="285750" indent="0">
              <a:buNone/>
              <a:tabLst>
                <a:tab pos="1200150" algn="l"/>
              </a:tabLst>
            </a:pPr>
            <a:r>
              <a:rPr lang="en-US" sz="3200" dirty="0">
                <a:solidFill>
                  <a:schemeClr val="tx2"/>
                </a:solidFill>
              </a:rPr>
              <a:t>4) Find the closest center to each data point</a:t>
            </a:r>
          </a:p>
          <a:p>
            <a:pPr marL="285750" indent="0">
              <a:buNone/>
              <a:tabLst>
                <a:tab pos="1200150" algn="l"/>
              </a:tabLst>
            </a:pPr>
            <a:endParaRPr lang="en-US" dirty="0">
              <a:solidFill>
                <a:schemeClr val="tx2"/>
              </a:solidFill>
            </a:endParaRPr>
          </a:p>
        </p:txBody>
      </p:sp>
      <p:grpSp>
        <p:nvGrpSpPr>
          <p:cNvPr id="4" name="Group 3"/>
          <p:cNvGrpSpPr/>
          <p:nvPr/>
        </p:nvGrpSpPr>
        <p:grpSpPr>
          <a:xfrm>
            <a:off x="4064033" y="1591787"/>
            <a:ext cx="6603967" cy="5113210"/>
            <a:chOff x="4075666" y="1905192"/>
            <a:chExt cx="5068333" cy="3924225"/>
          </a:xfrm>
        </p:grpSpPr>
        <p:pic>
          <p:nvPicPr>
            <p:cNvPr id="16" name="Picture 15"/>
            <p:cNvPicPr>
              <a:picLocks noChangeAspect="1"/>
            </p:cNvPicPr>
            <p:nvPr/>
          </p:nvPicPr>
          <p:blipFill>
            <a:blip r:embed="rId2"/>
            <a:stretch>
              <a:fillRect/>
            </a:stretch>
          </p:blipFill>
          <p:spPr>
            <a:xfrm>
              <a:off x="4075666" y="1905192"/>
              <a:ext cx="5068333" cy="3924225"/>
            </a:xfrm>
            <a:prstGeom prst="rect">
              <a:avLst/>
            </a:prstGeom>
          </p:spPr>
        </p:pic>
        <p:cxnSp>
          <p:nvCxnSpPr>
            <p:cNvPr id="15" name="Straight Connector 14"/>
            <p:cNvCxnSpPr/>
            <p:nvPr/>
          </p:nvCxnSpPr>
          <p:spPr>
            <a:xfrm flipV="1">
              <a:off x="4431363" y="2512646"/>
              <a:ext cx="4044826" cy="150482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439118" y="2554061"/>
              <a:ext cx="3534047" cy="16843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460679" y="2112278"/>
              <a:ext cx="483170" cy="211228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64132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2133600" y="1343435"/>
            <a:ext cx="8906852" cy="1605024"/>
          </a:xfrm>
        </p:spPr>
        <p:txBody>
          <a:bodyPr>
            <a:normAutofit/>
          </a:bodyPr>
          <a:lstStyle/>
          <a:p>
            <a:pPr marL="285750" indent="0">
              <a:buNone/>
              <a:tabLst>
                <a:tab pos="1200150" algn="l"/>
              </a:tabLst>
            </a:pPr>
            <a:r>
              <a:rPr lang="en-US" sz="3200" dirty="0">
                <a:solidFill>
                  <a:schemeClr val="tx2"/>
                </a:solidFill>
              </a:rPr>
              <a:t>5) Assign each point to the closest centroid</a:t>
            </a:r>
            <a:endParaRPr lang="en-MY" sz="3200" dirty="0"/>
          </a:p>
        </p:txBody>
      </p:sp>
      <p:grpSp>
        <p:nvGrpSpPr>
          <p:cNvPr id="7" name="Group 6"/>
          <p:cNvGrpSpPr/>
          <p:nvPr/>
        </p:nvGrpSpPr>
        <p:grpSpPr>
          <a:xfrm>
            <a:off x="4049486" y="2031999"/>
            <a:ext cx="6638400" cy="4679799"/>
            <a:chOff x="4067944" y="2360780"/>
            <a:chExt cx="5095942" cy="3436553"/>
          </a:xfrm>
        </p:grpSpPr>
        <p:pic>
          <p:nvPicPr>
            <p:cNvPr id="4" name="Picture 3"/>
            <p:cNvPicPr>
              <a:picLocks noChangeAspect="1"/>
            </p:cNvPicPr>
            <p:nvPr/>
          </p:nvPicPr>
          <p:blipFill>
            <a:blip r:embed="rId2"/>
            <a:stretch>
              <a:fillRect/>
            </a:stretch>
          </p:blipFill>
          <p:spPr>
            <a:xfrm>
              <a:off x="4067944" y="2360780"/>
              <a:ext cx="5095942" cy="3436553"/>
            </a:xfrm>
            <a:prstGeom prst="rect">
              <a:avLst/>
            </a:prstGeom>
          </p:spPr>
        </p:pic>
        <p:cxnSp>
          <p:nvCxnSpPr>
            <p:cNvPr id="15" name="Straight Connector 14"/>
            <p:cNvCxnSpPr/>
            <p:nvPr/>
          </p:nvCxnSpPr>
          <p:spPr>
            <a:xfrm flipV="1">
              <a:off x="4431363" y="3161514"/>
              <a:ext cx="2300730" cy="855956"/>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713693" y="3161514"/>
              <a:ext cx="2259472" cy="107684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707001" y="2540242"/>
              <a:ext cx="166956" cy="607466"/>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03340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MY" dirty="0"/>
          </a:p>
        </p:txBody>
      </p:sp>
      <p:sp>
        <p:nvSpPr>
          <p:cNvPr id="3" name="Content Placeholder 2"/>
          <p:cNvSpPr>
            <a:spLocks noGrp="1"/>
          </p:cNvSpPr>
          <p:nvPr>
            <p:ph idx="1"/>
          </p:nvPr>
        </p:nvSpPr>
        <p:spPr>
          <a:xfrm>
            <a:off x="2324998" y="1366280"/>
            <a:ext cx="8473737" cy="1277313"/>
          </a:xfrm>
        </p:spPr>
        <p:txBody>
          <a:bodyPr>
            <a:normAutofit/>
          </a:bodyPr>
          <a:lstStyle/>
          <a:p>
            <a:pPr marL="285750" indent="0">
              <a:buNone/>
              <a:tabLst>
                <a:tab pos="1200150" algn="l"/>
              </a:tabLst>
            </a:pPr>
            <a:r>
              <a:rPr lang="en-US" sz="3200" dirty="0">
                <a:solidFill>
                  <a:schemeClr val="tx2"/>
                </a:solidFill>
              </a:rPr>
              <a:t>6) Compute the new centroids for each cluster.</a:t>
            </a:r>
            <a:endParaRPr lang="en-MY" sz="3200" dirty="0"/>
          </a:p>
        </p:txBody>
      </p:sp>
      <p:grpSp>
        <p:nvGrpSpPr>
          <p:cNvPr id="6" name="Group 5"/>
          <p:cNvGrpSpPr/>
          <p:nvPr/>
        </p:nvGrpSpPr>
        <p:grpSpPr>
          <a:xfrm>
            <a:off x="3846286" y="2039525"/>
            <a:ext cx="6821714" cy="4648967"/>
            <a:chOff x="4089472" y="2369435"/>
            <a:chExt cx="5054528" cy="3450558"/>
          </a:xfrm>
        </p:grpSpPr>
        <p:pic>
          <p:nvPicPr>
            <p:cNvPr id="16" name="Picture 15"/>
            <p:cNvPicPr>
              <a:picLocks noChangeAspect="1"/>
            </p:cNvPicPr>
            <p:nvPr/>
          </p:nvPicPr>
          <p:blipFill>
            <a:blip r:embed="rId2"/>
            <a:stretch>
              <a:fillRect/>
            </a:stretch>
          </p:blipFill>
          <p:spPr>
            <a:xfrm>
              <a:off x="4089472" y="2369435"/>
              <a:ext cx="5054528" cy="3450558"/>
            </a:xfrm>
            <a:prstGeom prst="rect">
              <a:avLst/>
            </a:prstGeom>
          </p:spPr>
        </p:pic>
        <p:cxnSp>
          <p:nvCxnSpPr>
            <p:cNvPr id="18" name="Straight Connector 17"/>
            <p:cNvCxnSpPr/>
            <p:nvPr/>
          </p:nvCxnSpPr>
          <p:spPr>
            <a:xfrm flipV="1">
              <a:off x="4431363" y="3161514"/>
              <a:ext cx="2300730" cy="855956"/>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713693" y="3161514"/>
              <a:ext cx="2259472" cy="1076847"/>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6707001" y="2487866"/>
              <a:ext cx="193143" cy="659842"/>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93115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911" t="7896" r="1824" b="6879"/>
          <a:stretch/>
        </p:blipFill>
        <p:spPr>
          <a:xfrm>
            <a:off x="1128139" y="686845"/>
            <a:ext cx="9823003" cy="5948051"/>
          </a:xfrm>
        </p:spPr>
      </p:pic>
      <p:sp>
        <p:nvSpPr>
          <p:cNvPr id="2" name="Rectangle 1"/>
          <p:cNvSpPr/>
          <p:nvPr/>
        </p:nvSpPr>
        <p:spPr>
          <a:xfrm>
            <a:off x="2167221" y="193280"/>
            <a:ext cx="7501652" cy="584776"/>
          </a:xfrm>
          <a:prstGeom prst="rect">
            <a:avLst/>
          </a:prstGeom>
        </p:spPr>
        <p:txBody>
          <a:bodyPr wrap="square">
            <a:spAutoFit/>
          </a:bodyPr>
          <a:lstStyle/>
          <a:p>
            <a:pPr marL="285750" algn="ctr">
              <a:tabLst>
                <a:tab pos="1200150" algn="l"/>
              </a:tabLst>
            </a:pPr>
            <a:r>
              <a:rPr lang="en-US" sz="3200" dirty="0">
                <a:solidFill>
                  <a:schemeClr val="tx2"/>
                </a:solidFill>
              </a:rPr>
              <a:t>7) Repeat until there are no more changes</a:t>
            </a:r>
            <a:endParaRPr lang="en-MY" sz="3200" dirty="0"/>
          </a:p>
        </p:txBody>
      </p:sp>
    </p:spTree>
    <p:extLst>
      <p:ext uri="{BB962C8B-B14F-4D97-AF65-F5344CB8AC3E}">
        <p14:creationId xmlns:p14="http://schemas.microsoft.com/office/powerpoint/2010/main" val="47247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E53C16-F023-BF44-95C1-EDF21D95302D}" type="slidenum">
              <a:rPr lang="en-US" smtClean="0"/>
              <a:t>18</a:t>
            </a:fld>
            <a:endParaRPr lang="en-US"/>
          </a:p>
        </p:txBody>
      </p:sp>
      <p:sp>
        <p:nvSpPr>
          <p:cNvPr id="5" name="TextBox 4"/>
          <p:cNvSpPr txBox="1"/>
          <p:nvPr/>
        </p:nvSpPr>
        <p:spPr>
          <a:xfrm>
            <a:off x="0" y="-1"/>
            <a:ext cx="12192000" cy="769441"/>
          </a:xfrm>
          <a:prstGeom prst="rect">
            <a:avLst/>
          </a:prstGeom>
          <a:solidFill>
            <a:srgbClr val="CD460D"/>
          </a:solidFill>
        </p:spPr>
        <p:txBody>
          <a:bodyPr wrap="square" rtlCol="0">
            <a:spAutoFit/>
          </a:bodyPr>
          <a:lstStyle/>
          <a:p>
            <a:pPr algn="ctr"/>
            <a:r>
              <a:rPr lang="en-US" sz="4400" dirty="0">
                <a:solidFill>
                  <a:schemeClr val="bg1"/>
                </a:solidFill>
              </a:rPr>
              <a:t>Free Online Courses</a:t>
            </a:r>
          </a:p>
        </p:txBody>
      </p:sp>
      <p:sp>
        <p:nvSpPr>
          <p:cNvPr id="6" name="TextBox 5"/>
          <p:cNvSpPr txBox="1"/>
          <p:nvPr/>
        </p:nvSpPr>
        <p:spPr>
          <a:xfrm>
            <a:off x="0" y="6088559"/>
            <a:ext cx="12192000" cy="769441"/>
          </a:xfrm>
          <a:prstGeom prst="rect">
            <a:avLst/>
          </a:prstGeom>
          <a:solidFill>
            <a:srgbClr val="08222C"/>
          </a:solidFill>
        </p:spPr>
        <p:txBody>
          <a:bodyPr wrap="square" rtlCol="0">
            <a:spAutoFit/>
          </a:bodyPr>
          <a:lstStyle/>
          <a:p>
            <a:pPr algn="ctr"/>
            <a:r>
              <a:rPr lang="en-US" sz="4400" dirty="0" err="1">
                <a:solidFill>
                  <a:schemeClr val="bg1"/>
                </a:solidFill>
              </a:rPr>
              <a:t>www.BigDataUniversity.com</a:t>
            </a:r>
            <a:endParaRPr lang="en-US" sz="4400" dirty="0">
              <a:solidFill>
                <a:schemeClr val="bg1"/>
              </a:solidFill>
            </a:endParaRPr>
          </a:p>
        </p:txBody>
      </p:sp>
      <p:pic>
        <p:nvPicPr>
          <p:cNvPr id="7" name="Picture 6"/>
          <p:cNvPicPr>
            <a:picLocks noChangeAspect="1"/>
          </p:cNvPicPr>
          <p:nvPr/>
        </p:nvPicPr>
        <p:blipFill>
          <a:blip r:embed="rId2"/>
          <a:stretch>
            <a:fillRect/>
          </a:stretch>
        </p:blipFill>
        <p:spPr>
          <a:xfrm>
            <a:off x="640243" y="769440"/>
            <a:ext cx="10911514" cy="5319119"/>
          </a:xfrm>
          <a:prstGeom prst="rect">
            <a:avLst/>
          </a:prstGeom>
        </p:spPr>
      </p:pic>
    </p:spTree>
    <p:extLst>
      <p:ext uri="{BB962C8B-B14F-4D97-AF65-F5344CB8AC3E}">
        <p14:creationId xmlns:p14="http://schemas.microsoft.com/office/powerpoint/2010/main" val="187097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E53C16-F023-BF44-95C1-EDF21D95302D}" type="slidenum">
              <a:rPr lang="en-US" smtClean="0"/>
              <a:t>19</a:t>
            </a:fld>
            <a:endParaRPr lang="en-US"/>
          </a:p>
        </p:txBody>
      </p:sp>
      <p:sp>
        <p:nvSpPr>
          <p:cNvPr id="3" name="Title 3"/>
          <p:cNvSpPr txBox="1">
            <a:spLocks/>
          </p:cNvSpPr>
          <p:nvPr/>
        </p:nvSpPr>
        <p:spPr>
          <a:xfrm>
            <a:off x="1270829" y="2790077"/>
            <a:ext cx="10505533" cy="10779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124562"/>
                </a:solidFill>
              </a:rPr>
              <a:t>Let’s jump into DSX to look at come code!</a:t>
            </a:r>
            <a:endParaRPr lang="en-US" b="1" dirty="0">
              <a:solidFill>
                <a:srgbClr val="124562"/>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436" y="3867990"/>
            <a:ext cx="3040537" cy="1291520"/>
          </a:xfrm>
          <a:prstGeom prst="rect">
            <a:avLst/>
          </a:prstGeom>
        </p:spPr>
      </p:pic>
    </p:spTree>
    <p:extLst>
      <p:ext uri="{BB962C8B-B14F-4D97-AF65-F5344CB8AC3E}">
        <p14:creationId xmlns:p14="http://schemas.microsoft.com/office/powerpoint/2010/main" val="126486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ctr"/>
            <a:r>
              <a:rPr lang="en-US" altLang="en-US" sz="3600" b="1" dirty="0"/>
              <a:t>About me</a:t>
            </a:r>
            <a:endParaRPr lang="en-US" sz="3600" b="1" dirty="0"/>
          </a:p>
        </p:txBody>
      </p:sp>
      <p:sp>
        <p:nvSpPr>
          <p:cNvPr id="4" name="Slide Number Placeholder 3"/>
          <p:cNvSpPr>
            <a:spLocks noGrp="1"/>
          </p:cNvSpPr>
          <p:nvPr>
            <p:ph type="sldNum" sz="quarter" idx="12"/>
          </p:nvPr>
        </p:nvSpPr>
        <p:spPr/>
        <p:txBody>
          <a:bodyPr/>
          <a:lstStyle/>
          <a:p>
            <a:fld id="{1AE53C16-F023-BF44-95C1-EDF21D95302D}" type="slidenum">
              <a:rPr lang="en-US" smtClean="0"/>
              <a:t>2</a:t>
            </a:fld>
            <a:endParaRPr lang="en-US"/>
          </a:p>
        </p:txBody>
      </p:sp>
      <p:sp>
        <p:nvSpPr>
          <p:cNvPr id="6" name="Rectangle 4"/>
          <p:cNvSpPr>
            <a:spLocks noChangeArrowheads="1"/>
          </p:cNvSpPr>
          <p:nvPr/>
        </p:nvSpPr>
        <p:spPr bwMode="auto">
          <a:xfrm>
            <a:off x="838200" y="851357"/>
            <a:ext cx="935756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r>
            <a:br>
              <a:rPr kumimoji="0" lang="en-US" altLang="en-US" sz="1800" b="0" i="0" u="none" strike="noStrike" cap="none" normalizeH="0" baseline="0" dirty="0">
                <a:ln>
                  <a:noFill/>
                </a:ln>
                <a:solidFill>
                  <a:schemeClr val="tx1"/>
                </a:solidFill>
                <a:effectLst/>
                <a:latin typeface="Arial" charset="0"/>
              </a:rPr>
            </a:br>
            <a:endParaRPr kumimoji="0" lang="en-US" altLang="en-US" sz="1800" b="0"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buFontTx/>
              <a:buChar char="•"/>
            </a:pPr>
            <a:r>
              <a:rPr lang="en-US" altLang="en-US" sz="2800" dirty="0">
                <a:solidFill>
                  <a:srgbClr val="124562"/>
                </a:solidFill>
              </a:rPr>
              <a:t>Working at IBM for ~2 years - Product Management, </a:t>
            </a:r>
            <a:r>
              <a:rPr lang="en-US" altLang="en-US" sz="2800" dirty="0" smtClean="0">
                <a:solidFill>
                  <a:srgbClr val="124562"/>
                </a:solidFill>
              </a:rPr>
              <a:t>Analytics</a:t>
            </a:r>
          </a:p>
          <a:p>
            <a:pPr eaLnBrk="0" fontAlgn="base" hangingPunct="0">
              <a:spcBef>
                <a:spcPct val="0"/>
              </a:spcBef>
              <a:spcAft>
                <a:spcPct val="0"/>
              </a:spcAft>
              <a:buFontTx/>
              <a:buChar char="•"/>
            </a:pPr>
            <a:endParaRPr lang="en-US" altLang="en-US" sz="2800" dirty="0" smtClean="0">
              <a:solidFill>
                <a:srgbClr val="124562"/>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smtClean="0">
                <a:solidFill>
                  <a:srgbClr val="124562"/>
                </a:solidFill>
              </a:rPr>
              <a:t>Started career as analyst</a:t>
            </a:r>
            <a:r>
              <a:rPr lang="is-IS" altLang="en-US" sz="2800" dirty="0" smtClean="0">
                <a:solidFill>
                  <a:srgbClr val="124562"/>
                </a:solidFill>
              </a:rPr>
              <a:t>…</a:t>
            </a:r>
            <a:r>
              <a:rPr lang="en-US" altLang="en-US" sz="2800" dirty="0" smtClean="0">
                <a:solidFill>
                  <a:srgbClr val="124562"/>
                </a:solidFill>
              </a:rPr>
              <a:t>started coding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smtClean="0">
              <a:solidFill>
                <a:srgbClr val="124562"/>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smtClean="0">
                <a:solidFill>
                  <a:srgbClr val="124562"/>
                </a:solidFill>
              </a:rPr>
              <a:t>I </a:t>
            </a:r>
            <a:r>
              <a:rPr lang="en-US" altLang="en-US" sz="2800" dirty="0">
                <a:solidFill>
                  <a:srgbClr val="124562"/>
                </a:solidFill>
              </a:rPr>
              <a:t>Like Python - Pandas, </a:t>
            </a:r>
            <a:r>
              <a:rPr lang="en-US" altLang="en-US" sz="2800" dirty="0" err="1">
                <a:solidFill>
                  <a:srgbClr val="124562"/>
                </a:solidFill>
              </a:rPr>
              <a:t>Sklearn</a:t>
            </a:r>
            <a:r>
              <a:rPr lang="en-US" altLang="en-US" sz="2800" dirty="0">
                <a:solidFill>
                  <a:srgbClr val="124562"/>
                </a:solidFill>
              </a:rPr>
              <a:t>, </a:t>
            </a:r>
            <a:r>
              <a:rPr lang="en-US" altLang="en-US" sz="2800" dirty="0" err="1">
                <a:solidFill>
                  <a:srgbClr val="124562"/>
                </a:solidFill>
              </a:rPr>
              <a:t>Jupyter</a:t>
            </a:r>
            <a:r>
              <a:rPr lang="en-US" altLang="en-US" sz="2800" dirty="0">
                <a:solidFill>
                  <a:srgbClr val="124562"/>
                </a:solidFill>
              </a:rPr>
              <a:t>, Flask, </a:t>
            </a:r>
            <a:r>
              <a:rPr lang="en-US" altLang="en-US" sz="2800" dirty="0" err="1" smtClean="0">
                <a:solidFill>
                  <a:srgbClr val="124562"/>
                </a:solidFill>
              </a:rPr>
              <a:t>PySpark</a:t>
            </a:r>
            <a:r>
              <a:rPr lang="en-US" altLang="en-US" sz="2800" dirty="0" smtClean="0">
                <a:solidFill>
                  <a:srgbClr val="124562"/>
                </a:solidFill>
              </a:rPr>
              <a:t>, etc.</a:t>
            </a:r>
            <a:endParaRPr lang="en-US" altLang="en-US" sz="2800" dirty="0">
              <a:solidFill>
                <a:srgbClr val="12456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124562"/>
                </a:solidFill>
              </a:rPr>
              <a:t/>
            </a:r>
            <a:br>
              <a:rPr lang="en-US" altLang="en-US" sz="2800" dirty="0">
                <a:solidFill>
                  <a:srgbClr val="124562"/>
                </a:solidFill>
              </a:rPr>
            </a:br>
            <a:r>
              <a:rPr lang="en-US" altLang="en-US" sz="2800" dirty="0">
                <a:solidFill>
                  <a:srgbClr val="124562"/>
                </a:solidFill>
              </a:rPr>
              <a:t/>
            </a:r>
            <a:br>
              <a:rPr lang="en-US" altLang="en-US" sz="2800" dirty="0">
                <a:solidFill>
                  <a:srgbClr val="124562"/>
                </a:solidFill>
              </a:rPr>
            </a:br>
            <a:endParaRPr lang="en-US" altLang="en-US" sz="2800" dirty="0">
              <a:solidFill>
                <a:srgbClr val="124562"/>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124562"/>
                </a:solidFill>
              </a:rPr>
              <a:t>Twitter: </a:t>
            </a:r>
            <a:r>
              <a:rPr lang="en-US" altLang="en-US" sz="2800" dirty="0">
                <a:solidFill>
                  <a:srgbClr val="124562"/>
                </a:solidFill>
                <a:hlinkClick r:id="rId2"/>
              </a:rPr>
              <a:t>@gdfilla</a:t>
            </a:r>
            <a:endParaRPr lang="en-US" altLang="en-US" sz="2800" dirty="0">
              <a:solidFill>
                <a:srgbClr val="124562"/>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err="1">
                <a:solidFill>
                  <a:srgbClr val="124562"/>
                </a:solidFill>
              </a:rPr>
              <a:t>Github</a:t>
            </a:r>
            <a:r>
              <a:rPr lang="en-US" altLang="en-US" sz="2800" dirty="0">
                <a:solidFill>
                  <a:srgbClr val="124562"/>
                </a:solidFill>
              </a:rPr>
              <a:t>: </a:t>
            </a:r>
            <a:r>
              <a:rPr lang="en-US" altLang="en-US" sz="2800" dirty="0">
                <a:solidFill>
                  <a:srgbClr val="124562"/>
                </a:solidFill>
                <a:hlinkClick r:id="rId3"/>
              </a:rPr>
              <a:t>https://</a:t>
            </a:r>
            <a:r>
              <a:rPr lang="en-US" altLang="en-US" sz="2800" dirty="0" smtClean="0">
                <a:solidFill>
                  <a:srgbClr val="124562"/>
                </a:solidFill>
                <a:hlinkClick r:id="rId3"/>
              </a:rPr>
              <a:t>github.com/gfilla</a:t>
            </a:r>
            <a:endParaRPr lang="en-US" altLang="en-US" sz="2800" dirty="0">
              <a:solidFill>
                <a:srgbClr val="124562"/>
              </a:solidFill>
            </a:endParaRPr>
          </a:p>
        </p:txBody>
      </p:sp>
      <p:pic>
        <p:nvPicPr>
          <p:cNvPr id="1029" name="Picture 5" descr="https://lh3.googleusercontent.com/ltNYYcWFFs9FLOqAo_JI9km9Uya8ELiEUFfLjmT87P56130huz4cFCgr84-j0tIZXkmmAz8cYnBKRqYkcBMnkrre7_-T4KPTerVfF03APuDotwIn614Eyzl3B1QpXvMer6rGqnA8O3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059" y="4343659"/>
            <a:ext cx="15430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0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316852" y="3191460"/>
            <a:ext cx="2339463" cy="157036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48"/>
          <p:cNvSpPr/>
          <p:nvPr/>
        </p:nvSpPr>
        <p:spPr>
          <a:xfrm>
            <a:off x="4930306" y="3191460"/>
            <a:ext cx="2339463" cy="157036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Rectangle 49"/>
          <p:cNvSpPr/>
          <p:nvPr/>
        </p:nvSpPr>
        <p:spPr>
          <a:xfrm>
            <a:off x="7543759" y="3191460"/>
            <a:ext cx="2339463" cy="157036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ectangle 29"/>
          <p:cNvSpPr/>
          <p:nvPr/>
        </p:nvSpPr>
        <p:spPr>
          <a:xfrm>
            <a:off x="2316852" y="2774421"/>
            <a:ext cx="2339463" cy="416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32" name="Picture 31"/>
          <p:cNvPicPr>
            <a:picLocks noChangeAspect="1"/>
          </p:cNvPicPr>
          <p:nvPr/>
        </p:nvPicPr>
        <p:blipFill>
          <a:blip r:embed="rId3">
            <a:duotone>
              <a:prstClr val="black"/>
              <a:prstClr val="white">
                <a:tint val="45000"/>
                <a:satMod val="400000"/>
              </a:prstClr>
            </a:duotone>
            <a:extLst>
              <a:ext uri="{28A0092B-C50C-407E-A947-70E740481C1C}">
                <a14:useLocalDpi xmlns:a14="http://schemas.microsoft.com/office/drawing/2010/main" val="0"/>
              </a:ext>
            </a:extLst>
          </a:blip>
          <a:stretch>
            <a:fillRect/>
          </a:stretch>
        </p:blipFill>
        <p:spPr>
          <a:xfrm>
            <a:off x="2930033" y="1577191"/>
            <a:ext cx="1113103" cy="1113103"/>
          </a:xfrm>
          <a:prstGeom prst="rect">
            <a:avLst/>
          </a:prstGeom>
        </p:spPr>
      </p:pic>
      <p:sp>
        <p:nvSpPr>
          <p:cNvPr id="33" name="TextBox 32"/>
          <p:cNvSpPr txBox="1"/>
          <p:nvPr/>
        </p:nvSpPr>
        <p:spPr>
          <a:xfrm>
            <a:off x="2478465" y="3389017"/>
            <a:ext cx="1788611" cy="1015663"/>
          </a:xfrm>
          <a:prstGeom prst="rect">
            <a:avLst/>
          </a:prstGeom>
          <a:noFill/>
        </p:spPr>
        <p:txBody>
          <a:bodyPr wrap="square" rtlCol="0">
            <a:spAutoFit/>
          </a:bodyPr>
          <a:lstStyle/>
          <a:p>
            <a:pPr>
              <a:buClrTx/>
              <a:buFontTx/>
              <a:buNone/>
            </a:pPr>
            <a:r>
              <a:rPr lang="en-US" altLang="en-US" sz="1500" dirty="0">
                <a:solidFill>
                  <a:schemeClr val="bg1"/>
                </a:solidFill>
                <a:latin typeface="+mj-lt"/>
                <a:ea typeface="HelvNeue for IBM" charset="0"/>
                <a:cs typeface="HelvNeue for IBM" charset="0"/>
              </a:rPr>
              <a:t>Built-in learning to get started or go the </a:t>
            </a:r>
            <a:r>
              <a:rPr lang="en-US" altLang="en-US" sz="1500" dirty="0">
                <a:solidFill>
                  <a:schemeClr val="bg1"/>
                </a:solidFill>
                <a:latin typeface="+mj-lt"/>
                <a:ea typeface="HelvNeue for IBM" charset="0"/>
                <a:cs typeface="HelvNeue for IBM" charset="0"/>
              </a:rPr>
              <a:t>distance with advanced tutorials</a:t>
            </a:r>
            <a:endParaRPr lang="en-US" altLang="en-US" sz="1500" dirty="0">
              <a:solidFill>
                <a:schemeClr val="bg1"/>
              </a:solidFill>
              <a:latin typeface="+mj-lt"/>
              <a:ea typeface="HelvNeue for IBM" charset="0"/>
              <a:cs typeface="HelvNeue for IBM" charset="0"/>
            </a:endParaRPr>
          </a:p>
        </p:txBody>
      </p:sp>
      <p:sp>
        <p:nvSpPr>
          <p:cNvPr id="5" name="TextBox 4"/>
          <p:cNvSpPr txBox="1"/>
          <p:nvPr/>
        </p:nvSpPr>
        <p:spPr>
          <a:xfrm>
            <a:off x="2316852" y="2798505"/>
            <a:ext cx="2339463" cy="415498"/>
          </a:xfrm>
          <a:prstGeom prst="rect">
            <a:avLst/>
          </a:prstGeom>
          <a:noFill/>
        </p:spPr>
        <p:txBody>
          <a:bodyPr wrap="square" rtlCol="0">
            <a:spAutoFit/>
          </a:bodyPr>
          <a:lstStyle/>
          <a:p>
            <a:pPr algn="ctr"/>
            <a:r>
              <a:rPr lang="en-US" sz="2100" b="1" dirty="0">
                <a:solidFill>
                  <a:schemeClr val="bg1"/>
                </a:solidFill>
                <a:latin typeface="+mj-lt"/>
                <a:ea typeface="HelvNeue for IBM" charset="0"/>
                <a:cs typeface="HelvNeue for IBM" charset="0"/>
              </a:rPr>
              <a:t>Learn</a:t>
            </a:r>
          </a:p>
        </p:txBody>
      </p:sp>
      <p:sp>
        <p:nvSpPr>
          <p:cNvPr id="38" name="Rectangle 37"/>
          <p:cNvSpPr/>
          <p:nvPr/>
        </p:nvSpPr>
        <p:spPr>
          <a:xfrm>
            <a:off x="4930306" y="2774421"/>
            <a:ext cx="2339463" cy="416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0" name="Picture 39"/>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650222" y="1650061"/>
            <a:ext cx="967361" cy="967361"/>
          </a:xfrm>
          <a:prstGeom prst="rect">
            <a:avLst/>
          </a:prstGeom>
        </p:spPr>
      </p:pic>
      <p:sp>
        <p:nvSpPr>
          <p:cNvPr id="41" name="TextBox 40"/>
          <p:cNvSpPr txBox="1"/>
          <p:nvPr/>
        </p:nvSpPr>
        <p:spPr>
          <a:xfrm>
            <a:off x="4950816" y="3389017"/>
            <a:ext cx="2311211" cy="1015663"/>
          </a:xfrm>
          <a:prstGeom prst="rect">
            <a:avLst/>
          </a:prstGeom>
          <a:noFill/>
        </p:spPr>
        <p:txBody>
          <a:bodyPr wrap="square" rtlCol="0">
            <a:spAutoFit/>
          </a:bodyPr>
          <a:lstStyle/>
          <a:p>
            <a:pPr>
              <a:buClrTx/>
              <a:buFontTx/>
              <a:buNone/>
            </a:pPr>
            <a:r>
              <a:rPr lang="en-US" altLang="en-US" sz="1500" dirty="0">
                <a:solidFill>
                  <a:schemeClr val="bg1"/>
                </a:solidFill>
                <a:latin typeface="+mj-lt"/>
                <a:ea typeface="HelvNeue for IBM" charset="0"/>
                <a:cs typeface="HelvNeue for IBM" charset="0"/>
              </a:rPr>
              <a:t>The best of </a:t>
            </a:r>
            <a:r>
              <a:rPr lang="en-US" altLang="en-US" sz="1500" dirty="0">
                <a:solidFill>
                  <a:schemeClr val="bg1"/>
                </a:solidFill>
                <a:latin typeface="+mj-lt"/>
                <a:ea typeface="HelvNeue for IBM" charset="0"/>
                <a:cs typeface="HelvNeue for IBM" charset="0"/>
              </a:rPr>
              <a:t>open source </a:t>
            </a:r>
            <a:r>
              <a:rPr lang="en-US" altLang="en-US" sz="1500" dirty="0">
                <a:solidFill>
                  <a:schemeClr val="bg1"/>
                </a:solidFill>
                <a:latin typeface="+mj-lt"/>
                <a:ea typeface="HelvNeue for IBM" charset="0"/>
                <a:cs typeface="HelvNeue for IBM" charset="0"/>
              </a:rPr>
              <a:t>and IBM value-add to create </a:t>
            </a:r>
            <a:r>
              <a:rPr lang="en-US" altLang="en-US" sz="1500" dirty="0">
                <a:solidFill>
                  <a:schemeClr val="bg1"/>
                </a:solidFill>
                <a:latin typeface="+mj-lt"/>
                <a:ea typeface="HelvNeue for IBM" charset="0"/>
                <a:cs typeface="HelvNeue for IBM" charset="0"/>
              </a:rPr>
              <a:t>state-of-the-art </a:t>
            </a:r>
            <a:r>
              <a:rPr lang="en-US" altLang="en-US" sz="1500" dirty="0">
                <a:solidFill>
                  <a:schemeClr val="bg1"/>
                </a:solidFill>
                <a:latin typeface="+mj-lt"/>
                <a:ea typeface="HelvNeue for IBM" charset="0"/>
                <a:cs typeface="HelvNeue for IBM" charset="0"/>
              </a:rPr>
              <a:t>data products</a:t>
            </a:r>
          </a:p>
        </p:txBody>
      </p:sp>
      <p:sp>
        <p:nvSpPr>
          <p:cNvPr id="42" name="TextBox 41"/>
          <p:cNvSpPr txBox="1"/>
          <p:nvPr/>
        </p:nvSpPr>
        <p:spPr>
          <a:xfrm>
            <a:off x="4930306" y="2798505"/>
            <a:ext cx="2339463" cy="415498"/>
          </a:xfrm>
          <a:prstGeom prst="rect">
            <a:avLst/>
          </a:prstGeom>
          <a:noFill/>
        </p:spPr>
        <p:txBody>
          <a:bodyPr wrap="square" rtlCol="0">
            <a:spAutoFit/>
          </a:bodyPr>
          <a:lstStyle/>
          <a:p>
            <a:pPr algn="ctr"/>
            <a:r>
              <a:rPr lang="en-US" sz="2100" b="1" dirty="0">
                <a:solidFill>
                  <a:schemeClr val="bg1"/>
                </a:solidFill>
                <a:latin typeface="+mj-lt"/>
                <a:ea typeface="HelvNeue for IBM" charset="0"/>
                <a:cs typeface="HelvNeue for IBM" charset="0"/>
              </a:rPr>
              <a:t>Create</a:t>
            </a:r>
          </a:p>
        </p:txBody>
      </p:sp>
      <p:sp>
        <p:nvSpPr>
          <p:cNvPr id="43" name="Rectangle 42"/>
          <p:cNvSpPr/>
          <p:nvPr/>
        </p:nvSpPr>
        <p:spPr>
          <a:xfrm>
            <a:off x="7543759" y="2774421"/>
            <a:ext cx="2339463" cy="416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5" name="Picture 44"/>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155911" y="1545722"/>
            <a:ext cx="1176041" cy="1176041"/>
          </a:xfrm>
          <a:prstGeom prst="rect">
            <a:avLst/>
          </a:prstGeom>
        </p:spPr>
      </p:pic>
      <p:sp>
        <p:nvSpPr>
          <p:cNvPr id="46" name="TextBox 45"/>
          <p:cNvSpPr txBox="1"/>
          <p:nvPr/>
        </p:nvSpPr>
        <p:spPr>
          <a:xfrm>
            <a:off x="7705373" y="3389017"/>
            <a:ext cx="1909081" cy="1015663"/>
          </a:xfrm>
          <a:prstGeom prst="rect">
            <a:avLst/>
          </a:prstGeom>
          <a:noFill/>
        </p:spPr>
        <p:txBody>
          <a:bodyPr wrap="square" rtlCol="0">
            <a:spAutoFit/>
          </a:bodyPr>
          <a:lstStyle/>
          <a:p>
            <a:pPr>
              <a:buClrTx/>
              <a:buFontTx/>
              <a:buNone/>
            </a:pPr>
            <a:r>
              <a:rPr lang="en-US" altLang="en-US" sz="1500" dirty="0">
                <a:solidFill>
                  <a:schemeClr val="bg1"/>
                </a:solidFill>
                <a:latin typeface="+mj-lt"/>
                <a:ea typeface="HelvNeue for IBM" charset="0"/>
                <a:cs typeface="HelvNeue for IBM" charset="0"/>
              </a:rPr>
              <a:t>Community and social features that provide meaningful collaboration</a:t>
            </a:r>
          </a:p>
        </p:txBody>
      </p:sp>
      <p:sp>
        <p:nvSpPr>
          <p:cNvPr id="47" name="TextBox 46"/>
          <p:cNvSpPr txBox="1"/>
          <p:nvPr/>
        </p:nvSpPr>
        <p:spPr>
          <a:xfrm>
            <a:off x="7543759" y="2798505"/>
            <a:ext cx="2339463" cy="415498"/>
          </a:xfrm>
          <a:prstGeom prst="rect">
            <a:avLst/>
          </a:prstGeom>
          <a:noFill/>
        </p:spPr>
        <p:txBody>
          <a:bodyPr wrap="square" rtlCol="0">
            <a:spAutoFit/>
          </a:bodyPr>
          <a:lstStyle/>
          <a:p>
            <a:pPr algn="ctr"/>
            <a:r>
              <a:rPr lang="en-US" sz="2100" b="1" dirty="0">
                <a:solidFill>
                  <a:schemeClr val="bg1"/>
                </a:solidFill>
                <a:latin typeface="+mj-lt"/>
                <a:ea typeface="HelvNeue for IBM" charset="0"/>
                <a:cs typeface="HelvNeue for IBM" charset="0"/>
              </a:rPr>
              <a:t>Collaborate</a:t>
            </a:r>
          </a:p>
        </p:txBody>
      </p:sp>
      <p:sp>
        <p:nvSpPr>
          <p:cNvPr id="3" name="Rectangle 2"/>
          <p:cNvSpPr/>
          <p:nvPr/>
        </p:nvSpPr>
        <p:spPr>
          <a:xfrm>
            <a:off x="3486582" y="5809664"/>
            <a:ext cx="5343514" cy="369332"/>
          </a:xfrm>
          <a:prstGeom prst="rect">
            <a:avLst/>
          </a:prstGeom>
          <a:solidFill>
            <a:schemeClr val="bg2">
              <a:lumMod val="20000"/>
              <a:lumOff val="80000"/>
            </a:schemeClr>
          </a:solidFill>
          <a:ln>
            <a:solidFill>
              <a:srgbClr val="007DAD"/>
            </a:solidFill>
          </a:ln>
        </p:spPr>
        <p:txBody>
          <a:bodyPr wrap="square">
            <a:spAutoFit/>
          </a:bodyPr>
          <a:lstStyle/>
          <a:p>
            <a:pPr algn="ctr"/>
            <a:r>
              <a:rPr lang="en-US" dirty="0">
                <a:hlinkClick r:id="rId6"/>
              </a:rPr>
              <a:t>http://datascience.ibm.com</a:t>
            </a:r>
            <a:endParaRPr lang="en-US" dirty="0"/>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0890" y="4943497"/>
            <a:ext cx="1611462" cy="684496"/>
          </a:xfrm>
          <a:prstGeom prst="rect">
            <a:avLst/>
          </a:prstGeom>
        </p:spPr>
      </p:pic>
      <p:sp>
        <p:nvSpPr>
          <p:cNvPr id="4" name="Title 3"/>
          <p:cNvSpPr>
            <a:spLocks noGrp="1"/>
          </p:cNvSpPr>
          <p:nvPr>
            <p:ph type="title"/>
          </p:nvPr>
        </p:nvSpPr>
        <p:spPr/>
        <p:txBody>
          <a:bodyPr vert="horz" lIns="91440" tIns="45720" rIns="91440" bIns="45720" rtlCol="0" anchor="ctr">
            <a:noAutofit/>
          </a:bodyPr>
          <a:lstStyle/>
          <a:p>
            <a:pPr algn="ctr"/>
            <a:r>
              <a:rPr lang="en-US" sz="3600" b="1" dirty="0">
                <a:solidFill>
                  <a:srgbClr val="124562"/>
                </a:solidFill>
              </a:rPr>
              <a:t>Introducing the Data Science Experience</a:t>
            </a:r>
            <a:endParaRPr lang="en-US" sz="3600" b="1" dirty="0">
              <a:solidFill>
                <a:srgbClr val="124562"/>
              </a:solidFill>
            </a:endParaRPr>
          </a:p>
        </p:txBody>
      </p:sp>
    </p:spTree>
    <p:extLst>
      <p:ext uri="{BB962C8B-B14F-4D97-AF65-F5344CB8AC3E}">
        <p14:creationId xmlns:p14="http://schemas.microsoft.com/office/powerpoint/2010/main" val="580745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p:cNvSpPr txBox="1">
            <a:spLocks noChangeArrowheads="1"/>
          </p:cNvSpPr>
          <p:nvPr/>
        </p:nvSpPr>
        <p:spPr bwMode="auto">
          <a:xfrm>
            <a:off x="6961421" y="1633170"/>
            <a:ext cx="2752872"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defTabSz="342900">
              <a:lnSpc>
                <a:spcPct val="100000"/>
              </a:lnSpc>
              <a:spcBef>
                <a:spcPct val="0"/>
              </a:spcBef>
              <a:buNone/>
            </a:pPr>
            <a:r>
              <a:rPr lang="en-US" altLang="en-US" sz="1350" b="1" dirty="0">
                <a:solidFill>
                  <a:srgbClr val="0A5889"/>
                </a:solidFill>
                <a:latin typeface="Helvetica Neue Light" charset="0"/>
                <a:ea typeface="Helvetica Neue Light" charset="0"/>
                <a:cs typeface="Helvetica Neue Light" charset="0"/>
              </a:rPr>
              <a:t>IBM Data Science Experience</a:t>
            </a:r>
          </a:p>
        </p:txBody>
      </p:sp>
      <p:sp>
        <p:nvSpPr>
          <p:cNvPr id="17" name="TextBox 16"/>
          <p:cNvSpPr txBox="1">
            <a:spLocks noChangeArrowheads="1"/>
          </p:cNvSpPr>
          <p:nvPr/>
        </p:nvSpPr>
        <p:spPr bwMode="auto">
          <a:xfrm>
            <a:off x="2768319" y="2531791"/>
            <a:ext cx="1222703"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defTabSz="342900" eaLnBrk="0">
              <a:lnSpc>
                <a:spcPct val="100000"/>
              </a:lnSpc>
              <a:spcBef>
                <a:spcPct val="0"/>
              </a:spcBef>
              <a:buNone/>
            </a:pPr>
            <a:r>
              <a:rPr lang="en-US" altLang="en-US" sz="1350" b="1" dirty="0">
                <a:solidFill>
                  <a:srgbClr val="248B82"/>
                </a:solidFill>
                <a:latin typeface="Helvetica Neue Light" charset="0"/>
                <a:ea typeface="Helvetica Neue Light" charset="0"/>
                <a:cs typeface="Helvetica Neue Light" charset="0"/>
              </a:rPr>
              <a:t>Community</a:t>
            </a:r>
          </a:p>
        </p:txBody>
      </p:sp>
      <p:sp>
        <p:nvSpPr>
          <p:cNvPr id="18" name="TextBox 7"/>
          <p:cNvSpPr txBox="1">
            <a:spLocks noChangeArrowheads="1"/>
          </p:cNvSpPr>
          <p:nvPr/>
        </p:nvSpPr>
        <p:spPr bwMode="auto">
          <a:xfrm>
            <a:off x="5402212" y="2527856"/>
            <a:ext cx="138391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defTabSz="342900" eaLnBrk="0">
              <a:lnSpc>
                <a:spcPct val="100000"/>
              </a:lnSpc>
              <a:spcBef>
                <a:spcPct val="0"/>
              </a:spcBef>
              <a:buNone/>
            </a:pPr>
            <a:r>
              <a:rPr lang="en-US" altLang="en-US" sz="1350" b="1" dirty="0">
                <a:solidFill>
                  <a:srgbClr val="248B82"/>
                </a:solidFill>
                <a:latin typeface="Helvetica Neue Light" charset="0"/>
                <a:ea typeface="Helvetica Neue Light" charset="0"/>
                <a:cs typeface="Helvetica Neue Light" charset="0"/>
              </a:rPr>
              <a:t>Open Source</a:t>
            </a:r>
          </a:p>
        </p:txBody>
      </p:sp>
      <p:sp>
        <p:nvSpPr>
          <p:cNvPr id="19" name="TextBox 8"/>
          <p:cNvSpPr txBox="1">
            <a:spLocks noChangeArrowheads="1"/>
          </p:cNvSpPr>
          <p:nvPr/>
        </p:nvSpPr>
        <p:spPr bwMode="auto">
          <a:xfrm>
            <a:off x="7905041" y="2527258"/>
            <a:ext cx="1809253"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defTabSz="342900" eaLnBrk="0">
              <a:lnSpc>
                <a:spcPct val="100000"/>
              </a:lnSpc>
              <a:spcBef>
                <a:spcPct val="0"/>
              </a:spcBef>
              <a:buNone/>
            </a:pPr>
            <a:r>
              <a:rPr lang="en-US" altLang="en-US" sz="1350" b="1">
                <a:solidFill>
                  <a:srgbClr val="248B82"/>
                </a:solidFill>
                <a:latin typeface="Helvetica Neue Light" charset="0"/>
                <a:ea typeface="Helvetica Neue Light" charset="0"/>
                <a:cs typeface="Helvetica Neue Light" charset="0"/>
              </a:rPr>
              <a:t>IBM Added Value</a:t>
            </a:r>
          </a:p>
        </p:txBody>
      </p:sp>
      <p:cxnSp>
        <p:nvCxnSpPr>
          <p:cNvPr id="20" name="Straight Connector 19"/>
          <p:cNvCxnSpPr/>
          <p:nvPr/>
        </p:nvCxnSpPr>
        <p:spPr>
          <a:xfrm>
            <a:off x="6094168" y="1979814"/>
            <a:ext cx="0" cy="476094"/>
          </a:xfrm>
          <a:prstGeom prst="line">
            <a:avLst/>
          </a:prstGeom>
          <a:noFill/>
          <a:ln w="38100" cap="flat" cmpd="sng" algn="ctr">
            <a:solidFill>
              <a:sysClr val="windowText" lastClr="000000"/>
            </a:solidFill>
            <a:prstDash val="solid"/>
            <a:miter lim="800000"/>
          </a:ln>
          <a:effectLst/>
        </p:spPr>
      </p:cxnSp>
      <p:cxnSp>
        <p:nvCxnSpPr>
          <p:cNvPr id="21" name="Straight Connector 20"/>
          <p:cNvCxnSpPr/>
          <p:nvPr/>
        </p:nvCxnSpPr>
        <p:spPr>
          <a:xfrm flipH="1" flipV="1">
            <a:off x="3379670" y="2302375"/>
            <a:ext cx="5433956" cy="13299"/>
          </a:xfrm>
          <a:prstGeom prst="line">
            <a:avLst/>
          </a:prstGeom>
          <a:noFill/>
          <a:ln w="38100" cap="flat" cmpd="sng" algn="ctr">
            <a:solidFill>
              <a:sysClr val="windowText" lastClr="000000"/>
            </a:solidFill>
            <a:prstDash val="solid"/>
            <a:miter lim="800000"/>
          </a:ln>
          <a:effectLst/>
        </p:spPr>
      </p:cxnSp>
      <p:cxnSp>
        <p:nvCxnSpPr>
          <p:cNvPr id="22" name="Straight Connector 21"/>
          <p:cNvCxnSpPr/>
          <p:nvPr/>
        </p:nvCxnSpPr>
        <p:spPr>
          <a:xfrm>
            <a:off x="3379670" y="2289675"/>
            <a:ext cx="0" cy="166235"/>
          </a:xfrm>
          <a:prstGeom prst="line">
            <a:avLst/>
          </a:prstGeom>
          <a:noFill/>
          <a:ln w="38100" cap="flat" cmpd="sng" algn="ctr">
            <a:solidFill>
              <a:sysClr val="windowText" lastClr="000000"/>
            </a:solidFill>
            <a:prstDash val="solid"/>
            <a:miter lim="800000"/>
          </a:ln>
          <a:effectLst/>
        </p:spPr>
      </p:cxnSp>
      <p:cxnSp>
        <p:nvCxnSpPr>
          <p:cNvPr id="23" name="Straight Connector 22"/>
          <p:cNvCxnSpPr/>
          <p:nvPr/>
        </p:nvCxnSpPr>
        <p:spPr>
          <a:xfrm>
            <a:off x="8813626" y="2302973"/>
            <a:ext cx="0" cy="164904"/>
          </a:xfrm>
          <a:prstGeom prst="line">
            <a:avLst/>
          </a:prstGeom>
          <a:noFill/>
          <a:ln w="38100" cap="flat" cmpd="sng" algn="ctr">
            <a:solidFill>
              <a:sysClr val="windowText" lastClr="000000"/>
            </a:solidFill>
            <a:prstDash val="solid"/>
            <a:miter lim="800000"/>
          </a:ln>
          <a:effectLst/>
        </p:spPr>
      </p:cxnSp>
      <p:sp>
        <p:nvSpPr>
          <p:cNvPr id="24" name="Rounded Rectangle 23"/>
          <p:cNvSpPr/>
          <p:nvPr/>
        </p:nvSpPr>
        <p:spPr>
          <a:xfrm>
            <a:off x="2028282" y="5751629"/>
            <a:ext cx="8127118" cy="437528"/>
          </a:xfrm>
          <a:prstGeom prst="roundRect">
            <a:avLst/>
          </a:prstGeom>
          <a:solidFill>
            <a:srgbClr val="0A5889"/>
          </a:solidFill>
          <a:ln w="6350" cap="flat" cmpd="sng" algn="ctr">
            <a:solidFill>
              <a:srgbClr val="4177BE"/>
            </a:solidFill>
            <a:prstDash val="solid"/>
            <a:miter lim="800000"/>
          </a:ln>
          <a:effectLst/>
        </p:spPr>
        <p:txBody>
          <a:bodyPr anchor="ctr"/>
          <a:lstStyle/>
          <a:p>
            <a:pPr algn="ctr" defTabSz="342900" eaLnBrk="0">
              <a:defRPr/>
            </a:pPr>
            <a:r>
              <a:rPr lang="en-US" sz="1600" b="1" dirty="0">
                <a:solidFill>
                  <a:schemeClr val="bg1"/>
                </a:solidFill>
                <a:latin typeface="Helvetica Neue"/>
                <a:ea typeface="Helvetica Neue Light" charset="0"/>
                <a:cs typeface="Helvetica Neue"/>
              </a:rPr>
              <a:t>Powered by </a:t>
            </a:r>
            <a:r>
              <a:rPr lang="en-US" sz="1600" b="1" dirty="0">
                <a:solidFill>
                  <a:schemeClr val="bg1"/>
                </a:solidFill>
                <a:latin typeface="Helvetica Neue"/>
                <a:ea typeface="Helvetica Neue Light" charset="0"/>
                <a:cs typeface="Helvetica Neue"/>
              </a:rPr>
              <a:t>Watson Data Platform</a:t>
            </a:r>
            <a:endParaRPr lang="en-US" sz="1600" b="1" dirty="0">
              <a:solidFill>
                <a:schemeClr val="bg1"/>
              </a:solidFill>
              <a:latin typeface="Helvetica Neue"/>
              <a:ea typeface="Helvetica Neue Light" charset="0"/>
              <a:cs typeface="Helvetica Neue"/>
            </a:endParaRPr>
          </a:p>
        </p:txBody>
      </p:sp>
      <p:sp>
        <p:nvSpPr>
          <p:cNvPr id="25" name="TextBox 16"/>
          <p:cNvSpPr txBox="1">
            <a:spLocks noChangeArrowheads="1"/>
          </p:cNvSpPr>
          <p:nvPr/>
        </p:nvSpPr>
        <p:spPr bwMode="auto">
          <a:xfrm>
            <a:off x="1931195" y="2900971"/>
            <a:ext cx="2584362"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marL="171450" indent="-171450" defTabSz="342900">
              <a:lnSpc>
                <a:spcPct val="100000"/>
              </a:lnSpc>
              <a:spcBef>
                <a:spcPct val="0"/>
              </a:spcBef>
            </a:pPr>
            <a:r>
              <a:rPr lang="en-US" altLang="en-US" sz="1400" dirty="0">
                <a:solidFill>
                  <a:prstClr val="black"/>
                </a:solidFill>
                <a:latin typeface="Helvetica Neue Light" charset="0"/>
                <a:ea typeface="Helvetica Neue Light" charset="0"/>
                <a:cs typeface="Helvetica Neue Light" charset="0"/>
              </a:rPr>
              <a:t>Find </a:t>
            </a:r>
            <a:r>
              <a:rPr lang="en-US" altLang="en-US" sz="1400" dirty="0">
                <a:solidFill>
                  <a:prstClr val="black"/>
                </a:solidFill>
                <a:latin typeface="Helvetica Neue Light" charset="0"/>
                <a:ea typeface="Helvetica Neue Light" charset="0"/>
                <a:cs typeface="Helvetica Neue Light" charset="0"/>
              </a:rPr>
              <a:t>tutorials and datasets</a:t>
            </a:r>
          </a:p>
          <a:p>
            <a:pPr marL="171450" indent="-171450" defTabSz="342900">
              <a:lnSpc>
                <a:spcPct val="100000"/>
              </a:lnSpc>
              <a:spcBef>
                <a:spcPct val="0"/>
              </a:spcBef>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solidFill>
                  <a:prstClr val="black"/>
                </a:solidFill>
                <a:latin typeface="Helvetica Neue Light" charset="0"/>
                <a:ea typeface="Helvetica Neue Light" charset="0"/>
                <a:cs typeface="Helvetica Neue Light" charset="0"/>
              </a:rPr>
              <a:t>Connect </a:t>
            </a:r>
            <a:r>
              <a:rPr lang="en-US" altLang="en-US" sz="1400" dirty="0">
                <a:solidFill>
                  <a:prstClr val="black"/>
                </a:solidFill>
                <a:latin typeface="Helvetica Neue Light" charset="0"/>
                <a:ea typeface="Helvetica Neue Light" charset="0"/>
                <a:cs typeface="Helvetica Neue Light" charset="0"/>
              </a:rPr>
              <a:t>with </a:t>
            </a:r>
            <a:r>
              <a:rPr lang="en-US" altLang="en-US" sz="1400" dirty="0">
                <a:solidFill>
                  <a:prstClr val="black"/>
                </a:solidFill>
                <a:latin typeface="Helvetica Neue Light" charset="0"/>
                <a:ea typeface="Helvetica Neue Light" charset="0"/>
                <a:cs typeface="Helvetica Neue Light" charset="0"/>
              </a:rPr>
              <a:t>Data Scientists</a:t>
            </a: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solidFill>
                  <a:prstClr val="black"/>
                </a:solidFill>
                <a:latin typeface="Helvetica Neue Light" charset="0"/>
                <a:ea typeface="Helvetica Neue Light" charset="0"/>
                <a:cs typeface="Helvetica Neue Light" charset="0"/>
              </a:rPr>
              <a:t>Ask </a:t>
            </a:r>
            <a:r>
              <a:rPr lang="en-US" altLang="en-US" sz="1400" dirty="0">
                <a:solidFill>
                  <a:prstClr val="black"/>
                </a:solidFill>
                <a:latin typeface="Helvetica Neue Light" charset="0"/>
                <a:ea typeface="Helvetica Neue Light" charset="0"/>
                <a:cs typeface="Helvetica Neue Light" charset="0"/>
              </a:rPr>
              <a:t>questions</a:t>
            </a:r>
          </a:p>
          <a:p>
            <a:pPr marL="171450" indent="-171450" defTabSz="342900">
              <a:lnSpc>
                <a:spcPct val="100000"/>
              </a:lnSpc>
              <a:spcBef>
                <a:spcPct val="0"/>
              </a:spcBef>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solidFill>
                  <a:prstClr val="black"/>
                </a:solidFill>
                <a:latin typeface="Helvetica Neue Light" charset="0"/>
                <a:ea typeface="Helvetica Neue Light" charset="0"/>
                <a:cs typeface="Helvetica Neue Light" charset="0"/>
              </a:rPr>
              <a:t>Read </a:t>
            </a:r>
            <a:r>
              <a:rPr lang="en-US" altLang="en-US" sz="1400" dirty="0">
                <a:solidFill>
                  <a:prstClr val="black"/>
                </a:solidFill>
                <a:latin typeface="Helvetica Neue Light" charset="0"/>
                <a:ea typeface="Helvetica Neue Light" charset="0"/>
                <a:cs typeface="Helvetica Neue Light" charset="0"/>
              </a:rPr>
              <a:t>articles and papers</a:t>
            </a:r>
          </a:p>
          <a:p>
            <a:pPr marL="171450" indent="-171450" defTabSz="342900">
              <a:lnSpc>
                <a:spcPct val="100000"/>
              </a:lnSpc>
              <a:spcBef>
                <a:spcPct val="0"/>
              </a:spcBef>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solidFill>
                  <a:prstClr val="black"/>
                </a:solidFill>
                <a:latin typeface="Helvetica Neue Light" charset="0"/>
                <a:ea typeface="Helvetica Neue Light" charset="0"/>
                <a:cs typeface="Helvetica Neue Light" charset="0"/>
              </a:rPr>
              <a:t>Fork </a:t>
            </a:r>
            <a:r>
              <a:rPr lang="en-US" altLang="en-US" sz="1400" dirty="0">
                <a:solidFill>
                  <a:prstClr val="black"/>
                </a:solidFill>
                <a:latin typeface="Helvetica Neue Light" charset="0"/>
                <a:ea typeface="Helvetica Neue Light" charset="0"/>
                <a:cs typeface="Helvetica Neue Light" charset="0"/>
              </a:rPr>
              <a:t>and share projects</a:t>
            </a:r>
          </a:p>
        </p:txBody>
      </p:sp>
      <p:sp>
        <p:nvSpPr>
          <p:cNvPr id="26" name="TextBox 20"/>
          <p:cNvSpPr txBox="1">
            <a:spLocks noChangeArrowheads="1"/>
          </p:cNvSpPr>
          <p:nvPr/>
        </p:nvSpPr>
        <p:spPr bwMode="auto">
          <a:xfrm>
            <a:off x="4590953" y="2900971"/>
            <a:ext cx="2544286"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marL="171450" indent="-171450" defTabSz="342900">
              <a:lnSpc>
                <a:spcPct val="100000"/>
              </a:lnSpc>
              <a:spcBef>
                <a:spcPct val="0"/>
              </a:spcBef>
              <a:buClr>
                <a:schemeClr val="tx1"/>
              </a:buClr>
            </a:pPr>
            <a:r>
              <a:rPr lang="en-US" altLang="en-US" sz="1400" dirty="0">
                <a:solidFill>
                  <a:prstClr val="black"/>
                </a:solidFill>
                <a:latin typeface="Helvetica Neue Light" charset="0"/>
                <a:ea typeface="Helvetica Neue Light" charset="0"/>
                <a:cs typeface="Helvetica Neue Light" charset="0"/>
              </a:rPr>
              <a:t>Code </a:t>
            </a:r>
            <a:r>
              <a:rPr lang="en-US" altLang="en-US" sz="1400" dirty="0">
                <a:solidFill>
                  <a:prstClr val="black"/>
                </a:solidFill>
                <a:latin typeface="Helvetica Neue Light" charset="0"/>
                <a:ea typeface="Helvetica Neue Light" charset="0"/>
                <a:cs typeface="Helvetica Neue Light" charset="0"/>
              </a:rPr>
              <a:t>in Scala/Python/</a:t>
            </a:r>
            <a:r>
              <a:rPr lang="en-US" altLang="en-US" sz="1400" dirty="0">
                <a:solidFill>
                  <a:prstClr val="black"/>
                </a:solidFill>
                <a:latin typeface="Helvetica Neue Light" charset="0"/>
                <a:ea typeface="Helvetica Neue Light" charset="0"/>
                <a:cs typeface="Helvetica Neue Light" charset="0"/>
              </a:rPr>
              <a:t>R</a:t>
            </a: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r>
              <a:rPr lang="en-US" altLang="en-US" sz="1400" dirty="0" err="1">
                <a:solidFill>
                  <a:prstClr val="black"/>
                </a:solidFill>
                <a:latin typeface="Helvetica Neue Light" charset="0"/>
                <a:ea typeface="Helvetica Neue Light" charset="0"/>
                <a:cs typeface="Helvetica Neue Light" charset="0"/>
              </a:rPr>
              <a:t>Jupyter</a:t>
            </a:r>
            <a:r>
              <a:rPr lang="en-US" altLang="en-US" sz="1400" dirty="0">
                <a:solidFill>
                  <a:prstClr val="black"/>
                </a:solidFill>
                <a:latin typeface="Helvetica Neue Light" charset="0"/>
                <a:ea typeface="Helvetica Neue Light" charset="0"/>
                <a:cs typeface="Helvetica Neue Light" charset="0"/>
              </a:rPr>
              <a:t> Notebooks</a:t>
            </a: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r>
              <a:rPr lang="en-US" altLang="en-US" sz="1400" dirty="0">
                <a:solidFill>
                  <a:prstClr val="black"/>
                </a:solidFill>
                <a:latin typeface="Helvetica Neue Light" charset="0"/>
                <a:ea typeface="Helvetica Neue Light" charset="0"/>
                <a:cs typeface="Helvetica Neue Light" charset="0"/>
              </a:rPr>
              <a:t>RStudio </a:t>
            </a:r>
            <a:r>
              <a:rPr lang="en-US" altLang="en-US" sz="1400" dirty="0">
                <a:solidFill>
                  <a:prstClr val="black"/>
                </a:solidFill>
                <a:latin typeface="Helvetica Neue Light" charset="0"/>
                <a:ea typeface="Helvetica Neue Light" charset="0"/>
                <a:cs typeface="Helvetica Neue Light" charset="0"/>
              </a:rPr>
              <a:t>IDE and Shiny </a:t>
            </a:r>
            <a:r>
              <a:rPr lang="en-US" altLang="en-US" sz="1400" dirty="0">
                <a:solidFill>
                  <a:prstClr val="black"/>
                </a:solidFill>
                <a:latin typeface="Helvetica Neue Light" charset="0"/>
                <a:ea typeface="Helvetica Neue Light" charset="0"/>
                <a:cs typeface="Helvetica Neue Light" charset="0"/>
              </a:rPr>
              <a:t>apps</a:t>
            </a: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endParaRPr lang="en-US" altLang="en-US" sz="1400" b="1" dirty="0">
              <a:solidFill>
                <a:srgbClr val="455AFB"/>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r>
              <a:rPr lang="en-US" altLang="en-US" sz="1400" dirty="0">
                <a:latin typeface="Helvetica Neue Light" charset="0"/>
                <a:ea typeface="Helvetica Neue Light" charset="0"/>
                <a:cs typeface="Helvetica Neue Light" charset="0"/>
              </a:rPr>
              <a:t>Apache Spark</a:t>
            </a:r>
          </a:p>
          <a:p>
            <a:pPr marL="171450" indent="-171450" defTabSz="342900">
              <a:lnSpc>
                <a:spcPct val="100000"/>
              </a:lnSpc>
              <a:spcBef>
                <a:spcPct val="0"/>
              </a:spcBef>
              <a:buClr>
                <a:schemeClr val="tx1"/>
              </a:buClr>
            </a:pPr>
            <a:endParaRPr lang="en-US" altLang="en-US" sz="1400" dirty="0">
              <a:solidFill>
                <a:prstClr val="black"/>
              </a:solidFill>
              <a:latin typeface="Helvetica Neue Light" charset="0"/>
              <a:ea typeface="Helvetica Neue Light" charset="0"/>
              <a:cs typeface="Helvetica Neue Light" charset="0"/>
            </a:endParaRPr>
          </a:p>
          <a:p>
            <a:pPr marL="171450" indent="-171450" defTabSz="342900">
              <a:lnSpc>
                <a:spcPct val="100000"/>
              </a:lnSpc>
              <a:spcBef>
                <a:spcPct val="0"/>
              </a:spcBef>
              <a:buClr>
                <a:schemeClr val="tx1"/>
              </a:buClr>
            </a:pPr>
            <a:r>
              <a:rPr lang="en-US" altLang="en-US" sz="1400" dirty="0">
                <a:solidFill>
                  <a:prstClr val="black"/>
                </a:solidFill>
                <a:latin typeface="Helvetica Neue Light" charset="0"/>
                <a:ea typeface="Helvetica Neue Light" charset="0"/>
                <a:cs typeface="Helvetica Neue Light" charset="0"/>
              </a:rPr>
              <a:t>Your </a:t>
            </a:r>
            <a:r>
              <a:rPr lang="en-US" altLang="en-US" sz="1400" dirty="0">
                <a:solidFill>
                  <a:prstClr val="black"/>
                </a:solidFill>
                <a:latin typeface="Helvetica Neue Light" charset="0"/>
                <a:ea typeface="Helvetica Neue Light" charset="0"/>
                <a:cs typeface="Helvetica Neue Light" charset="0"/>
              </a:rPr>
              <a:t>favorite libraries</a:t>
            </a:r>
          </a:p>
        </p:txBody>
      </p:sp>
      <p:sp>
        <p:nvSpPr>
          <p:cNvPr id="27" name="TextBox 21"/>
          <p:cNvSpPr txBox="1">
            <a:spLocks noChangeArrowheads="1"/>
          </p:cNvSpPr>
          <p:nvPr/>
        </p:nvSpPr>
        <p:spPr bwMode="auto">
          <a:xfrm>
            <a:off x="7561019" y="2859405"/>
            <a:ext cx="2497294"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Data </a:t>
            </a:r>
            <a:r>
              <a:rPr lang="en-US" altLang="en-US" sz="1400" dirty="0">
                <a:latin typeface="Helvetica Neue Light" charset="0"/>
                <a:ea typeface="Helvetica Neue Light" charset="0"/>
                <a:cs typeface="Helvetica Neue Light" charset="0"/>
              </a:rPr>
              <a:t>Shaping/Pipeline UI </a:t>
            </a:r>
            <a:r>
              <a:rPr lang="en-US" altLang="en-US" sz="1400" dirty="0">
                <a:latin typeface="Helvetica Neue Light" charset="0"/>
                <a:ea typeface="Helvetica Neue Light" charset="0"/>
                <a:cs typeface="Helvetica Neue Light" charset="0"/>
              </a:rPr>
              <a:t>*</a:t>
            </a: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Auto-data preparation </a:t>
            </a:r>
            <a:br>
              <a:rPr lang="en-US" altLang="en-US" sz="1400" dirty="0">
                <a:latin typeface="Helvetica Neue Light" charset="0"/>
                <a:ea typeface="Helvetica Neue Light" charset="0"/>
                <a:cs typeface="Helvetica Neue Light" charset="0"/>
              </a:rPr>
            </a:br>
            <a:r>
              <a:rPr lang="en-US" altLang="en-US" sz="1400" dirty="0">
                <a:latin typeface="Helvetica Neue Light" charset="0"/>
                <a:ea typeface="Helvetica Neue Light" charset="0"/>
                <a:cs typeface="Helvetica Neue Light" charset="0"/>
              </a:rPr>
              <a:t>and modeling*</a:t>
            </a: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Advanced Visualizations*</a:t>
            </a: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Model </a:t>
            </a:r>
            <a:r>
              <a:rPr lang="en-US" altLang="en-US" sz="1400" dirty="0">
                <a:latin typeface="Helvetica Neue Light" charset="0"/>
                <a:ea typeface="Helvetica Neue Light" charset="0"/>
                <a:cs typeface="Helvetica Neue Light" charset="0"/>
              </a:rPr>
              <a:t>management </a:t>
            </a:r>
            <a:r>
              <a:rPr lang="en-US" altLang="en-US" sz="1400" dirty="0">
                <a:latin typeface="Helvetica Neue Light" charset="0"/>
                <a:ea typeface="Helvetica Neue Light" charset="0"/>
                <a:cs typeface="Helvetica Neue Light" charset="0"/>
              </a:rPr>
              <a:t/>
            </a:r>
            <a:br>
              <a:rPr lang="en-US" altLang="en-US" sz="1400" dirty="0">
                <a:latin typeface="Helvetica Neue Light" charset="0"/>
                <a:ea typeface="Helvetica Neue Light" charset="0"/>
                <a:cs typeface="Helvetica Neue Light" charset="0"/>
              </a:rPr>
            </a:br>
            <a:r>
              <a:rPr lang="en-US" altLang="en-US" sz="1400" dirty="0">
                <a:latin typeface="Helvetica Neue Light" charset="0"/>
                <a:ea typeface="Helvetica Neue Light" charset="0"/>
                <a:cs typeface="Helvetica Neue Light" charset="0"/>
              </a:rPr>
              <a:t>and deployment*</a:t>
            </a: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endParaRPr lang="en-US" altLang="en-US" sz="1400" dirty="0">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Documented Model APIs*</a:t>
            </a:r>
          </a:p>
          <a:p>
            <a:pPr marL="171450" indent="-171450" defTabSz="342900">
              <a:lnSpc>
                <a:spcPct val="100000"/>
              </a:lnSpc>
              <a:spcBef>
                <a:spcPct val="0"/>
              </a:spcBef>
            </a:pPr>
            <a:endParaRPr lang="en-US" altLang="en-US" sz="1400" dirty="0">
              <a:solidFill>
                <a:schemeClr val="bg1">
                  <a:lumMod val="65000"/>
                </a:schemeClr>
              </a:solidFill>
              <a:latin typeface="Helvetica Neue Light" charset="0"/>
              <a:ea typeface="Helvetica Neue Light" charset="0"/>
              <a:cs typeface="Helvetica Neue Light" charset="0"/>
            </a:endParaRPr>
          </a:p>
          <a:p>
            <a:pPr marL="171450" indent="-171450" defTabSz="342900">
              <a:lnSpc>
                <a:spcPct val="100000"/>
              </a:lnSpc>
              <a:spcBef>
                <a:spcPct val="0"/>
              </a:spcBef>
            </a:pPr>
            <a:r>
              <a:rPr lang="en-US" altLang="en-US" sz="1400" dirty="0">
                <a:latin typeface="Helvetica Neue Light" charset="0"/>
                <a:ea typeface="Helvetica Neue Light" charset="0"/>
                <a:cs typeface="Helvetica Neue Light" charset="0"/>
              </a:rPr>
              <a:t>Spark as a Service</a:t>
            </a:r>
            <a:endParaRPr lang="en-US" altLang="en-US" sz="1400" dirty="0">
              <a:latin typeface="Helvetica Neue Light" charset="0"/>
              <a:ea typeface="Helvetica Neue Light" charset="0"/>
              <a:cs typeface="Helvetica Neue Light" charset="0"/>
            </a:endParaRPr>
          </a:p>
        </p:txBody>
      </p:sp>
      <p:sp>
        <p:nvSpPr>
          <p:cNvPr id="3" name="TextBox 2"/>
          <p:cNvSpPr txBox="1"/>
          <p:nvPr/>
        </p:nvSpPr>
        <p:spPr>
          <a:xfrm>
            <a:off x="8337857" y="6379366"/>
            <a:ext cx="3737113" cy="253916"/>
          </a:xfrm>
          <a:prstGeom prst="rect">
            <a:avLst/>
          </a:prstGeom>
          <a:noFill/>
        </p:spPr>
        <p:txBody>
          <a:bodyPr wrap="square" rtlCol="0">
            <a:spAutoFit/>
          </a:bodyPr>
          <a:lstStyle/>
          <a:p>
            <a:r>
              <a:rPr lang="en-US" sz="1050" dirty="0">
                <a:solidFill>
                  <a:srgbClr val="000000"/>
                </a:solidFill>
                <a:latin typeface="HelvNeue Roman for IBM"/>
              </a:rPr>
              <a:t>* DSX product roadmap items</a:t>
            </a:r>
            <a:endParaRPr lang="en-US" sz="1050" dirty="0">
              <a:solidFill>
                <a:srgbClr val="000000"/>
              </a:solidFill>
              <a:latin typeface="HelvNeue Roman for IBM"/>
            </a:endParaRPr>
          </a:p>
        </p:txBody>
      </p:sp>
      <p:sp>
        <p:nvSpPr>
          <p:cNvPr id="4" name="Title 3"/>
          <p:cNvSpPr>
            <a:spLocks noGrp="1"/>
          </p:cNvSpPr>
          <p:nvPr>
            <p:ph type="title"/>
          </p:nvPr>
        </p:nvSpPr>
        <p:spPr/>
        <p:txBody>
          <a:bodyPr/>
          <a:lstStyle/>
          <a:p>
            <a:r>
              <a:rPr lang="en-US" dirty="0" smtClean="0"/>
              <a:t>Core Attributes of the Data Science Experience</a:t>
            </a:r>
            <a:endParaRPr lang="en-US" dirty="0"/>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6110" y="1395419"/>
            <a:ext cx="1611462" cy="684496"/>
          </a:xfrm>
          <a:prstGeom prst="rect">
            <a:avLst/>
          </a:prstGeom>
        </p:spPr>
      </p:pic>
    </p:spTree>
    <p:extLst>
      <p:ext uri="{BB962C8B-B14F-4D97-AF65-F5344CB8AC3E}">
        <p14:creationId xmlns:p14="http://schemas.microsoft.com/office/powerpoint/2010/main" val="47850055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a:xfrm>
            <a:off x="1938421" y="593725"/>
            <a:ext cx="8396204" cy="425450"/>
          </a:xfrm>
        </p:spPr>
        <p:txBody>
          <a:bodyPr>
            <a:noAutofit/>
          </a:bodyPr>
          <a:lstStyle/>
          <a:p>
            <a:pPr algn="ctr" eaLnBrk="1" hangingPunct="1"/>
            <a:r>
              <a:rPr lang="en-US" altLang="en-US" sz="3600" b="1" dirty="0" smtClean="0"/>
              <a:t>Data Science Methodology </a:t>
            </a:r>
            <a:r>
              <a:rPr lang="en-US" altLang="en-US" sz="3600" b="1" dirty="0"/>
              <a:t>D</a:t>
            </a:r>
            <a:r>
              <a:rPr lang="en-US" altLang="en-US" sz="3600" b="1" dirty="0" smtClean="0"/>
              <a:t>iagram</a:t>
            </a:r>
            <a:endParaRPr lang="en-US" altLang="en-US" sz="3600" b="1" dirty="0"/>
          </a:p>
        </p:txBody>
      </p:sp>
      <p:sp>
        <p:nvSpPr>
          <p:cNvPr id="3" name="Slide Number Placeholder 2"/>
          <p:cNvSpPr>
            <a:spLocks noGrp="1"/>
          </p:cNvSpPr>
          <p:nvPr>
            <p:ph type="sldNum" sz="quarter" idx="12"/>
          </p:nvPr>
        </p:nvSpPr>
        <p:spPr/>
        <p:txBody>
          <a:bodyPr/>
          <a:lstStyle/>
          <a:p>
            <a:pPr algn="ctr"/>
            <a:fld id="{68093788-FC03-5D45-AC33-5320C8B10091}" type="slidenum">
              <a:rPr kumimoji="1" lang="ja-JP" altLang="en-US" smtClean="0"/>
              <a:pPr algn="ctr"/>
              <a:t>5</a:t>
            </a:fld>
            <a:endParaRPr kumimoji="1" lang="ja-JP" altLang="en-US"/>
          </a:p>
        </p:txBody>
      </p:sp>
      <p:sp>
        <p:nvSpPr>
          <p:cNvPr id="11" name="Rounded Rectangle 10"/>
          <p:cNvSpPr/>
          <p:nvPr/>
        </p:nvSpPr>
        <p:spPr bwMode="auto">
          <a:xfrm>
            <a:off x="3962400" y="1559055"/>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Business Understanding</a:t>
            </a:r>
          </a:p>
        </p:txBody>
      </p:sp>
      <p:sp>
        <p:nvSpPr>
          <p:cNvPr id="12" name="Rounded Rectangle 11"/>
          <p:cNvSpPr/>
          <p:nvPr/>
        </p:nvSpPr>
        <p:spPr bwMode="auto">
          <a:xfrm>
            <a:off x="7913225" y="4382462"/>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Understanding</a:t>
            </a:r>
          </a:p>
        </p:txBody>
      </p:sp>
      <p:sp>
        <p:nvSpPr>
          <p:cNvPr id="13" name="Rounded Rectangle 12"/>
          <p:cNvSpPr/>
          <p:nvPr/>
        </p:nvSpPr>
        <p:spPr bwMode="auto">
          <a:xfrm>
            <a:off x="6705600" y="5338337"/>
            <a:ext cx="13716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Preparation</a:t>
            </a:r>
          </a:p>
        </p:txBody>
      </p:sp>
      <p:sp>
        <p:nvSpPr>
          <p:cNvPr id="14" name="Arc 13"/>
          <p:cNvSpPr/>
          <p:nvPr/>
        </p:nvSpPr>
        <p:spPr bwMode="auto">
          <a:xfrm rot="972355">
            <a:off x="1411932" y="3020255"/>
            <a:ext cx="4079124" cy="3972399"/>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
        <p:nvSpPr>
          <p:cNvPr id="15" name="Rounded Rectangle 14"/>
          <p:cNvSpPr/>
          <p:nvPr/>
        </p:nvSpPr>
        <p:spPr bwMode="auto">
          <a:xfrm>
            <a:off x="6629400" y="1559055"/>
            <a:ext cx="13716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Analytic Approach</a:t>
            </a:r>
          </a:p>
        </p:txBody>
      </p:sp>
      <p:sp>
        <p:nvSpPr>
          <p:cNvPr id="16" name="Rounded Rectangle 15"/>
          <p:cNvSpPr/>
          <p:nvPr/>
        </p:nvSpPr>
        <p:spPr bwMode="auto">
          <a:xfrm>
            <a:off x="7913225" y="2518937"/>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Requirements</a:t>
            </a:r>
          </a:p>
        </p:txBody>
      </p:sp>
      <p:sp>
        <p:nvSpPr>
          <p:cNvPr id="17" name="Rounded Rectangle 16"/>
          <p:cNvSpPr/>
          <p:nvPr/>
        </p:nvSpPr>
        <p:spPr bwMode="auto">
          <a:xfrm>
            <a:off x="8001000" y="3562588"/>
            <a:ext cx="17526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Collection</a:t>
            </a:r>
          </a:p>
        </p:txBody>
      </p:sp>
      <p:sp>
        <p:nvSpPr>
          <p:cNvPr id="18" name="Rounded Rectangle 17"/>
          <p:cNvSpPr/>
          <p:nvPr/>
        </p:nvSpPr>
        <p:spPr bwMode="auto">
          <a:xfrm>
            <a:off x="4583575" y="5391733"/>
            <a:ext cx="1524000" cy="472093"/>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Modeling</a:t>
            </a:r>
          </a:p>
        </p:txBody>
      </p:sp>
      <p:sp>
        <p:nvSpPr>
          <p:cNvPr id="19" name="Rounded Rectangle 18"/>
          <p:cNvSpPr/>
          <p:nvPr/>
        </p:nvSpPr>
        <p:spPr bwMode="auto">
          <a:xfrm>
            <a:off x="2667000" y="4736419"/>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Evaluation</a:t>
            </a:r>
          </a:p>
        </p:txBody>
      </p:sp>
      <p:sp>
        <p:nvSpPr>
          <p:cNvPr id="20" name="Rounded Rectangle 19"/>
          <p:cNvSpPr/>
          <p:nvPr/>
        </p:nvSpPr>
        <p:spPr bwMode="auto">
          <a:xfrm>
            <a:off x="2432612" y="3738138"/>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Deployment</a:t>
            </a:r>
          </a:p>
        </p:txBody>
      </p:sp>
      <p:sp>
        <p:nvSpPr>
          <p:cNvPr id="21" name="Rounded Rectangle 20"/>
          <p:cNvSpPr/>
          <p:nvPr/>
        </p:nvSpPr>
        <p:spPr bwMode="auto">
          <a:xfrm>
            <a:off x="2432612" y="2899938"/>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Feedback</a:t>
            </a:r>
          </a:p>
        </p:txBody>
      </p:sp>
      <p:cxnSp>
        <p:nvCxnSpPr>
          <p:cNvPr id="22" name="Straight Arrow Connector 21"/>
          <p:cNvCxnSpPr/>
          <p:nvPr/>
        </p:nvCxnSpPr>
        <p:spPr bwMode="auto">
          <a:xfrm>
            <a:off x="5585750" y="1863855"/>
            <a:ext cx="99060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23" name="Arc 22"/>
          <p:cNvSpPr/>
          <p:nvPr/>
        </p:nvSpPr>
        <p:spPr bwMode="auto">
          <a:xfrm rot="1324787">
            <a:off x="7025836" y="1816831"/>
            <a:ext cx="1719717" cy="947016"/>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24" name="Straight Arrow Connector 23"/>
          <p:cNvCxnSpPr/>
          <p:nvPr/>
        </p:nvCxnSpPr>
        <p:spPr bwMode="auto">
          <a:xfrm>
            <a:off x="8678600" y="3170012"/>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5" name="Straight Arrow Connector 24"/>
          <p:cNvCxnSpPr/>
          <p:nvPr/>
        </p:nvCxnSpPr>
        <p:spPr bwMode="auto">
          <a:xfrm>
            <a:off x="8678600" y="3978312"/>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6" name="Straight Arrow Connector 25"/>
          <p:cNvCxnSpPr/>
          <p:nvPr/>
        </p:nvCxnSpPr>
        <p:spPr bwMode="auto">
          <a:xfrm rot="10800000">
            <a:off x="8897660" y="3943587"/>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27" name="Arc 26"/>
          <p:cNvSpPr/>
          <p:nvPr/>
        </p:nvSpPr>
        <p:spPr bwMode="auto">
          <a:xfrm rot="10740000">
            <a:off x="3495655" y="4413768"/>
            <a:ext cx="1977239" cy="1132626"/>
          </a:xfrm>
          <a:prstGeom prst="arc">
            <a:avLst>
              <a:gd name="adj1" fmla="val 15982361"/>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28" name="Straight Arrow Connector 27"/>
          <p:cNvCxnSpPr/>
          <p:nvPr/>
        </p:nvCxnSpPr>
        <p:spPr bwMode="auto">
          <a:xfrm flipH="1">
            <a:off x="6149050" y="5532436"/>
            <a:ext cx="48035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9" name="Straight Arrow Connector 28"/>
          <p:cNvCxnSpPr/>
          <p:nvPr/>
        </p:nvCxnSpPr>
        <p:spPr bwMode="auto">
          <a:xfrm>
            <a:off x="6172200" y="5743296"/>
            <a:ext cx="49530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30" name="Arc 29"/>
          <p:cNvSpPr/>
          <p:nvPr/>
        </p:nvSpPr>
        <p:spPr bwMode="auto">
          <a:xfrm rot="6432440">
            <a:off x="7456646" y="4331714"/>
            <a:ext cx="1576781" cy="1052572"/>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
        <p:nvSpPr>
          <p:cNvPr id="31" name="Arc 30"/>
          <p:cNvSpPr/>
          <p:nvPr/>
        </p:nvSpPr>
        <p:spPr bwMode="auto">
          <a:xfrm rot="10800000">
            <a:off x="3319748" y="4347737"/>
            <a:ext cx="2514600" cy="1348447"/>
          </a:xfrm>
          <a:prstGeom prst="arc">
            <a:avLst>
              <a:gd name="adj1" fmla="val 16200000"/>
              <a:gd name="adj2" fmla="val 21258532"/>
            </a:avLst>
          </a:prstGeom>
          <a:noFill/>
          <a:ln w="63500" cap="rnd" cmpd="sng" algn="ctr">
            <a:solidFill>
              <a:srgbClr val="6699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32" name="Straight Arrow Connector 31"/>
          <p:cNvCxnSpPr/>
          <p:nvPr/>
        </p:nvCxnSpPr>
        <p:spPr bwMode="auto">
          <a:xfrm flipV="1">
            <a:off x="3265249" y="3280938"/>
            <a:ext cx="0" cy="392575"/>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33" name="Straight Arrow Connector 32"/>
          <p:cNvCxnSpPr/>
          <p:nvPr/>
        </p:nvCxnSpPr>
        <p:spPr bwMode="auto">
          <a:xfrm flipV="1">
            <a:off x="3265249" y="4107563"/>
            <a:ext cx="0" cy="544974"/>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34" name="Straight Arrow Connector 33"/>
          <p:cNvCxnSpPr/>
          <p:nvPr/>
        </p:nvCxnSpPr>
        <p:spPr bwMode="auto">
          <a:xfrm rot="10800000">
            <a:off x="8897659" y="3127618"/>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35" name="Arc 34"/>
          <p:cNvSpPr/>
          <p:nvPr/>
        </p:nvSpPr>
        <p:spPr bwMode="auto">
          <a:xfrm rot="16797364">
            <a:off x="6108867" y="4662103"/>
            <a:ext cx="3507371" cy="1494025"/>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Tree>
    <p:extLst>
      <p:ext uri="{BB962C8B-B14F-4D97-AF65-F5344CB8AC3E}">
        <p14:creationId xmlns:p14="http://schemas.microsoft.com/office/powerpoint/2010/main" val="202904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7" grpId="0" animBg="1"/>
      <p:bldP spid="30" grpId="0" animBg="1"/>
      <p:bldP spid="31"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a:xfrm>
            <a:off x="1938421" y="593725"/>
            <a:ext cx="8396204" cy="425450"/>
          </a:xfrm>
        </p:spPr>
        <p:txBody>
          <a:bodyPr>
            <a:noAutofit/>
          </a:bodyPr>
          <a:lstStyle/>
          <a:p>
            <a:pPr algn="ctr" eaLnBrk="1" hangingPunct="1"/>
            <a:r>
              <a:rPr lang="en-US" altLang="en-US" sz="3600" b="1" dirty="0" smtClean="0"/>
              <a:t>Data Science Methodology </a:t>
            </a:r>
            <a:r>
              <a:rPr lang="en-US" altLang="en-US" sz="3600" b="1" dirty="0"/>
              <a:t>D</a:t>
            </a:r>
            <a:r>
              <a:rPr lang="en-US" altLang="en-US" sz="3600" b="1" dirty="0" smtClean="0"/>
              <a:t>iagram</a:t>
            </a:r>
            <a:endParaRPr lang="en-US" altLang="en-US" sz="3600" b="1" dirty="0"/>
          </a:p>
        </p:txBody>
      </p:sp>
      <p:sp>
        <p:nvSpPr>
          <p:cNvPr id="3" name="Slide Number Placeholder 2"/>
          <p:cNvSpPr>
            <a:spLocks noGrp="1"/>
          </p:cNvSpPr>
          <p:nvPr>
            <p:ph type="sldNum" sz="quarter" idx="12"/>
          </p:nvPr>
        </p:nvSpPr>
        <p:spPr>
          <a:xfrm>
            <a:off x="8611607" y="6370204"/>
            <a:ext cx="2743200" cy="365125"/>
          </a:xfrm>
        </p:spPr>
        <p:txBody>
          <a:bodyPr/>
          <a:lstStyle/>
          <a:p>
            <a:pPr algn="ctr"/>
            <a:fld id="{68093788-FC03-5D45-AC33-5320C8B10091}" type="slidenum">
              <a:rPr kumimoji="1" lang="ja-JP" altLang="en-US" smtClean="0"/>
              <a:pPr algn="ctr"/>
              <a:t>6</a:t>
            </a:fld>
            <a:endParaRPr kumimoji="1" lang="ja-JP" altLang="en-US"/>
          </a:p>
        </p:txBody>
      </p:sp>
      <p:sp>
        <p:nvSpPr>
          <p:cNvPr id="11" name="Rounded Rectangle 10"/>
          <p:cNvSpPr/>
          <p:nvPr/>
        </p:nvSpPr>
        <p:spPr bwMode="auto">
          <a:xfrm>
            <a:off x="3962400" y="1559055"/>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Business Understanding</a:t>
            </a:r>
          </a:p>
        </p:txBody>
      </p:sp>
      <p:sp>
        <p:nvSpPr>
          <p:cNvPr id="12" name="Rounded Rectangle 11"/>
          <p:cNvSpPr/>
          <p:nvPr/>
        </p:nvSpPr>
        <p:spPr bwMode="auto">
          <a:xfrm>
            <a:off x="7913225" y="4382462"/>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Understanding</a:t>
            </a:r>
          </a:p>
        </p:txBody>
      </p:sp>
      <p:sp>
        <p:nvSpPr>
          <p:cNvPr id="13" name="Rounded Rectangle 12"/>
          <p:cNvSpPr/>
          <p:nvPr/>
        </p:nvSpPr>
        <p:spPr bwMode="auto">
          <a:xfrm>
            <a:off x="6705600" y="5338337"/>
            <a:ext cx="13716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Preparation</a:t>
            </a:r>
          </a:p>
        </p:txBody>
      </p:sp>
      <p:sp>
        <p:nvSpPr>
          <p:cNvPr id="14" name="Arc 13"/>
          <p:cNvSpPr/>
          <p:nvPr/>
        </p:nvSpPr>
        <p:spPr bwMode="auto">
          <a:xfrm rot="972355">
            <a:off x="1411932" y="3020255"/>
            <a:ext cx="4079124" cy="3972399"/>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
        <p:nvSpPr>
          <p:cNvPr id="15" name="Rounded Rectangle 14"/>
          <p:cNvSpPr/>
          <p:nvPr/>
        </p:nvSpPr>
        <p:spPr bwMode="auto">
          <a:xfrm>
            <a:off x="6629400" y="1559055"/>
            <a:ext cx="13716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Analytic Approach</a:t>
            </a:r>
          </a:p>
        </p:txBody>
      </p:sp>
      <p:sp>
        <p:nvSpPr>
          <p:cNvPr id="16" name="Rounded Rectangle 15"/>
          <p:cNvSpPr/>
          <p:nvPr/>
        </p:nvSpPr>
        <p:spPr bwMode="auto">
          <a:xfrm>
            <a:off x="7913225" y="2518937"/>
            <a:ext cx="1524000" cy="578882"/>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Requirements</a:t>
            </a:r>
          </a:p>
        </p:txBody>
      </p:sp>
      <p:sp>
        <p:nvSpPr>
          <p:cNvPr id="17" name="Rounded Rectangle 16"/>
          <p:cNvSpPr/>
          <p:nvPr/>
        </p:nvSpPr>
        <p:spPr bwMode="auto">
          <a:xfrm>
            <a:off x="8001000" y="3562588"/>
            <a:ext cx="17526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Data Collection</a:t>
            </a:r>
          </a:p>
        </p:txBody>
      </p:sp>
      <p:sp>
        <p:nvSpPr>
          <p:cNvPr id="18" name="Rounded Rectangle 17"/>
          <p:cNvSpPr/>
          <p:nvPr/>
        </p:nvSpPr>
        <p:spPr bwMode="auto">
          <a:xfrm>
            <a:off x="4583575" y="5391733"/>
            <a:ext cx="1524000" cy="472093"/>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Modeling</a:t>
            </a:r>
          </a:p>
        </p:txBody>
      </p:sp>
      <p:sp>
        <p:nvSpPr>
          <p:cNvPr id="19" name="Rounded Rectangle 18"/>
          <p:cNvSpPr/>
          <p:nvPr/>
        </p:nvSpPr>
        <p:spPr bwMode="auto">
          <a:xfrm>
            <a:off x="2667000" y="4736419"/>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Evaluation</a:t>
            </a:r>
          </a:p>
        </p:txBody>
      </p:sp>
      <p:sp>
        <p:nvSpPr>
          <p:cNvPr id="20" name="Rounded Rectangle 19"/>
          <p:cNvSpPr/>
          <p:nvPr/>
        </p:nvSpPr>
        <p:spPr bwMode="auto">
          <a:xfrm>
            <a:off x="2432612" y="3738138"/>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Deployment</a:t>
            </a:r>
          </a:p>
        </p:txBody>
      </p:sp>
      <p:sp>
        <p:nvSpPr>
          <p:cNvPr id="21" name="Rounded Rectangle 20"/>
          <p:cNvSpPr/>
          <p:nvPr/>
        </p:nvSpPr>
        <p:spPr bwMode="auto">
          <a:xfrm>
            <a:off x="2432612" y="2899938"/>
            <a:ext cx="1524000" cy="340519"/>
          </a:xfrm>
          <a:prstGeom prst="round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449263" fontAlgn="base">
              <a:spcBef>
                <a:spcPct val="0"/>
              </a:spcBef>
              <a:spcAft>
                <a:spcPct val="0"/>
              </a:spcAft>
              <a:buClr>
                <a:srgbClr val="000000"/>
              </a:buClr>
              <a:buSzPct val="100000"/>
            </a:pPr>
            <a:r>
              <a:rPr lang="en-US" sz="1400" b="1" dirty="0">
                <a:solidFill>
                  <a:schemeClr val="bg1"/>
                </a:solidFill>
                <a:latin typeface="Arial" charset="0"/>
                <a:ea typeface="ＭＳ Ｐゴシック" pitchFamily="34" charset="-128"/>
              </a:rPr>
              <a:t>Feedback</a:t>
            </a:r>
          </a:p>
        </p:txBody>
      </p:sp>
      <p:cxnSp>
        <p:nvCxnSpPr>
          <p:cNvPr id="22" name="Straight Arrow Connector 21"/>
          <p:cNvCxnSpPr/>
          <p:nvPr/>
        </p:nvCxnSpPr>
        <p:spPr bwMode="auto">
          <a:xfrm>
            <a:off x="5585750" y="1863855"/>
            <a:ext cx="99060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23" name="Arc 22"/>
          <p:cNvSpPr/>
          <p:nvPr/>
        </p:nvSpPr>
        <p:spPr bwMode="auto">
          <a:xfrm rot="1324787">
            <a:off x="7025836" y="1816831"/>
            <a:ext cx="1719717" cy="947016"/>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24" name="Straight Arrow Connector 23"/>
          <p:cNvCxnSpPr/>
          <p:nvPr/>
        </p:nvCxnSpPr>
        <p:spPr bwMode="auto">
          <a:xfrm>
            <a:off x="8678600" y="3170012"/>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5" name="Straight Arrow Connector 24"/>
          <p:cNvCxnSpPr/>
          <p:nvPr/>
        </p:nvCxnSpPr>
        <p:spPr bwMode="auto">
          <a:xfrm>
            <a:off x="8678600" y="3978312"/>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6" name="Straight Arrow Connector 25"/>
          <p:cNvCxnSpPr/>
          <p:nvPr/>
        </p:nvCxnSpPr>
        <p:spPr bwMode="auto">
          <a:xfrm rot="10800000">
            <a:off x="8897660" y="3943587"/>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27" name="Arc 26"/>
          <p:cNvSpPr/>
          <p:nvPr/>
        </p:nvSpPr>
        <p:spPr bwMode="auto">
          <a:xfrm rot="10740000">
            <a:off x="3495655" y="4413768"/>
            <a:ext cx="1977239" cy="1132626"/>
          </a:xfrm>
          <a:prstGeom prst="arc">
            <a:avLst>
              <a:gd name="adj1" fmla="val 15982361"/>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28" name="Straight Arrow Connector 27"/>
          <p:cNvCxnSpPr/>
          <p:nvPr/>
        </p:nvCxnSpPr>
        <p:spPr bwMode="auto">
          <a:xfrm flipH="1">
            <a:off x="6149050" y="5532436"/>
            <a:ext cx="48035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29" name="Straight Arrow Connector 28"/>
          <p:cNvCxnSpPr/>
          <p:nvPr/>
        </p:nvCxnSpPr>
        <p:spPr bwMode="auto">
          <a:xfrm>
            <a:off x="6172200" y="5743296"/>
            <a:ext cx="495300" cy="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30" name="Arc 29"/>
          <p:cNvSpPr/>
          <p:nvPr/>
        </p:nvSpPr>
        <p:spPr bwMode="auto">
          <a:xfrm rot="6432440">
            <a:off x="7456646" y="4331714"/>
            <a:ext cx="1576781" cy="1052572"/>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
        <p:nvSpPr>
          <p:cNvPr id="31" name="Arc 30"/>
          <p:cNvSpPr/>
          <p:nvPr/>
        </p:nvSpPr>
        <p:spPr bwMode="auto">
          <a:xfrm rot="10800000">
            <a:off x="3319748" y="4347737"/>
            <a:ext cx="2514600" cy="1348447"/>
          </a:xfrm>
          <a:prstGeom prst="arc">
            <a:avLst>
              <a:gd name="adj1" fmla="val 16200000"/>
              <a:gd name="adj2" fmla="val 21258532"/>
            </a:avLst>
          </a:prstGeom>
          <a:noFill/>
          <a:ln w="63500" cap="rnd" cmpd="sng" algn="ctr">
            <a:solidFill>
              <a:srgbClr val="6699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cxnSp>
        <p:nvCxnSpPr>
          <p:cNvPr id="32" name="Straight Arrow Connector 31"/>
          <p:cNvCxnSpPr/>
          <p:nvPr/>
        </p:nvCxnSpPr>
        <p:spPr bwMode="auto">
          <a:xfrm flipV="1">
            <a:off x="3265249" y="3280938"/>
            <a:ext cx="0" cy="392575"/>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33" name="Straight Arrow Connector 32"/>
          <p:cNvCxnSpPr/>
          <p:nvPr/>
        </p:nvCxnSpPr>
        <p:spPr bwMode="auto">
          <a:xfrm flipV="1">
            <a:off x="3265249" y="4107563"/>
            <a:ext cx="0" cy="544974"/>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cxnSp>
        <p:nvCxnSpPr>
          <p:cNvPr id="34" name="Straight Arrow Connector 33"/>
          <p:cNvCxnSpPr/>
          <p:nvPr/>
        </p:nvCxnSpPr>
        <p:spPr bwMode="auto">
          <a:xfrm rot="10800000">
            <a:off x="8897659" y="3127618"/>
            <a:ext cx="0" cy="381000"/>
          </a:xfrm>
          <a:prstGeom prst="straightConnector1">
            <a:avLst/>
          </a:prstGeom>
          <a:solidFill>
            <a:srgbClr val="00B8FF"/>
          </a:solidFill>
          <a:ln w="63500" cap="rnd" cmpd="sng" algn="ctr">
            <a:solidFill>
              <a:srgbClr val="6699FF"/>
            </a:solidFill>
            <a:prstDash val="solid"/>
            <a:round/>
            <a:headEnd type="none" w="med" len="med"/>
            <a:tailEnd type="triangle"/>
          </a:ln>
          <a:effectLst/>
        </p:spPr>
      </p:cxnSp>
      <p:sp>
        <p:nvSpPr>
          <p:cNvPr id="35" name="Arc 34"/>
          <p:cNvSpPr/>
          <p:nvPr/>
        </p:nvSpPr>
        <p:spPr bwMode="auto">
          <a:xfrm rot="16797364">
            <a:off x="6108867" y="4662103"/>
            <a:ext cx="3507371" cy="1494025"/>
          </a:xfrm>
          <a:prstGeom prst="arc">
            <a:avLst>
              <a:gd name="adj1" fmla="val 16200000"/>
              <a:gd name="adj2" fmla="val 21258532"/>
            </a:avLst>
          </a:prstGeom>
          <a:noFill/>
          <a:ln w="63500" cap="rnd" cmpd="sng" algn="ctr">
            <a:solidFill>
              <a:srgbClr val="6699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endParaRPr lang="en-US" sz="2200" dirty="0">
              <a:solidFill>
                <a:srgbClr val="3333FF"/>
              </a:solidFill>
              <a:latin typeface="Arial" charset="0"/>
              <a:ea typeface="ＭＳ Ｐゴシック" pitchFamily="34" charset="-128"/>
            </a:endParaRPr>
          </a:p>
        </p:txBody>
      </p:sp>
      <p:sp>
        <p:nvSpPr>
          <p:cNvPr id="2" name="Rectangle 1"/>
          <p:cNvSpPr/>
          <p:nvPr/>
        </p:nvSpPr>
        <p:spPr>
          <a:xfrm>
            <a:off x="4583575" y="3538417"/>
            <a:ext cx="5336280" cy="2613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urved Connector 4"/>
          <p:cNvCxnSpPr>
            <a:stCxn id="8" idx="2"/>
            <a:endCxn id="2" idx="3"/>
          </p:cNvCxnSpPr>
          <p:nvPr/>
        </p:nvCxnSpPr>
        <p:spPr>
          <a:xfrm rot="5400000">
            <a:off x="10250423" y="3998357"/>
            <a:ext cx="515994" cy="117712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113311" y="3959592"/>
            <a:ext cx="1967345" cy="369332"/>
          </a:xfrm>
          <a:prstGeom prst="rect">
            <a:avLst/>
          </a:prstGeom>
          <a:noFill/>
        </p:spPr>
        <p:txBody>
          <a:bodyPr wrap="square" rtlCol="0">
            <a:spAutoFit/>
          </a:bodyPr>
          <a:lstStyle/>
          <a:p>
            <a:r>
              <a:rPr lang="en-US" smtClean="0"/>
              <a:t>Our focus today</a:t>
            </a:r>
            <a:endParaRPr lang="en-US"/>
          </a:p>
        </p:txBody>
      </p:sp>
    </p:spTree>
    <p:extLst>
      <p:ext uri="{BB962C8B-B14F-4D97-AF65-F5344CB8AC3E}">
        <p14:creationId xmlns:p14="http://schemas.microsoft.com/office/powerpoint/2010/main" val="170259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7" grpId="0" animBg="1"/>
      <p:bldP spid="30" grpId="0" animBg="1"/>
      <p:bldP spid="31"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902"/>
            <a:ext cx="10515600" cy="701675"/>
          </a:xfrm>
        </p:spPr>
        <p:txBody>
          <a:bodyPr>
            <a:normAutofit/>
          </a:bodyPr>
          <a:lstStyle/>
          <a:p>
            <a:pPr algn="ctr"/>
            <a:r>
              <a:rPr lang="en-US" smtClean="0"/>
              <a:t>Machine Learning</a:t>
            </a:r>
            <a:endParaRPr lang="en-US" dirty="0"/>
          </a:p>
        </p:txBody>
      </p:sp>
      <p:pic>
        <p:nvPicPr>
          <p:cNvPr id="5" name="Content Placeholder 4"/>
          <p:cNvPicPr>
            <a:picLocks noGrp="1" noChangeAspect="1"/>
          </p:cNvPicPr>
          <p:nvPr>
            <p:ph idx="1"/>
          </p:nvPr>
        </p:nvPicPr>
        <p:blipFill>
          <a:blip r:embed="rId2"/>
          <a:stretch>
            <a:fillRect/>
          </a:stretch>
        </p:blipFill>
        <p:spPr>
          <a:xfrm>
            <a:off x="1436647" y="2117754"/>
            <a:ext cx="4447885" cy="2959865"/>
          </a:xfrm>
          <a:prstGeom prst="rect">
            <a:avLst/>
          </a:prstGeom>
        </p:spPr>
      </p:pic>
      <p:sp>
        <p:nvSpPr>
          <p:cNvPr id="4" name="Slide Number Placeholder 3"/>
          <p:cNvSpPr>
            <a:spLocks noGrp="1"/>
          </p:cNvSpPr>
          <p:nvPr>
            <p:ph type="sldNum" sz="quarter" idx="12"/>
          </p:nvPr>
        </p:nvSpPr>
        <p:spPr/>
        <p:txBody>
          <a:bodyPr/>
          <a:lstStyle/>
          <a:p>
            <a:fld id="{1AE53C16-F023-BF44-95C1-EDF21D95302D}" type="slidenum">
              <a:rPr lang="en-US" smtClean="0"/>
              <a:t>7</a:t>
            </a:fld>
            <a:endParaRPr lang="en-US"/>
          </a:p>
        </p:txBody>
      </p:sp>
      <p:cxnSp>
        <p:nvCxnSpPr>
          <p:cNvPr id="7" name="Straight Connector 6"/>
          <p:cNvCxnSpPr/>
          <p:nvPr/>
        </p:nvCxnSpPr>
        <p:spPr>
          <a:xfrm>
            <a:off x="6096000" y="1911928"/>
            <a:ext cx="0" cy="3872072"/>
          </a:xfrm>
          <a:prstGeom prst="line">
            <a:avLst/>
          </a:prstGeom>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3"/>
          <a:stretch>
            <a:fillRect/>
          </a:stretch>
        </p:blipFill>
        <p:spPr>
          <a:xfrm>
            <a:off x="6307469" y="2098558"/>
            <a:ext cx="4378812" cy="2998258"/>
          </a:xfrm>
          <a:prstGeom prst="rect">
            <a:avLst/>
          </a:prstGeom>
        </p:spPr>
      </p:pic>
      <p:cxnSp>
        <p:nvCxnSpPr>
          <p:cNvPr id="11" name="Straight Connector 10"/>
          <p:cNvCxnSpPr/>
          <p:nvPr/>
        </p:nvCxnSpPr>
        <p:spPr>
          <a:xfrm flipV="1">
            <a:off x="838200" y="1898073"/>
            <a:ext cx="10480589" cy="41563"/>
          </a:xfrm>
          <a:prstGeom prst="line">
            <a:avLst/>
          </a:prstGeom>
        </p:spPr>
        <p:style>
          <a:lnRef idx="1">
            <a:schemeClr val="dk1"/>
          </a:lnRef>
          <a:fillRef idx="0">
            <a:schemeClr val="dk1"/>
          </a:fillRef>
          <a:effectRef idx="0">
            <a:schemeClr val="dk1"/>
          </a:effectRef>
          <a:fontRef idx="minor">
            <a:schemeClr val="tx1"/>
          </a:fontRef>
        </p:style>
      </p:cxnSp>
      <p:sp>
        <p:nvSpPr>
          <p:cNvPr id="14" name="Title 1"/>
          <p:cNvSpPr txBox="1">
            <a:spLocks/>
          </p:cNvSpPr>
          <p:nvPr/>
        </p:nvSpPr>
        <p:spPr>
          <a:xfrm>
            <a:off x="1226127" y="1246230"/>
            <a:ext cx="10515600"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124562"/>
                </a:solidFill>
                <a:latin typeface="+mj-lt"/>
                <a:ea typeface="+mj-ea"/>
                <a:cs typeface="+mj-cs"/>
              </a:defRPr>
            </a:lvl1pPr>
          </a:lstStyle>
          <a:p>
            <a:pPr algn="ctr"/>
            <a:r>
              <a:rPr lang="en-US" dirty="0" smtClean="0"/>
              <a:t>Supervised vs. Unsupervised</a:t>
            </a:r>
            <a:endParaRPr lang="en-US" dirty="0"/>
          </a:p>
        </p:txBody>
      </p:sp>
    </p:spTree>
    <p:extLst>
      <p:ext uri="{BB962C8B-B14F-4D97-AF65-F5344CB8AC3E}">
        <p14:creationId xmlns:p14="http://schemas.microsoft.com/office/powerpoint/2010/main" val="4031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Toolbelt</a:t>
            </a:r>
            <a:r>
              <a:rPr lang="en-US" dirty="0" smtClean="0"/>
              <a:t> of the Data Scientist</a:t>
            </a:r>
            <a:endParaRPr lang="en-US" dirty="0"/>
          </a:p>
        </p:txBody>
      </p:sp>
      <p:sp>
        <p:nvSpPr>
          <p:cNvPr id="3" name="Content Placeholder 2"/>
          <p:cNvSpPr>
            <a:spLocks noGrp="1"/>
          </p:cNvSpPr>
          <p:nvPr>
            <p:ph idx="1"/>
          </p:nvPr>
        </p:nvSpPr>
        <p:spPr>
          <a:xfrm>
            <a:off x="838200" y="1525587"/>
            <a:ext cx="5330371" cy="4830763"/>
          </a:xfrm>
        </p:spPr>
        <p:txBody>
          <a:bodyPr>
            <a:normAutofit/>
          </a:bodyPr>
          <a:lstStyle/>
          <a:p>
            <a:pPr marL="363538" indent="-249238"/>
            <a:r>
              <a:rPr lang="en-US" dirty="0"/>
              <a:t>Linear </a:t>
            </a:r>
            <a:r>
              <a:rPr lang="en-US" dirty="0" smtClean="0"/>
              <a:t>regression (S)</a:t>
            </a:r>
            <a:endParaRPr lang="en-US" dirty="0"/>
          </a:p>
          <a:p>
            <a:pPr marL="363538" indent="-249238"/>
            <a:r>
              <a:rPr lang="en-US" dirty="0"/>
              <a:t>Logistic </a:t>
            </a:r>
            <a:r>
              <a:rPr lang="en-US" dirty="0"/>
              <a:t>regression (S)</a:t>
            </a:r>
            <a:endParaRPr lang="en-US" dirty="0"/>
          </a:p>
          <a:p>
            <a:pPr marL="363538" indent="-249238"/>
            <a:r>
              <a:rPr lang="en-US" dirty="0" smtClean="0"/>
              <a:t>Decision </a:t>
            </a:r>
            <a:r>
              <a:rPr lang="en-US" dirty="0"/>
              <a:t>Trees (S)</a:t>
            </a:r>
            <a:endParaRPr lang="en-US" dirty="0" smtClean="0"/>
          </a:p>
          <a:p>
            <a:pPr marL="363538" indent="-249238"/>
            <a:r>
              <a:rPr lang="en-US" b="1" u="sng" dirty="0" smtClean="0"/>
              <a:t>Clustering (U)</a:t>
            </a:r>
            <a:endParaRPr lang="en-US" b="1" u="sng" dirty="0"/>
          </a:p>
          <a:p>
            <a:pPr marL="363538" indent="-249238"/>
            <a:r>
              <a:rPr lang="en-US" dirty="0"/>
              <a:t>Principal component </a:t>
            </a:r>
            <a:r>
              <a:rPr lang="en-US" dirty="0" smtClean="0"/>
              <a:t>analysis (U)</a:t>
            </a:r>
            <a:endParaRPr lang="en-US" dirty="0"/>
          </a:p>
          <a:p>
            <a:pPr marL="363538" indent="-249238"/>
            <a:r>
              <a:rPr lang="en-US" dirty="0"/>
              <a:t>Text </a:t>
            </a:r>
            <a:r>
              <a:rPr lang="en-US" dirty="0" smtClean="0"/>
              <a:t>analysis (S/U)</a:t>
            </a:r>
            <a:endParaRPr lang="en-US" dirty="0"/>
          </a:p>
          <a:p>
            <a:pPr marL="363538" indent="-249238"/>
            <a:r>
              <a:rPr lang="en-US" dirty="0"/>
              <a:t>SVM/SVR (S)</a:t>
            </a:r>
            <a:endParaRPr lang="en-US" dirty="0"/>
          </a:p>
          <a:p>
            <a:pPr marL="363538" indent="-249238"/>
            <a:r>
              <a:rPr lang="en-US" dirty="0"/>
              <a:t>Neural </a:t>
            </a:r>
            <a:r>
              <a:rPr lang="en-US" dirty="0" smtClean="0"/>
              <a:t>networks (S/U)</a:t>
            </a:r>
            <a:endParaRPr lang="en-US" dirty="0" smtClean="0"/>
          </a:p>
          <a:p>
            <a:pPr marL="363538" indent="-249238"/>
            <a:r>
              <a:rPr lang="en-US" dirty="0" smtClean="0"/>
              <a:t>Recommender </a:t>
            </a:r>
            <a:r>
              <a:rPr lang="en-US" dirty="0" smtClean="0"/>
              <a:t>Systems (S)</a:t>
            </a:r>
            <a:endParaRPr lang="en-US" dirty="0"/>
          </a:p>
          <a:p>
            <a:pPr marL="363538" indent="-249238"/>
            <a:endParaRPr lang="en-US" dirty="0"/>
          </a:p>
        </p:txBody>
      </p:sp>
      <p:sp>
        <p:nvSpPr>
          <p:cNvPr id="4" name="Slide Number Placeholder 3"/>
          <p:cNvSpPr>
            <a:spLocks noGrp="1"/>
          </p:cNvSpPr>
          <p:nvPr>
            <p:ph type="sldNum" sz="quarter" idx="12"/>
          </p:nvPr>
        </p:nvSpPr>
        <p:spPr/>
        <p:txBody>
          <a:bodyPr/>
          <a:lstStyle/>
          <a:p>
            <a:fld id="{1AE53C16-F023-BF44-95C1-EDF21D95302D}" type="slidenum">
              <a:rPr lang="en-US" smtClean="0"/>
              <a:t>8</a:t>
            </a:fld>
            <a:endParaRPr lang="en-US"/>
          </a:p>
        </p:txBody>
      </p:sp>
      <p:sp>
        <p:nvSpPr>
          <p:cNvPr id="7" name="TextBox 6"/>
          <p:cNvSpPr txBox="1"/>
          <p:nvPr/>
        </p:nvSpPr>
        <p:spPr>
          <a:xfrm>
            <a:off x="7176655" y="5798145"/>
            <a:ext cx="3810000" cy="923330"/>
          </a:xfrm>
          <a:prstGeom prst="rect">
            <a:avLst/>
          </a:prstGeom>
          <a:noFill/>
        </p:spPr>
        <p:txBody>
          <a:bodyPr wrap="square" rtlCol="0">
            <a:spAutoFit/>
          </a:bodyPr>
          <a:lstStyle/>
          <a:p>
            <a:r>
              <a:rPr lang="en-US" dirty="0" smtClean="0"/>
              <a:t>S == Supervised Learning Technique</a:t>
            </a:r>
          </a:p>
          <a:p>
            <a:r>
              <a:rPr lang="en-US" dirty="0" smtClean="0"/>
              <a:t>U == </a:t>
            </a:r>
            <a:r>
              <a:rPr lang="en-US" dirty="0" err="1" smtClean="0"/>
              <a:t>Unsupersved</a:t>
            </a:r>
            <a:r>
              <a:rPr lang="en-US" dirty="0" smtClean="0"/>
              <a:t> Learning Technique</a:t>
            </a:r>
          </a:p>
          <a:p>
            <a:r>
              <a:rPr lang="en-US" dirty="0" smtClean="0"/>
              <a:t>S/U == Can be combination of both</a:t>
            </a:r>
            <a:endParaRPr lang="en-US" dirty="0"/>
          </a:p>
        </p:txBody>
      </p:sp>
    </p:spTree>
    <p:extLst>
      <p:ext uri="{BB962C8B-B14F-4D97-AF65-F5344CB8AC3E}">
        <p14:creationId xmlns:p14="http://schemas.microsoft.com/office/powerpoint/2010/main" val="1576169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4275934" y="1560475"/>
            <a:ext cx="3249385" cy="2938011"/>
            <a:chOff x="6573239" y="3392159"/>
            <a:chExt cx="2832016" cy="2560637"/>
          </a:xfrm>
          <a:solidFill>
            <a:schemeClr val="tx1"/>
          </a:solidFill>
        </p:grpSpPr>
        <p:grpSp>
          <p:nvGrpSpPr>
            <p:cNvPr id="5" name="Group 6"/>
            <p:cNvGrpSpPr>
              <a:grpSpLocks/>
            </p:cNvGrpSpPr>
            <p:nvPr/>
          </p:nvGrpSpPr>
          <p:grpSpPr bwMode="auto">
            <a:xfrm>
              <a:off x="6573239" y="3392159"/>
              <a:ext cx="2832016" cy="2560637"/>
              <a:chOff x="2160" y="2544"/>
              <a:chExt cx="1920" cy="1613"/>
            </a:xfrm>
            <a:grpFill/>
          </p:grpSpPr>
          <p:sp>
            <p:nvSpPr>
              <p:cNvPr id="16" name="Line 7"/>
              <p:cNvSpPr>
                <a:spLocks noChangeShapeType="1"/>
              </p:cNvSpPr>
              <p:nvPr/>
            </p:nvSpPr>
            <p:spPr bwMode="auto">
              <a:xfrm>
                <a:off x="2736" y="2544"/>
                <a:ext cx="0" cy="1152"/>
              </a:xfrm>
              <a:prstGeom prst="line">
                <a:avLst/>
              </a:prstGeom>
              <a:grp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7" name="Line 8"/>
              <p:cNvSpPr>
                <a:spLocks noChangeShapeType="1"/>
              </p:cNvSpPr>
              <p:nvPr/>
            </p:nvSpPr>
            <p:spPr bwMode="auto">
              <a:xfrm>
                <a:off x="2736" y="3696"/>
                <a:ext cx="1344" cy="0"/>
              </a:xfrm>
              <a:prstGeom prst="line">
                <a:avLst/>
              </a:prstGeom>
              <a:grp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8" name="Freeform 9"/>
              <p:cNvSpPr>
                <a:spLocks/>
              </p:cNvSpPr>
              <p:nvPr/>
            </p:nvSpPr>
            <p:spPr bwMode="auto">
              <a:xfrm>
                <a:off x="2256" y="3696"/>
                <a:ext cx="480" cy="461"/>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grp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CA"/>
              </a:p>
            </p:txBody>
          </p:sp>
          <p:sp>
            <p:nvSpPr>
              <p:cNvPr id="19" name="AutoShape 10"/>
              <p:cNvSpPr>
                <a:spLocks noChangeArrowheads="1"/>
              </p:cNvSpPr>
              <p:nvPr/>
            </p:nvSpPr>
            <p:spPr bwMode="auto">
              <a:xfrm>
                <a:off x="3264" y="2880"/>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0" name="AutoShape 11"/>
              <p:cNvSpPr>
                <a:spLocks noChangeArrowheads="1"/>
              </p:cNvSpPr>
              <p:nvPr/>
            </p:nvSpPr>
            <p:spPr bwMode="auto">
              <a:xfrm>
                <a:off x="3408" y="2880"/>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1" name="AutoShape 12"/>
              <p:cNvSpPr>
                <a:spLocks noChangeArrowheads="1"/>
              </p:cNvSpPr>
              <p:nvPr/>
            </p:nvSpPr>
            <p:spPr bwMode="auto">
              <a:xfrm>
                <a:off x="3360" y="273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2" name="AutoShape 13"/>
              <p:cNvSpPr>
                <a:spLocks noChangeArrowheads="1"/>
              </p:cNvSpPr>
              <p:nvPr/>
            </p:nvSpPr>
            <p:spPr bwMode="auto">
              <a:xfrm>
                <a:off x="3360" y="3024"/>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3" name="AutoShape 14"/>
              <p:cNvSpPr>
                <a:spLocks noChangeArrowheads="1"/>
              </p:cNvSpPr>
              <p:nvPr/>
            </p:nvSpPr>
            <p:spPr bwMode="auto">
              <a:xfrm>
                <a:off x="3600" y="2880"/>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4" name="AutoShape 15"/>
              <p:cNvSpPr>
                <a:spLocks noChangeArrowheads="1"/>
              </p:cNvSpPr>
              <p:nvPr/>
            </p:nvSpPr>
            <p:spPr bwMode="auto">
              <a:xfrm>
                <a:off x="3504" y="2784"/>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5" name="AutoShape 16"/>
              <p:cNvSpPr>
                <a:spLocks noChangeArrowheads="1"/>
              </p:cNvSpPr>
              <p:nvPr/>
            </p:nvSpPr>
            <p:spPr bwMode="auto">
              <a:xfrm>
                <a:off x="3168" y="273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6" name="AutoShape 17"/>
              <p:cNvSpPr>
                <a:spLocks noChangeArrowheads="1"/>
              </p:cNvSpPr>
              <p:nvPr/>
            </p:nvSpPr>
            <p:spPr bwMode="auto">
              <a:xfrm>
                <a:off x="3504" y="297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7" name="AutoShape 18"/>
              <p:cNvSpPr>
                <a:spLocks noChangeArrowheads="1"/>
              </p:cNvSpPr>
              <p:nvPr/>
            </p:nvSpPr>
            <p:spPr bwMode="auto">
              <a:xfrm>
                <a:off x="3168" y="297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8" name="AutoShape 19"/>
              <p:cNvSpPr>
                <a:spLocks noChangeArrowheads="1"/>
              </p:cNvSpPr>
              <p:nvPr/>
            </p:nvSpPr>
            <p:spPr bwMode="auto">
              <a:xfrm>
                <a:off x="2160" y="3264"/>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29" name="AutoShape 20"/>
              <p:cNvSpPr>
                <a:spLocks noChangeArrowheads="1"/>
              </p:cNvSpPr>
              <p:nvPr/>
            </p:nvSpPr>
            <p:spPr bwMode="auto">
              <a:xfrm>
                <a:off x="2304" y="3312"/>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0" name="AutoShape 21"/>
              <p:cNvSpPr>
                <a:spLocks noChangeArrowheads="1"/>
              </p:cNvSpPr>
              <p:nvPr/>
            </p:nvSpPr>
            <p:spPr bwMode="auto">
              <a:xfrm>
                <a:off x="2304" y="345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1" name="AutoShape 22"/>
              <p:cNvSpPr>
                <a:spLocks noChangeArrowheads="1"/>
              </p:cNvSpPr>
              <p:nvPr/>
            </p:nvSpPr>
            <p:spPr bwMode="auto">
              <a:xfrm>
                <a:off x="2448" y="3312"/>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2" name="AutoShape 23"/>
              <p:cNvSpPr>
                <a:spLocks noChangeArrowheads="1"/>
              </p:cNvSpPr>
              <p:nvPr/>
            </p:nvSpPr>
            <p:spPr bwMode="auto">
              <a:xfrm>
                <a:off x="2352" y="3168"/>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3" name="AutoShape 24"/>
              <p:cNvSpPr>
                <a:spLocks noChangeArrowheads="1"/>
              </p:cNvSpPr>
              <p:nvPr/>
            </p:nvSpPr>
            <p:spPr bwMode="auto">
              <a:xfrm>
                <a:off x="2448" y="345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4" name="AutoShape 25"/>
              <p:cNvSpPr>
                <a:spLocks noChangeArrowheads="1"/>
              </p:cNvSpPr>
              <p:nvPr/>
            </p:nvSpPr>
            <p:spPr bwMode="auto">
              <a:xfrm>
                <a:off x="2160" y="3408"/>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5" name="AutoShape 26"/>
              <p:cNvSpPr>
                <a:spLocks noChangeArrowheads="1"/>
              </p:cNvSpPr>
              <p:nvPr/>
            </p:nvSpPr>
            <p:spPr bwMode="auto">
              <a:xfrm>
                <a:off x="3504" y="3552"/>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6" name="AutoShape 27"/>
              <p:cNvSpPr>
                <a:spLocks noChangeArrowheads="1"/>
              </p:cNvSpPr>
              <p:nvPr/>
            </p:nvSpPr>
            <p:spPr bwMode="auto">
              <a:xfrm>
                <a:off x="3792" y="3600"/>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7" name="AutoShape 28"/>
              <p:cNvSpPr>
                <a:spLocks noChangeArrowheads="1"/>
              </p:cNvSpPr>
              <p:nvPr/>
            </p:nvSpPr>
            <p:spPr bwMode="auto">
              <a:xfrm>
                <a:off x="3648" y="3696"/>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8" name="AutoShape 29"/>
              <p:cNvSpPr>
                <a:spLocks noChangeArrowheads="1"/>
              </p:cNvSpPr>
              <p:nvPr/>
            </p:nvSpPr>
            <p:spPr bwMode="auto">
              <a:xfrm>
                <a:off x="3504" y="3792"/>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39" name="AutoShape 30"/>
              <p:cNvSpPr>
                <a:spLocks noChangeArrowheads="1"/>
              </p:cNvSpPr>
              <p:nvPr/>
            </p:nvSpPr>
            <p:spPr bwMode="auto">
              <a:xfrm>
                <a:off x="3696" y="3792"/>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40" name="AutoShape 31"/>
              <p:cNvSpPr>
                <a:spLocks noChangeArrowheads="1"/>
              </p:cNvSpPr>
              <p:nvPr/>
            </p:nvSpPr>
            <p:spPr bwMode="auto">
              <a:xfrm flipV="1">
                <a:off x="3504" y="3648"/>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sp>
            <p:nvSpPr>
              <p:cNvPr id="41" name="AutoShape 32"/>
              <p:cNvSpPr>
                <a:spLocks noChangeArrowheads="1"/>
              </p:cNvSpPr>
              <p:nvPr/>
            </p:nvSpPr>
            <p:spPr bwMode="auto">
              <a:xfrm>
                <a:off x="3696" y="3504"/>
                <a:ext cx="96" cy="96"/>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grpSp>
        <p:sp>
          <p:nvSpPr>
            <p:cNvPr id="42" name="AutoShape 13"/>
            <p:cNvSpPr>
              <a:spLocks noChangeArrowheads="1"/>
            </p:cNvSpPr>
            <p:nvPr/>
          </p:nvSpPr>
          <p:spPr bwMode="auto">
            <a:xfrm>
              <a:off x="8122962" y="4274014"/>
              <a:ext cx="114300" cy="152400"/>
            </a:xfrm>
            <a:prstGeom prst="octagon">
              <a:avLst>
                <a:gd name="adj" fmla="val 29287"/>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MY" altLang="en-US"/>
            </a:p>
          </p:txBody>
        </p:sp>
      </p:grpSp>
      <p:sp>
        <p:nvSpPr>
          <p:cNvPr id="45" name="Title 1"/>
          <p:cNvSpPr>
            <a:spLocks noGrp="1"/>
          </p:cNvSpPr>
          <p:nvPr>
            <p:ph type="title"/>
          </p:nvPr>
        </p:nvSpPr>
        <p:spPr/>
        <p:txBody>
          <a:bodyPr>
            <a:noAutofit/>
          </a:bodyPr>
          <a:lstStyle/>
          <a:p>
            <a:pPr algn="ctr"/>
            <a:r>
              <a:rPr lang="en-US" sz="2800" b="1" dirty="0" smtClean="0">
                <a:solidFill>
                  <a:schemeClr val="tx1"/>
                </a:solidFill>
              </a:rPr>
              <a:t>Which </a:t>
            </a:r>
            <a:r>
              <a:rPr lang="en-US" sz="2800" b="1" dirty="0" smtClean="0">
                <a:solidFill>
                  <a:schemeClr val="accent1">
                    <a:lumMod val="75000"/>
                  </a:schemeClr>
                </a:solidFill>
              </a:rPr>
              <a:t>weather stations </a:t>
            </a:r>
            <a:r>
              <a:rPr lang="en-US" sz="2800" b="1" dirty="0" smtClean="0">
                <a:solidFill>
                  <a:schemeClr val="tx1"/>
                </a:solidFill>
              </a:rPr>
              <a:t>are</a:t>
            </a:r>
            <a:r>
              <a:rPr lang="en-US" sz="2800" b="1" dirty="0" smtClean="0">
                <a:solidFill>
                  <a:schemeClr val="accent1">
                    <a:lumMod val="75000"/>
                  </a:schemeClr>
                </a:solidFill>
              </a:rPr>
              <a:t> </a:t>
            </a:r>
            <a:r>
              <a:rPr lang="en-US" sz="2800" b="1" dirty="0">
                <a:solidFill>
                  <a:schemeClr val="accent1">
                    <a:lumMod val="75000"/>
                  </a:schemeClr>
                </a:solidFill>
              </a:rPr>
              <a:t>similar to each other </a:t>
            </a:r>
            <a:r>
              <a:rPr lang="en-US" sz="2800" b="1" dirty="0">
                <a:solidFill>
                  <a:schemeClr val="tx1"/>
                </a:solidFill>
              </a:rPr>
              <a:t>based </a:t>
            </a:r>
            <a:r>
              <a:rPr lang="en-US" sz="2800" b="1" dirty="0" smtClean="0">
                <a:solidFill>
                  <a:schemeClr val="tx1"/>
                </a:solidFill>
              </a:rPr>
              <a:t>on </a:t>
            </a:r>
            <a:r>
              <a:rPr lang="en-US" sz="2800" b="1" dirty="0">
                <a:solidFill>
                  <a:schemeClr val="accent1">
                    <a:lumMod val="75000"/>
                  </a:schemeClr>
                </a:solidFill>
              </a:rPr>
              <a:t>weather observations</a:t>
            </a:r>
            <a:r>
              <a:rPr lang="en-US" sz="2800" b="1" dirty="0" smtClean="0">
                <a:solidFill>
                  <a:schemeClr val="tx1"/>
                </a:solidFill>
              </a:rPr>
              <a:t>?</a:t>
            </a:r>
            <a:endParaRPr lang="en-US" sz="2800" b="1" dirty="0">
              <a:solidFill>
                <a:srgbClr val="000000"/>
              </a:solidFill>
            </a:endParaRPr>
          </a:p>
        </p:txBody>
      </p:sp>
      <p:sp>
        <p:nvSpPr>
          <p:cNvPr id="55" name="TextBox 54"/>
          <p:cNvSpPr txBox="1"/>
          <p:nvPr/>
        </p:nvSpPr>
        <p:spPr>
          <a:xfrm>
            <a:off x="2043114" y="4843143"/>
            <a:ext cx="7613612" cy="1200329"/>
          </a:xfrm>
          <a:prstGeom prst="rect">
            <a:avLst/>
          </a:prstGeom>
          <a:noFill/>
          <a:ln>
            <a:noFill/>
          </a:ln>
        </p:spPr>
        <p:txBody>
          <a:bodyPr wrap="square" rtlCol="0">
            <a:spAutoFit/>
          </a:bodyPr>
          <a:lstStyle/>
          <a:p>
            <a:pPr algn="ctr"/>
            <a:r>
              <a:rPr lang="en-US" sz="3600" dirty="0" smtClean="0">
                <a:solidFill>
                  <a:schemeClr val="accent1">
                    <a:lumMod val="75000"/>
                  </a:schemeClr>
                </a:solidFill>
              </a:rPr>
              <a:t>Group similar </a:t>
            </a:r>
            <a:r>
              <a:rPr lang="en-US" sz="3600" dirty="0" smtClean="0">
                <a:solidFill>
                  <a:schemeClr val="accent1">
                    <a:lumMod val="75000"/>
                  </a:schemeClr>
                </a:solidFill>
              </a:rPr>
              <a:t>stations together </a:t>
            </a:r>
            <a:endParaRPr lang="en-US" sz="3600" dirty="0" smtClean="0">
              <a:solidFill>
                <a:schemeClr val="accent1">
                  <a:lumMod val="75000"/>
                </a:schemeClr>
              </a:solidFill>
            </a:endParaRPr>
          </a:p>
          <a:p>
            <a:pPr algn="ctr"/>
            <a:r>
              <a:rPr lang="en-US" sz="3600" dirty="0" smtClean="0">
                <a:solidFill>
                  <a:schemeClr val="accent1">
                    <a:lumMod val="75000"/>
                  </a:schemeClr>
                </a:solidFill>
              </a:rPr>
              <a:t>into </a:t>
            </a:r>
            <a:r>
              <a:rPr lang="en-US" sz="3600" b="1" i="1" dirty="0" smtClean="0">
                <a:solidFill>
                  <a:schemeClr val="accent1">
                    <a:lumMod val="75000"/>
                  </a:schemeClr>
                </a:solidFill>
              </a:rPr>
              <a:t>k</a:t>
            </a:r>
            <a:r>
              <a:rPr lang="en-US" sz="3600" dirty="0" smtClean="0">
                <a:solidFill>
                  <a:schemeClr val="accent1">
                    <a:lumMod val="75000"/>
                  </a:schemeClr>
                </a:solidFill>
              </a:rPr>
              <a:t> number of clusters.</a:t>
            </a:r>
          </a:p>
        </p:txBody>
      </p:sp>
    </p:spTree>
    <p:extLst>
      <p:ext uri="{BB962C8B-B14F-4D97-AF65-F5344CB8AC3E}">
        <p14:creationId xmlns:p14="http://schemas.microsoft.com/office/powerpoint/2010/main" val="30225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DU Template White 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PPT Template " id="{CF7D313D-C193-0D4A-B8C8-E6E0A803D355}" vid="{BE92EEBD-00D2-ED4E-A0F0-DCB7B1CB292F}"/>
    </a:ext>
  </a:extLst>
</a:theme>
</file>

<file path=ppt/theme/theme10.xml><?xml version="1.0" encoding="utf-8"?>
<a:theme xmlns:a="http://schemas.openxmlformats.org/drawingml/2006/main" name="17_Watson: Group 3, White 4">
  <a:themeElements>
    <a:clrScheme name="Custom 1">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454C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rld of  Watson  - Community Call 9.6" id="{AB5ED3CF-FE4B-1D45-83BD-51C834648C85}" vid="{7BC361BF-6CE2-B549-AAB0-B84CCCC1CFE2}"/>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Group 3, Teal 70">
  <a:themeElements>
    <a:clrScheme name="Custom 1">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FEFFFF"/>
      </a:hlink>
      <a:folHlink>
        <a:srgbClr val="FE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4.xml><?xml version="1.0" encoding="utf-8"?>
<a:theme xmlns:a="http://schemas.openxmlformats.org/drawingml/2006/main" name="1_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5.xml><?xml version="1.0" encoding="utf-8"?>
<a:theme xmlns:a="http://schemas.openxmlformats.org/drawingml/2006/main" name="1_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6.xml><?xml version="1.0" encoding="utf-8"?>
<a:theme xmlns:a="http://schemas.openxmlformats.org/drawingml/2006/main" name="2_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7.xml><?xml version="1.0" encoding="utf-8"?>
<a:theme xmlns:a="http://schemas.openxmlformats.org/drawingml/2006/main" name="2_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8.xml><?xml version="1.0" encoding="utf-8"?>
<a:theme xmlns:a="http://schemas.openxmlformats.org/drawingml/2006/main" name="3_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9.xml><?xml version="1.0" encoding="utf-8"?>
<a:theme xmlns:a="http://schemas.openxmlformats.org/drawingml/2006/main" name="3_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docProps/app.xml><?xml version="1.0" encoding="utf-8"?>
<Properties xmlns="http://schemas.openxmlformats.org/officeDocument/2006/extended-properties" xmlns:vt="http://schemas.openxmlformats.org/officeDocument/2006/docPropsVTypes">
  <Template>BDU Template White LOGO</Template>
  <TotalTime>4555</TotalTime>
  <Words>1095</Words>
  <Application>Microsoft Macintosh PowerPoint</Application>
  <PresentationFormat>Widescreen</PresentationFormat>
  <Paragraphs>172</Paragraphs>
  <Slides>19</Slides>
  <Notes>7</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19</vt:i4>
      </vt:variant>
    </vt:vector>
  </HeadingPairs>
  <TitlesOfParts>
    <vt:vector size="39" baseType="lpstr">
      <vt:lpstr>Calibri</vt:lpstr>
      <vt:lpstr>Calibri Light</vt:lpstr>
      <vt:lpstr>Helvetica</vt:lpstr>
      <vt:lpstr>Helvetica Neue</vt:lpstr>
      <vt:lpstr>Helvetica Neue Light</vt:lpstr>
      <vt:lpstr>HelvNeue for IBM</vt:lpstr>
      <vt:lpstr>HelvNeue Roman for IBM</vt:lpstr>
      <vt:lpstr>MS PGothic</vt:lpstr>
      <vt:lpstr>ＭＳ Ｐゴシック</vt:lpstr>
      <vt:lpstr>Arial</vt:lpstr>
      <vt:lpstr>BDU Template White LOGO</vt:lpstr>
      <vt:lpstr>Watson: Group 3, Teal 70</vt:lpstr>
      <vt:lpstr>Watson: Group 3, White 4</vt:lpstr>
      <vt:lpstr>1_Watson: Group 3, Teal 70</vt:lpstr>
      <vt:lpstr>1_Watson: Group 3, White 4</vt:lpstr>
      <vt:lpstr>2_Watson: Group 3, Teal 70</vt:lpstr>
      <vt:lpstr>2_Watson: Group 3, White 4</vt:lpstr>
      <vt:lpstr>3_Watson: Group 3, Teal 70</vt:lpstr>
      <vt:lpstr>3_Watson: Group 3, White 4</vt:lpstr>
      <vt:lpstr>17_Watson: Group 3, White 4</vt:lpstr>
      <vt:lpstr>Analyzing Weather Data with Python</vt:lpstr>
      <vt:lpstr>About me</vt:lpstr>
      <vt:lpstr>Introducing the Data Science Experience</vt:lpstr>
      <vt:lpstr>Core Attributes of the Data Science Experience</vt:lpstr>
      <vt:lpstr>Data Science Methodology Diagram</vt:lpstr>
      <vt:lpstr>Data Science Methodology Diagram</vt:lpstr>
      <vt:lpstr>Machine Learning</vt:lpstr>
      <vt:lpstr>Toolbelt of the Data Scientist</vt:lpstr>
      <vt:lpstr>Which weather stations are similar to each other based on weather observations?</vt:lpstr>
      <vt:lpstr>PowerPoint Presentation</vt:lpstr>
      <vt:lpstr>K-means Clustering</vt:lpstr>
      <vt:lpstr>K-means Clustering</vt:lpstr>
      <vt:lpstr>K-means Clustering</vt:lpstr>
      <vt:lpstr>K-means Clustering</vt:lpstr>
      <vt:lpstr>K-means Clustering</vt:lpstr>
      <vt:lpstr>K-means Clustering</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Polong Lin</dc:creator>
  <cp:lastModifiedBy>GREG FILLA</cp:lastModifiedBy>
  <cp:revision>191</cp:revision>
  <cp:lastPrinted>2016-10-26T16:00:40Z</cp:lastPrinted>
  <dcterms:created xsi:type="dcterms:W3CDTF">2016-05-24T21:08:32Z</dcterms:created>
  <dcterms:modified xsi:type="dcterms:W3CDTF">2017-03-25T06:10:49Z</dcterms:modified>
</cp:coreProperties>
</file>