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sldIdLst>
    <p:sldId id="328" r:id="rId5"/>
    <p:sldId id="329" r:id="rId6"/>
  </p:sldIdLst>
  <p:sldSz cx="9144000" cy="5143500" type="screen16x9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9"/>
    <a:srgbClr val="CCCDD0"/>
    <a:srgbClr val="0B5955"/>
    <a:srgbClr val="13968F"/>
    <a:srgbClr val="13948B"/>
    <a:srgbClr val="129E5D"/>
    <a:srgbClr val="C85D35"/>
    <a:srgbClr val="009BD5"/>
    <a:srgbClr val="E63353"/>
    <a:srgbClr val="D3B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9" autoAdjust="0"/>
    <p:restoredTop sz="99746" autoAdjust="0"/>
  </p:normalViewPr>
  <p:slideViewPr>
    <p:cSldViewPr snapToGrid="0">
      <p:cViewPr varScale="1">
        <p:scale>
          <a:sx n="137" d="100"/>
          <a:sy n="137" d="100"/>
        </p:scale>
        <p:origin x="672" y="114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8E7D-946F-2A4B-9209-2B2FFA2898B7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15322-16FA-F946-85A5-C38FA97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2914650"/>
            <a:ext cx="7095067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343927"/>
            <a:ext cx="5486400" cy="425054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2860232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768981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44" y="205980"/>
            <a:ext cx="629356" cy="417488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7536744" cy="417488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292430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38769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392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2971031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5" y="2561841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46425" y="1100860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7" y="2894060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284731" y="2969492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88148" y="2560302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285067" y="1099321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277369" y="2892521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6138769" y="2967953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  <a:lvl2pPr marL="457148" indent="0">
              <a:buNone/>
              <a:defRPr/>
            </a:lvl2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2184" y="2558763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139104" y="1097782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131406" y="2890982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4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82255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8421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54588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36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12497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6" y="258493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46425" y="1100860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8" y="306315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584307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87724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84644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576946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716368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9785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716705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709007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856125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59542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856462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848764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42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12497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6" y="258493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8" y="306315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/>
          <p:cNvSpPr>
            <a:spLocks noGrp="1"/>
          </p:cNvSpPr>
          <p:nvPr>
            <p:ph type="chart" sz="quarter" idx="25"/>
          </p:nvPr>
        </p:nvSpPr>
        <p:spPr>
          <a:xfrm>
            <a:off x="446425" y="1100043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2584306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7"/>
          </p:nvPr>
        </p:nvSpPr>
        <p:spPr>
          <a:xfrm>
            <a:off x="2587723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576945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hart Placeholder 4"/>
          <p:cNvSpPr>
            <a:spLocks noGrp="1"/>
          </p:cNvSpPr>
          <p:nvPr>
            <p:ph type="chart" sz="quarter" idx="28"/>
          </p:nvPr>
        </p:nvSpPr>
        <p:spPr>
          <a:xfrm>
            <a:off x="2584642" y="1098504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714829" y="3121892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0"/>
          </p:nvPr>
        </p:nvSpPr>
        <p:spPr>
          <a:xfrm>
            <a:off x="4718245" y="2581854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4707467" y="3060076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hart Placeholder 4"/>
          <p:cNvSpPr>
            <a:spLocks noGrp="1"/>
          </p:cNvSpPr>
          <p:nvPr>
            <p:ph type="chart" sz="quarter" idx="31"/>
          </p:nvPr>
        </p:nvSpPr>
        <p:spPr>
          <a:xfrm>
            <a:off x="4715163" y="1096965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6860743" y="312805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33"/>
          </p:nvPr>
        </p:nvSpPr>
        <p:spPr>
          <a:xfrm>
            <a:off x="6864160" y="258801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853382" y="306623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hart Placeholder 4"/>
          <p:cNvSpPr>
            <a:spLocks noGrp="1"/>
          </p:cNvSpPr>
          <p:nvPr>
            <p:ph type="chart" sz="quarter" idx="34"/>
          </p:nvPr>
        </p:nvSpPr>
        <p:spPr>
          <a:xfrm>
            <a:off x="6861078" y="1103123"/>
            <a:ext cx="1854970" cy="14322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3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3232727"/>
            <a:ext cx="8320759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24245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(4 photo)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3232727"/>
            <a:ext cx="8320759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1"/>
            <a:ext cx="2286000" cy="2386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(4 photo) &amp; 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232727"/>
            <a:ext cx="4034814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25989" y="3229904"/>
            <a:ext cx="4034814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32067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footer (4 photo)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989061"/>
            <a:ext cx="8320759" cy="1536829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312856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1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full slide (8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83177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74823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58000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2283177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574823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858000" y="2576690"/>
            <a:ext cx="2286000" cy="25738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1807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tx2"/>
                </a:solidFill>
              </a:defRPr>
            </a:lvl1pPr>
            <a:lvl2pPr>
              <a:defRPr sz="10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1807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tx2"/>
                </a:solidFill>
              </a:defRPr>
            </a:lvl1pPr>
            <a:lvl2pPr>
              <a:defRPr sz="10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749711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749711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0" cy="4168041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2965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779" y="959564"/>
            <a:ext cx="4651022" cy="3245555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8611" y="959034"/>
            <a:ext cx="3569758" cy="32390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Title, tex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12" y="959564"/>
            <a:ext cx="4651022" cy="3245555"/>
          </a:xfrm>
        </p:spPr>
        <p:txBody>
          <a:bodyPr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5277" y="959034"/>
            <a:ext cx="3569758" cy="32390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6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2962627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000">
                <a:solidFill>
                  <a:srgbClr val="8F9092"/>
                </a:solidFill>
                <a:latin typeface="Roboto Regular"/>
                <a:cs typeface="Roboto Regular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hape 32"/>
          <p:cNvSpPr/>
          <p:nvPr/>
        </p:nvSpPr>
        <p:spPr>
          <a:xfrm>
            <a:off x="524755" y="4544734"/>
            <a:ext cx="277242" cy="145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6" extrusionOk="0">
                <a:moveTo>
                  <a:pt x="14660" y="20896"/>
                </a:moveTo>
                <a:lnTo>
                  <a:pt x="21600" y="9152"/>
                </a:lnTo>
                <a:cubicBezTo>
                  <a:pt x="19059" y="4116"/>
                  <a:pt x="15625" y="931"/>
                  <a:pt x="11921" y="175"/>
                </a:cubicBezTo>
                <a:cubicBezTo>
                  <a:pt x="7610" y="-704"/>
                  <a:pt x="3294" y="1756"/>
                  <a:pt x="0" y="6969"/>
                </a:cubicBezTo>
                <a:cubicBezTo>
                  <a:pt x="3294" y="6724"/>
                  <a:pt x="6554" y="8281"/>
                  <a:pt x="9372" y="11444"/>
                </a:cubicBezTo>
                <a:cubicBezTo>
                  <a:pt x="11494" y="13827"/>
                  <a:pt x="13301" y="17056"/>
                  <a:pt x="14660" y="20896"/>
                </a:cubicBezTo>
                <a:close/>
              </a:path>
            </a:pathLst>
          </a:custGeom>
          <a:solidFill>
            <a:srgbClr val="A522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20" name="Shape 33"/>
          <p:cNvSpPr/>
          <p:nvPr/>
        </p:nvSpPr>
        <p:spPr>
          <a:xfrm>
            <a:off x="515290" y="4539754"/>
            <a:ext cx="286846" cy="143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5" extrusionOk="0">
                <a:moveTo>
                  <a:pt x="0" y="7504"/>
                </a:moveTo>
                <a:lnTo>
                  <a:pt x="6215" y="21105"/>
                </a:lnTo>
                <a:cubicBezTo>
                  <a:pt x="7608" y="16868"/>
                  <a:pt x="9590" y="13494"/>
                  <a:pt x="11929" y="11377"/>
                </a:cubicBezTo>
                <a:cubicBezTo>
                  <a:pt x="14960" y="8634"/>
                  <a:pt x="18399" y="8149"/>
                  <a:pt x="21600" y="10015"/>
                </a:cubicBezTo>
                <a:cubicBezTo>
                  <a:pt x="18943" y="4195"/>
                  <a:pt x="15229" y="630"/>
                  <a:pt x="11248" y="76"/>
                </a:cubicBezTo>
                <a:cubicBezTo>
                  <a:pt x="7140" y="-495"/>
                  <a:pt x="3088" y="2181"/>
                  <a:pt x="0" y="75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7" name="Shape 35"/>
          <p:cNvSpPr/>
          <p:nvPr/>
        </p:nvSpPr>
        <p:spPr>
          <a:xfrm rot="7067736">
            <a:off x="615969" y="4724731"/>
            <a:ext cx="277241" cy="145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6" extrusionOk="0">
                <a:moveTo>
                  <a:pt x="14660" y="20896"/>
                </a:moveTo>
                <a:lnTo>
                  <a:pt x="21600" y="9152"/>
                </a:lnTo>
                <a:cubicBezTo>
                  <a:pt x="19059" y="4116"/>
                  <a:pt x="15625" y="931"/>
                  <a:pt x="11921" y="175"/>
                </a:cubicBezTo>
                <a:cubicBezTo>
                  <a:pt x="7610" y="-704"/>
                  <a:pt x="3294" y="1756"/>
                  <a:pt x="0" y="6969"/>
                </a:cubicBezTo>
                <a:cubicBezTo>
                  <a:pt x="3294" y="6724"/>
                  <a:pt x="6554" y="8281"/>
                  <a:pt x="9372" y="11444"/>
                </a:cubicBezTo>
                <a:cubicBezTo>
                  <a:pt x="11494" y="13827"/>
                  <a:pt x="13301" y="17056"/>
                  <a:pt x="14660" y="20896"/>
                </a:cubicBezTo>
                <a:close/>
              </a:path>
            </a:pathLst>
          </a:custGeom>
          <a:solidFill>
            <a:srgbClr val="6A913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8" name="Shape 36"/>
          <p:cNvSpPr/>
          <p:nvPr/>
        </p:nvSpPr>
        <p:spPr>
          <a:xfrm rot="7067736">
            <a:off x="618498" y="4724173"/>
            <a:ext cx="286845" cy="143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5" extrusionOk="0">
                <a:moveTo>
                  <a:pt x="0" y="7504"/>
                </a:moveTo>
                <a:lnTo>
                  <a:pt x="6215" y="21105"/>
                </a:lnTo>
                <a:cubicBezTo>
                  <a:pt x="7608" y="16868"/>
                  <a:pt x="9590" y="13494"/>
                  <a:pt x="11929" y="11377"/>
                </a:cubicBezTo>
                <a:cubicBezTo>
                  <a:pt x="14960" y="8634"/>
                  <a:pt x="18399" y="8149"/>
                  <a:pt x="21600" y="10015"/>
                </a:cubicBezTo>
                <a:cubicBezTo>
                  <a:pt x="18943" y="4195"/>
                  <a:pt x="15229" y="630"/>
                  <a:pt x="11248" y="76"/>
                </a:cubicBezTo>
                <a:cubicBezTo>
                  <a:pt x="7140" y="-495"/>
                  <a:pt x="3088" y="2181"/>
                  <a:pt x="0" y="75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5" name="Shape 38"/>
          <p:cNvSpPr/>
          <p:nvPr/>
        </p:nvSpPr>
        <p:spPr>
          <a:xfrm rot="14195225">
            <a:off x="410802" y="4714948"/>
            <a:ext cx="277241" cy="145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6" extrusionOk="0">
                <a:moveTo>
                  <a:pt x="14660" y="20896"/>
                </a:moveTo>
                <a:lnTo>
                  <a:pt x="21600" y="9152"/>
                </a:lnTo>
                <a:cubicBezTo>
                  <a:pt x="19059" y="4116"/>
                  <a:pt x="15625" y="931"/>
                  <a:pt x="11921" y="175"/>
                </a:cubicBezTo>
                <a:cubicBezTo>
                  <a:pt x="7610" y="-704"/>
                  <a:pt x="3294" y="1756"/>
                  <a:pt x="0" y="6969"/>
                </a:cubicBezTo>
                <a:cubicBezTo>
                  <a:pt x="3294" y="6724"/>
                  <a:pt x="6554" y="8281"/>
                  <a:pt x="9372" y="11444"/>
                </a:cubicBezTo>
                <a:cubicBezTo>
                  <a:pt x="11494" y="13827"/>
                  <a:pt x="13301" y="17056"/>
                  <a:pt x="14660" y="20896"/>
                </a:cubicBezTo>
                <a:close/>
              </a:path>
            </a:pathLst>
          </a:custGeom>
          <a:solidFill>
            <a:srgbClr val="118E5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16" name="Shape 39"/>
          <p:cNvSpPr/>
          <p:nvPr/>
        </p:nvSpPr>
        <p:spPr>
          <a:xfrm rot="14195225">
            <a:off x="403701" y="4722900"/>
            <a:ext cx="286845" cy="143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5" extrusionOk="0">
                <a:moveTo>
                  <a:pt x="0" y="7504"/>
                </a:moveTo>
                <a:lnTo>
                  <a:pt x="6215" y="21105"/>
                </a:lnTo>
                <a:cubicBezTo>
                  <a:pt x="7608" y="16868"/>
                  <a:pt x="9590" y="13494"/>
                  <a:pt x="11929" y="11377"/>
                </a:cubicBezTo>
                <a:cubicBezTo>
                  <a:pt x="14960" y="8634"/>
                  <a:pt x="18399" y="8149"/>
                  <a:pt x="21600" y="10015"/>
                </a:cubicBezTo>
                <a:cubicBezTo>
                  <a:pt x="18943" y="4195"/>
                  <a:pt x="15229" y="630"/>
                  <a:pt x="11248" y="76"/>
                </a:cubicBezTo>
                <a:cubicBezTo>
                  <a:pt x="7140" y="-495"/>
                  <a:pt x="3088" y="2181"/>
                  <a:pt x="0" y="750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0" scaled="1"/>
            <a:tileRect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/>
            </a:pPr>
            <a:endParaRPr/>
          </a:p>
        </p:txBody>
      </p:sp>
      <p:sp>
        <p:nvSpPr>
          <p:cNvPr id="21" name="TextBox 20"/>
          <p:cNvSpPr txBox="1"/>
          <p:nvPr userDrawn="1"/>
        </p:nvSpPr>
        <p:spPr>
          <a:xfrm>
            <a:off x="892260" y="4470799"/>
            <a:ext cx="1409700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indent="0" algn="l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 Light"/>
                <a:cs typeface="Roboto Light"/>
              </a:rPr>
              <a:t>Fusion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98609" y="4724715"/>
            <a:ext cx="2276474" cy="2308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indent="0" algn="l" defTabSz="457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/>
                </a:solidFill>
                <a:latin typeface="Roboto Light"/>
                <a:cs typeface="Roboto Light"/>
              </a:rPr>
              <a:t>PowerPoint Presentation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08266" y="4387850"/>
            <a:ext cx="8354734" cy="0"/>
          </a:xfrm>
          <a:prstGeom prst="line">
            <a:avLst/>
          </a:prstGeom>
          <a:ln w="6350" cmpd="sng">
            <a:solidFill>
              <a:schemeClr val="tx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0" r:id="rId4"/>
    <p:sldLayoutId id="2147493461" r:id="rId5"/>
    <p:sldLayoutId id="2147493462" r:id="rId6"/>
    <p:sldLayoutId id="2147493463" r:id="rId7"/>
    <p:sldLayoutId id="2147493478" r:id="rId8"/>
    <p:sldLayoutId id="2147493479" r:id="rId9"/>
    <p:sldLayoutId id="2147493464" r:id="rId10"/>
    <p:sldLayoutId id="2147493465" r:id="rId11"/>
    <p:sldLayoutId id="2147493466" r:id="rId12"/>
    <p:sldLayoutId id="2147493467" r:id="rId13"/>
    <p:sldLayoutId id="2147493468" r:id="rId14"/>
    <p:sldLayoutId id="2147493469" r:id="rId15"/>
    <p:sldLayoutId id="2147493471" r:id="rId16"/>
    <p:sldLayoutId id="2147493472" r:id="rId17"/>
    <p:sldLayoutId id="2147493473" r:id="rId18"/>
    <p:sldLayoutId id="2147493474" r:id="rId19"/>
    <p:sldLayoutId id="2147493477" r:id="rId20"/>
    <p:sldLayoutId id="2147493476" r:id="rId21"/>
    <p:sldLayoutId id="2147493475" r:id="rId22"/>
  </p:sldLayoutIdLst>
  <p:timing>
    <p:tnLst>
      <p:par>
        <p:cTn id="1" dur="indefinite" restart="never" nodeType="tmRoot"/>
      </p:par>
    </p:tnLst>
  </p:timing>
  <p:txStyles>
    <p:titleStyle>
      <a:lvl1pPr algn="l" defTabSz="45714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1pPr>
      <a:lvl2pPr marL="742865" indent="-285717" algn="l" defTabSz="45714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2pPr>
      <a:lvl3pPr marL="1142870" indent="-228574" algn="l" defTabSz="45714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3pPr>
      <a:lvl4pPr marL="1600018" indent="-228574" algn="l" defTabSz="45714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4pPr>
      <a:lvl5pPr marL="2057166" indent="-228574" algn="l" defTabSz="45714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2"/>
          </a:solidFill>
          <a:latin typeface="Roboto Light"/>
          <a:ea typeface="+mn-ea"/>
          <a:cs typeface="Roboto Light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8841"/>
          <p:cNvSpPr/>
          <p:nvPr/>
        </p:nvSpPr>
        <p:spPr>
          <a:xfrm>
            <a:off x="471922" y="649525"/>
            <a:ext cx="8280400" cy="345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lnSpc>
                <a:spcPct val="120000"/>
              </a:lnSpc>
              <a:defRPr sz="4000">
                <a:solidFill>
                  <a:srgbClr val="8E8E8E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tx2"/>
                </a:solidFill>
              </a:rPr>
              <a:t>                                                                                                                                                                                                                                                                                                                                                                                                                                                                                                                 </a:t>
            </a:r>
          </a:p>
        </p:txBody>
      </p:sp>
    </p:spTree>
    <p:extLst>
      <p:ext uri="{BB962C8B-B14F-4D97-AF65-F5344CB8AC3E}">
        <p14:creationId xmlns:p14="http://schemas.microsoft.com/office/powerpoint/2010/main" val="20590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380" y="432769"/>
            <a:ext cx="7671188" cy="270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1234567890-=</a:t>
            </a:r>
            <a:r>
              <a:rPr lang="en-US" sz="3200" dirty="0" err="1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qwertyuiop</a:t>
            </a:r>
            <a:r>
              <a:rPr lang="en-US" sz="3200" dirty="0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[]\</a:t>
            </a:r>
            <a:r>
              <a:rPr lang="en-US" sz="3200" dirty="0" err="1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asdfghjkl</a:t>
            </a:r>
            <a:r>
              <a:rPr lang="en-US" sz="3200" dirty="0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;’</a:t>
            </a:r>
            <a:r>
              <a:rPr lang="en-US" sz="3200" dirty="0" err="1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zxcvbnm</a:t>
            </a:r>
            <a:r>
              <a:rPr lang="en-US" sz="3200" dirty="0">
                <a:latin typeface="baby icons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,./`~&lt;&gt;?:”{}|+_)(*&amp;^%$#@!QWERTYUIOPASDFGHJKLZXCVBNM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0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70707"/>
      </a:dk1>
      <a:lt1>
        <a:srgbClr val="F4F4F4"/>
      </a:lt1>
      <a:dk2>
        <a:srgbClr val="A0A0A3"/>
      </a:dk2>
      <a:lt2>
        <a:srgbClr val="E5E5E5"/>
      </a:lt2>
      <a:accent1>
        <a:srgbClr val="FC395B"/>
      </a:accent1>
      <a:accent2>
        <a:srgbClr val="FB7545"/>
      </a:accent2>
      <a:accent3>
        <a:srgbClr val="E9C944"/>
      </a:accent3>
      <a:accent4>
        <a:srgbClr val="90D049"/>
      </a:accent4>
      <a:accent5>
        <a:srgbClr val="18B96E"/>
      </a:accent5>
      <a:accent6>
        <a:srgbClr val="19C0B4"/>
      </a:accent6>
      <a:hlink>
        <a:srgbClr val="F23990"/>
      </a:hlink>
      <a:folHlink>
        <a:srgbClr val="14A0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5666</TotalTime>
  <Words>494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baby icons</vt:lpstr>
      <vt:lpstr>Calibri</vt:lpstr>
      <vt:lpstr>FontAwesome</vt:lpstr>
      <vt:lpstr>Roboto Light</vt:lpstr>
      <vt:lpstr>Roboto Regular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Jim Everett</cp:lastModifiedBy>
  <cp:revision>441</cp:revision>
  <dcterms:created xsi:type="dcterms:W3CDTF">2010-04-12T23:12:02Z</dcterms:created>
  <dcterms:modified xsi:type="dcterms:W3CDTF">2015-04-25T02:00:08Z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