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handoutMasterIdLst>
    <p:handoutMasterId r:id="rId27"/>
  </p:handoutMasterIdLst>
  <p:sldIdLst>
    <p:sldId id="1325" r:id="rId2"/>
    <p:sldId id="1637" r:id="rId3"/>
    <p:sldId id="1636" r:id="rId4"/>
    <p:sldId id="1277" r:id="rId5"/>
    <p:sldId id="1613" r:id="rId6"/>
    <p:sldId id="1635" r:id="rId7"/>
    <p:sldId id="1616" r:id="rId8"/>
    <p:sldId id="1617" r:id="rId9"/>
    <p:sldId id="1614" r:id="rId10"/>
    <p:sldId id="1619" r:id="rId11"/>
    <p:sldId id="1620" r:id="rId12"/>
    <p:sldId id="1622" r:id="rId13"/>
    <p:sldId id="1623" r:id="rId14"/>
    <p:sldId id="1624" r:id="rId15"/>
    <p:sldId id="1625" r:id="rId16"/>
    <p:sldId id="1626" r:id="rId17"/>
    <p:sldId id="1627" r:id="rId18"/>
    <p:sldId id="1628" r:id="rId19"/>
    <p:sldId id="1629" r:id="rId20"/>
    <p:sldId id="1630" r:id="rId21"/>
    <p:sldId id="1631" r:id="rId22"/>
    <p:sldId id="1632" r:id="rId23"/>
    <p:sldId id="1286" r:id="rId24"/>
    <p:sldId id="1634" r:id="rId25"/>
  </p:sldIdLst>
  <p:sldSz cx="9144000" cy="5143500" type="screen16x9"/>
  <p:notesSz cx="9945688" cy="6858000"/>
  <p:defaultTex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62626"/>
    <a:srgbClr val="BE382C"/>
    <a:srgbClr val="836845"/>
    <a:srgbClr val="E8E8E8"/>
    <a:srgbClr val="E4E4E4"/>
    <a:srgbClr val="C4B16A"/>
    <a:srgbClr val="F5EFDF"/>
    <a:srgbClr val="D8CB9C"/>
    <a:srgbClr val="EBDEBF"/>
    <a:srgbClr val="FEE5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45" autoAdjust="0"/>
    <p:restoredTop sz="64137" autoAdjust="0"/>
  </p:normalViewPr>
  <p:slideViewPr>
    <p:cSldViewPr snapToObjects="1">
      <p:cViewPr varScale="1">
        <p:scale>
          <a:sx n="88" d="100"/>
          <a:sy n="88" d="100"/>
        </p:scale>
        <p:origin x="91" y="427"/>
      </p:cViewPr>
      <p:guideLst>
        <p:guide orient="horz" pos="1620"/>
        <p:guide pos="2880"/>
      </p:guideLst>
    </p:cSldViewPr>
  </p:slideViewPr>
  <p:outlineViewPr>
    <p:cViewPr>
      <p:scale>
        <a:sx n="33" d="100"/>
        <a:sy n="33" d="100"/>
      </p:scale>
      <p:origin x="0" y="13650"/>
    </p:cViewPr>
  </p:outlineViewPr>
  <p:notesTextViewPr>
    <p:cViewPr>
      <p:scale>
        <a:sx n="100" d="100"/>
        <a:sy n="100" d="100"/>
      </p:scale>
      <p:origin x="0" y="0"/>
    </p:cViewPr>
  </p:notesTextViewPr>
  <p:sorterViewPr>
    <p:cViewPr>
      <p:scale>
        <a:sx n="20" d="100"/>
        <a:sy n="20" d="100"/>
      </p:scale>
      <p:origin x="0" y="1650"/>
    </p:cViewPr>
  </p:sorterViewPr>
  <p:notesViewPr>
    <p:cSldViewPr snapToObjects="1">
      <p:cViewPr varScale="1">
        <p:scale>
          <a:sx n="74" d="100"/>
          <a:sy n="74" d="100"/>
        </p:scale>
        <p:origin x="-1782" y="-96"/>
      </p:cViewPr>
      <p:guideLst>
        <p:guide orient="horz" pos="2160"/>
        <p:guide pos="31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9533011" y="228600"/>
            <a:ext cx="412678" cy="342900"/>
          </a:xfrm>
          <a:prstGeom prst="rect">
            <a:avLst/>
          </a:prstGeom>
        </p:spPr>
        <p:txBody>
          <a:bodyPr vert="horz" lIns="91440" tIns="45720" rIns="91440" bIns="45720" rtlCol="0" anchor="b"/>
          <a:lstStyle>
            <a:lvl1pPr algn="r">
              <a:defRPr sz="1200"/>
            </a:lvl1pPr>
          </a:lstStyle>
          <a:p>
            <a:fld id="{80C5BA55-396F-46DB-98CB-67F5915743A3}" type="slidenum">
              <a:rPr lang="en-US" smtClean="0"/>
              <a:pPr/>
              <a:t>‹#›</a:t>
            </a:fld>
            <a:endParaRPr lang="en-US" dirty="0"/>
          </a:p>
        </p:txBody>
      </p:sp>
    </p:spTree>
    <p:extLst>
      <p:ext uri="{BB962C8B-B14F-4D97-AF65-F5344CB8AC3E}">
        <p14:creationId xmlns:p14="http://schemas.microsoft.com/office/powerpoint/2010/main" val="301582796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9798" cy="342900"/>
          </a:xfrm>
          <a:prstGeom prst="rect">
            <a:avLst/>
          </a:prstGeom>
        </p:spPr>
        <p:txBody>
          <a:bodyPr vert="horz" lIns="91440" tIns="45720" rIns="91440" bIns="45720" rtlCol="0"/>
          <a:lstStyle>
            <a:lvl1pPr algn="l">
              <a:defRPr sz="1200"/>
            </a:lvl1pPr>
          </a:lstStyle>
          <a:p>
            <a:r>
              <a:rPr lang="en-US" dirty="0" smtClean="0"/>
              <a:t>My First Template</a:t>
            </a:r>
            <a:endParaRPr lang="en-US" dirty="0"/>
          </a:p>
        </p:txBody>
      </p:sp>
      <p:sp>
        <p:nvSpPr>
          <p:cNvPr id="3" name="Date Placeholder 2"/>
          <p:cNvSpPr>
            <a:spLocks noGrp="1"/>
          </p:cNvSpPr>
          <p:nvPr>
            <p:ph type="dt" idx="1"/>
          </p:nvPr>
        </p:nvSpPr>
        <p:spPr>
          <a:xfrm>
            <a:off x="5634164" y="0"/>
            <a:ext cx="4309798" cy="342900"/>
          </a:xfrm>
          <a:prstGeom prst="rect">
            <a:avLst/>
          </a:prstGeom>
        </p:spPr>
        <p:txBody>
          <a:bodyPr vert="horz" lIns="91440" tIns="45720" rIns="91440" bIns="45720" rtlCol="0"/>
          <a:lstStyle>
            <a:lvl1pPr algn="r">
              <a:defRPr sz="1200"/>
            </a:lvl1pPr>
          </a:lstStyle>
          <a:p>
            <a:fld id="{3581CD31-4B7D-4FD2-B052-E296BFBA018F}" type="datetimeFigureOut">
              <a:rPr lang="en-US" smtClean="0"/>
              <a:pPr/>
              <a:t>10/5/2017</a:t>
            </a:fld>
            <a:endParaRPr lang="en-US" dirty="0"/>
          </a:p>
        </p:txBody>
      </p:sp>
      <p:sp>
        <p:nvSpPr>
          <p:cNvPr id="4" name="Slide Image Placeholder 3"/>
          <p:cNvSpPr>
            <a:spLocks noGrp="1" noRot="1" noChangeAspect="1"/>
          </p:cNvSpPr>
          <p:nvPr>
            <p:ph type="sldImg" idx="2"/>
          </p:nvPr>
        </p:nvSpPr>
        <p:spPr>
          <a:xfrm>
            <a:off x="2686050" y="514350"/>
            <a:ext cx="4573588"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4569" y="3257550"/>
            <a:ext cx="7956550" cy="30861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6513513"/>
            <a:ext cx="4309798" cy="342900"/>
          </a:xfrm>
          <a:prstGeom prst="rect">
            <a:avLst/>
          </a:prstGeom>
        </p:spPr>
        <p:txBody>
          <a:bodyPr vert="horz" lIns="91440" tIns="45720" rIns="91440" bIns="45720" rtlCol="0" anchor="b"/>
          <a:lstStyle>
            <a:lvl1pPr algn="l">
              <a:defRPr sz="1200"/>
            </a:lvl1pPr>
          </a:lstStyle>
          <a:p>
            <a:r>
              <a:rPr lang="en-US" dirty="0" smtClean="0"/>
              <a:t>This is me Adam</a:t>
            </a:r>
            <a:endParaRPr lang="en-US" dirty="0"/>
          </a:p>
        </p:txBody>
      </p:sp>
      <p:sp>
        <p:nvSpPr>
          <p:cNvPr id="7" name="Slide Number Placeholder 6"/>
          <p:cNvSpPr>
            <a:spLocks noGrp="1"/>
          </p:cNvSpPr>
          <p:nvPr>
            <p:ph type="sldNum" sz="quarter" idx="5"/>
          </p:nvPr>
        </p:nvSpPr>
        <p:spPr>
          <a:xfrm>
            <a:off x="5634164" y="6513513"/>
            <a:ext cx="4309798" cy="342900"/>
          </a:xfrm>
          <a:prstGeom prst="rect">
            <a:avLst/>
          </a:prstGeom>
        </p:spPr>
        <p:txBody>
          <a:bodyPr vert="horz" lIns="91440" tIns="45720" rIns="91440" bIns="45720" rtlCol="0" anchor="b"/>
          <a:lstStyle>
            <a:lvl1pPr algn="r">
              <a:defRPr sz="1200"/>
            </a:lvl1pPr>
          </a:lstStyle>
          <a:p>
            <a:fld id="{C0D40C94-5092-4638-9E1F-C533F19764C0}" type="slidenum">
              <a:rPr lang="en-US" smtClean="0"/>
              <a:pPr/>
              <a:t>‹#›</a:t>
            </a:fld>
            <a:endParaRPr lang="en-US" dirty="0"/>
          </a:p>
        </p:txBody>
      </p:sp>
    </p:spTree>
    <p:extLst>
      <p:ext uri="{BB962C8B-B14F-4D97-AF65-F5344CB8AC3E}">
        <p14:creationId xmlns:p14="http://schemas.microsoft.com/office/powerpoint/2010/main" val="2360305942"/>
      </p:ext>
    </p:extLst>
  </p:cSld>
  <p:clrMap bg1="lt1" tx1="dk1" bg2="lt2" tx2="dk2" accent1="accent1" accent2="accent2" accent3="accent3" accent4="accent4" accent5="accent5" accent6="accent6" hlink="hlink" folHlink="folHlink"/>
  <p:hf sldNum="0" ftr="0" dt="0"/>
  <p:notesStyle>
    <a:lvl1pPr marL="0" algn="l" defTabSz="1031626" rtl="0" eaLnBrk="1" latinLnBrk="0" hangingPunct="1">
      <a:defRPr sz="1400" kern="1200">
        <a:solidFill>
          <a:schemeClr val="tx1"/>
        </a:solidFill>
        <a:latin typeface="+mn-lt"/>
        <a:ea typeface="+mn-ea"/>
        <a:cs typeface="+mn-cs"/>
      </a:defRPr>
    </a:lvl1pPr>
    <a:lvl2pPr marL="515813" algn="l" defTabSz="1031626" rtl="0" eaLnBrk="1" latinLnBrk="0" hangingPunct="1">
      <a:defRPr sz="1400" kern="1200">
        <a:solidFill>
          <a:schemeClr val="tx1"/>
        </a:solidFill>
        <a:latin typeface="+mn-lt"/>
        <a:ea typeface="+mn-ea"/>
        <a:cs typeface="+mn-cs"/>
      </a:defRPr>
    </a:lvl2pPr>
    <a:lvl3pPr marL="1031626" algn="l" defTabSz="1031626" rtl="0" eaLnBrk="1" latinLnBrk="0" hangingPunct="1">
      <a:defRPr sz="1400" kern="1200">
        <a:solidFill>
          <a:schemeClr val="tx1"/>
        </a:solidFill>
        <a:latin typeface="+mn-lt"/>
        <a:ea typeface="+mn-ea"/>
        <a:cs typeface="+mn-cs"/>
      </a:defRPr>
    </a:lvl3pPr>
    <a:lvl4pPr marL="1547439" algn="l" defTabSz="1031626" rtl="0" eaLnBrk="1" latinLnBrk="0" hangingPunct="1">
      <a:defRPr sz="1400" kern="1200">
        <a:solidFill>
          <a:schemeClr val="tx1"/>
        </a:solidFill>
        <a:latin typeface="+mn-lt"/>
        <a:ea typeface="+mn-ea"/>
        <a:cs typeface="+mn-cs"/>
      </a:defRPr>
    </a:lvl4pPr>
    <a:lvl5pPr marL="2063252" algn="l" defTabSz="1031626" rtl="0" eaLnBrk="1" latinLnBrk="0" hangingPunct="1">
      <a:defRPr sz="1400" kern="1200">
        <a:solidFill>
          <a:schemeClr val="tx1"/>
        </a:solidFill>
        <a:latin typeface="+mn-lt"/>
        <a:ea typeface="+mn-ea"/>
        <a:cs typeface="+mn-cs"/>
      </a:defRPr>
    </a:lvl5pPr>
    <a:lvl6pPr marL="2579065" algn="l" defTabSz="1031626" rtl="0" eaLnBrk="1" latinLnBrk="0" hangingPunct="1">
      <a:defRPr sz="1400" kern="1200">
        <a:solidFill>
          <a:schemeClr val="tx1"/>
        </a:solidFill>
        <a:latin typeface="+mn-lt"/>
        <a:ea typeface="+mn-ea"/>
        <a:cs typeface="+mn-cs"/>
      </a:defRPr>
    </a:lvl6pPr>
    <a:lvl7pPr marL="3094878" algn="l" defTabSz="1031626" rtl="0" eaLnBrk="1" latinLnBrk="0" hangingPunct="1">
      <a:defRPr sz="1400" kern="1200">
        <a:solidFill>
          <a:schemeClr val="tx1"/>
        </a:solidFill>
        <a:latin typeface="+mn-lt"/>
        <a:ea typeface="+mn-ea"/>
        <a:cs typeface="+mn-cs"/>
      </a:defRPr>
    </a:lvl7pPr>
    <a:lvl8pPr marL="3610691" algn="l" defTabSz="1031626" rtl="0" eaLnBrk="1" latinLnBrk="0" hangingPunct="1">
      <a:defRPr sz="1400" kern="1200">
        <a:solidFill>
          <a:schemeClr val="tx1"/>
        </a:solidFill>
        <a:latin typeface="+mn-lt"/>
        <a:ea typeface="+mn-ea"/>
        <a:cs typeface="+mn-cs"/>
      </a:defRPr>
    </a:lvl8pPr>
    <a:lvl9pPr marL="4126504" algn="l" defTabSz="103162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A41050-B928-46EF-B3C7-1FED9A0CA100}" type="slidenum">
              <a:rPr lang="en-US" smtClean="0"/>
              <a:t>2</a:t>
            </a:fld>
            <a:endParaRPr lang="en-US"/>
          </a:p>
        </p:txBody>
      </p:sp>
    </p:spTree>
    <p:extLst>
      <p:ext uri="{BB962C8B-B14F-4D97-AF65-F5344CB8AC3E}">
        <p14:creationId xmlns:p14="http://schemas.microsoft.com/office/powerpoint/2010/main" val="2928878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Known</a:t>
            </a:r>
            <a:r>
              <a:rPr lang="en-US" baseline="0" dirty="0" smtClean="0"/>
              <a:t> as plug-in architecture</a:t>
            </a:r>
          </a:p>
          <a:p>
            <a:pPr marL="285750" indent="-285750">
              <a:buFont typeface="Arial" panose="020B0604020202020204" pitchFamily="34" charset="0"/>
              <a:buChar char="•"/>
            </a:pPr>
            <a:r>
              <a:rPr lang="en-US" sz="1400" dirty="0" smtClean="0">
                <a:solidFill>
                  <a:schemeClr val="bg1"/>
                </a:solidFill>
              </a:rPr>
              <a:t>Packaged and made available for download software internal or external</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Application logic is divided between independent plug-in modules and the basic core system, providing extensibility, flexibility, and isolation of application features and custom processing logic</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189367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Remember</a:t>
            </a:r>
            <a:r>
              <a:rPr lang="en-US" baseline="0" dirty="0" smtClean="0"/>
              <a:t> to implement versioning strategy</a:t>
            </a:r>
          </a:p>
          <a:p>
            <a:pPr marL="285750" indent="-285750">
              <a:buFont typeface="Arial" panose="020B0604020202020204" pitchFamily="34" charset="0"/>
              <a:buChar char="•"/>
            </a:pPr>
            <a:r>
              <a:rPr lang="en-US" baseline="0" dirty="0" smtClean="0"/>
              <a:t>Eclipse and modern browsers are examples of microkernel</a:t>
            </a:r>
          </a:p>
          <a:p>
            <a:pPr marL="285750" indent="-285750">
              <a:buFont typeface="Arial" panose="020B0604020202020204" pitchFamily="34" charset="0"/>
              <a:buChar char="•"/>
            </a:pPr>
            <a:r>
              <a:rPr lang="en-US" baseline="0" dirty="0" smtClean="0"/>
              <a:t>Can nest architectural patterns, could use Microkernel within even-driven</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4157917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smtClean="0"/>
              <a:t>Core usually</a:t>
            </a:r>
            <a:r>
              <a:rPr lang="en-US" baseline="0" dirty="0" smtClean="0"/>
              <a:t> becomes stable quickly</a:t>
            </a:r>
          </a:p>
          <a:p>
            <a:pPr marL="285750" indent="-285750">
              <a:buFont typeface="Arial" panose="020B0604020202020204" pitchFamily="34" charset="0"/>
              <a:buChar char="•"/>
            </a:pPr>
            <a:r>
              <a:rPr lang="en-US" baseline="0" dirty="0" smtClean="0"/>
              <a:t>What is core of your system?</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119735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Distributed</a:t>
            </a:r>
            <a:r>
              <a:rPr lang="en-US" baseline="0" dirty="0" smtClean="0"/>
              <a:t> architecture</a:t>
            </a:r>
          </a:p>
          <a:p>
            <a:pPr marL="801563" lvl="1" indent="-285750">
              <a:buFont typeface="Arial" panose="020B0604020202020204" pitchFamily="34" charset="0"/>
              <a:buChar char="•"/>
            </a:pPr>
            <a:r>
              <a:rPr lang="en-US" baseline="0" dirty="0" smtClean="0"/>
              <a:t>All components are fully decoupled and accessed through remote access protocol (JMS, AMQP,REST,SOAP,RMI, </a:t>
            </a:r>
            <a:r>
              <a:rPr lang="en-US" baseline="0" dirty="0" err="1" smtClean="0"/>
              <a:t>etc</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4230930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Examples of this topology include some of the common single-purpose cloud-based RESTful web services found by Yahoo, Google, and Amazon.</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447864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This topology is common for small to medium-sized business applications that have a relatively low degree of complexity.</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Represent small portion of the business rather than fined-grained,</a:t>
            </a:r>
            <a:r>
              <a:rPr lang="en-US" sz="1400" b="0" i="0" kern="1200" baseline="0" dirty="0" smtClean="0">
                <a:solidFill>
                  <a:schemeClr val="tx1"/>
                </a:solidFill>
                <a:effectLst/>
                <a:latin typeface="+mn-lt"/>
                <a:ea typeface="+mn-ea"/>
                <a:cs typeface="+mn-cs"/>
              </a:rPr>
              <a:t> single-action services</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355609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lightweight centralized message broker (e.g., </a:t>
            </a:r>
            <a:r>
              <a:rPr lang="en-US" sz="1400" b="0" i="0" kern="1200" dirty="0" err="1" smtClean="0">
                <a:solidFill>
                  <a:schemeClr val="tx1"/>
                </a:solidFill>
                <a:effectLst/>
                <a:latin typeface="+mn-lt"/>
                <a:ea typeface="+mn-ea"/>
                <a:cs typeface="+mn-cs"/>
              </a:rPr>
              <a:t>ActiveMQ</a:t>
            </a:r>
            <a:r>
              <a:rPr lang="en-US" sz="1400" b="0" i="0" kern="1200" dirty="0" smtClean="0">
                <a:solidFill>
                  <a:schemeClr val="tx1"/>
                </a:solidFill>
                <a:effectLst/>
                <a:latin typeface="+mn-lt"/>
                <a:ea typeface="+mn-ea"/>
                <a:cs typeface="+mn-cs"/>
              </a:rPr>
              <a:t>, </a:t>
            </a:r>
            <a:r>
              <a:rPr lang="en-US" sz="1400" b="0" i="0" kern="1200" dirty="0" err="1" smtClean="0">
                <a:solidFill>
                  <a:schemeClr val="tx1"/>
                </a:solidFill>
                <a:effectLst/>
                <a:latin typeface="+mn-lt"/>
                <a:ea typeface="+mn-ea"/>
                <a:cs typeface="+mn-cs"/>
              </a:rPr>
              <a:t>HornetQ</a:t>
            </a:r>
            <a:r>
              <a:rPr lang="en-US" sz="1400" b="0" i="0" kern="1200" dirty="0" smtClean="0">
                <a:solidFill>
                  <a:schemeClr val="tx1"/>
                </a:solidFill>
                <a:effectLst/>
                <a:latin typeface="+mn-lt"/>
                <a:ea typeface="+mn-ea"/>
                <a:cs typeface="+mn-cs"/>
              </a:rPr>
              <a:t>, etc.).</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larger business applications</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requiring more sophisticated control over the transport layer between the user interface and the service components</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benefits over the simple REST-based topology </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advanced queuing mechanisms, </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asynchronous messaging, </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monitoring, </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error handling,</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better overall load balancing and scalability</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4170952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if you find you need to perform inter-service communication between service components to process a single request, chances are your service components are either too fine-grained or they are not partitioned correctly from a business functionality standpoint</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Violate</a:t>
            </a:r>
            <a:r>
              <a:rPr lang="en-US" sz="1400" b="0" i="0" kern="1200" baseline="0" dirty="0" smtClean="0">
                <a:solidFill>
                  <a:schemeClr val="tx1"/>
                </a:solidFill>
                <a:effectLst/>
                <a:latin typeface="+mn-lt"/>
                <a:ea typeface="+mn-ea"/>
                <a:cs typeface="+mn-cs"/>
              </a:rPr>
              <a:t> DRY to keep services independent</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578887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smtClean="0"/>
              <a:t>Core usually</a:t>
            </a:r>
            <a:r>
              <a:rPr lang="en-US" baseline="0" dirty="0" smtClean="0"/>
              <a:t> becomes stable quickly</a:t>
            </a:r>
          </a:p>
          <a:p>
            <a:pPr marL="285750" indent="-285750">
              <a:buFont typeface="Arial" panose="020B0604020202020204" pitchFamily="34" charset="0"/>
              <a:buChar char="•"/>
            </a:pPr>
            <a:r>
              <a:rPr lang="en-US" baseline="0" dirty="0" smtClean="0"/>
              <a:t>What is core of your system?</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348009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name from the concept of </a:t>
            </a:r>
            <a:r>
              <a:rPr lang="en-US" sz="1400" b="0" i="1" kern="1200" dirty="0" smtClean="0">
                <a:solidFill>
                  <a:schemeClr val="tx1"/>
                </a:solidFill>
                <a:effectLst/>
                <a:latin typeface="+mn-lt"/>
                <a:ea typeface="+mn-ea"/>
                <a:cs typeface="+mn-cs"/>
              </a:rPr>
              <a:t>tuple space,</a:t>
            </a:r>
            <a:r>
              <a:rPr lang="en-US" sz="1400" b="0" i="0" kern="1200" dirty="0" smtClean="0">
                <a:solidFill>
                  <a:schemeClr val="tx1"/>
                </a:solidFill>
                <a:effectLst/>
                <a:latin typeface="+mn-lt"/>
                <a:ea typeface="+mn-ea"/>
                <a:cs typeface="+mn-cs"/>
              </a:rPr>
              <a:t> the idea of distributed shared memory</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 providing near-infinite scalability within the application.</a:t>
            </a:r>
            <a:endParaRPr lang="en-US" b="0"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100198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597281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The contents of the processing unit varies based on the type of application—smaller web-based applications would likely be deployed into a single processing unit, whereas larger applications may split the application functionality into multiple processing units based on the functional areas of the application.</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The virtualized-middleware component handles housekeeping and communications</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126373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607094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3560819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1657547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43365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Typically 4 layers</a:t>
            </a:r>
          </a:p>
          <a:p>
            <a:pPr marL="285750" indent="-285750">
              <a:buFont typeface="Arial" panose="020B0604020202020204" pitchFamily="34" charset="0"/>
              <a:buChar char="•"/>
            </a:pPr>
            <a:r>
              <a:rPr lang="en-US" dirty="0" smtClean="0"/>
              <a:t>Each with a specific</a:t>
            </a:r>
            <a:r>
              <a:rPr lang="en-US" baseline="0" dirty="0" smtClean="0"/>
              <a:t> role and responsibility</a:t>
            </a:r>
          </a:p>
          <a:p>
            <a:pPr marL="801563" lvl="1" indent="-285750">
              <a:buFont typeface="Arial" panose="020B0604020202020204" pitchFamily="34" charset="0"/>
              <a:buChar char="•"/>
            </a:pPr>
            <a:r>
              <a:rPr lang="en-US" baseline="0" dirty="0" smtClean="0"/>
              <a:t>Describe each role</a:t>
            </a:r>
          </a:p>
          <a:p>
            <a:pPr marL="285750" lvl="0" indent="-285750">
              <a:buFont typeface="Arial" panose="020B0604020202020204" pitchFamily="34" charset="0"/>
              <a:buChar char="•"/>
            </a:pPr>
            <a:r>
              <a:rPr lang="en-US" baseline="0" dirty="0" smtClean="0"/>
              <a:t>Separation of concerns – logic only pertains to code in that layer</a:t>
            </a:r>
          </a:p>
          <a:p>
            <a:pPr marL="285750" lvl="0" indent="-285750">
              <a:buFont typeface="Arial" panose="020B0604020202020204" pitchFamily="34" charset="0"/>
              <a:buChar char="•"/>
            </a:pPr>
            <a:r>
              <a:rPr lang="en-US" dirty="0" smtClean="0"/>
              <a:t>Easy</a:t>
            </a:r>
            <a:r>
              <a:rPr lang="en-US" baseline="0" dirty="0" smtClean="0"/>
              <a:t> to develop, test, govern, and maintain applications due to well-defined component interfaces.</a:t>
            </a:r>
          </a:p>
          <a:p>
            <a:pPr marL="171450" indent="-171450">
              <a:buFont typeface="Arial" panose="020B0604020202020204" pitchFamily="34" charset="0"/>
              <a:buChar char="•"/>
            </a:pPr>
            <a:r>
              <a:rPr lang="en-US" sz="1400" dirty="0" smtClean="0">
                <a:solidFill>
                  <a:schemeClr val="tx1"/>
                </a:solidFill>
              </a:rPr>
              <a:t>Closed layers</a:t>
            </a:r>
            <a:r>
              <a:rPr lang="en-US" sz="1400" baseline="0" dirty="0" smtClean="0">
                <a:solidFill>
                  <a:schemeClr val="tx1"/>
                </a:solidFill>
              </a:rPr>
              <a:t> means you must pass through them, open means you can skip layers.</a:t>
            </a:r>
            <a:endParaRPr lang="en-US" sz="1400" dirty="0" smtClean="0">
              <a:solidFill>
                <a:schemeClr val="tx1"/>
              </a:solidFill>
            </a:endParaRPr>
          </a:p>
          <a:p>
            <a:pPr marL="171450" indent="-171450">
              <a:buFont typeface="Arial" panose="020B0604020202020204" pitchFamily="34" charset="0"/>
              <a:buChar char="•"/>
            </a:pPr>
            <a:r>
              <a:rPr lang="en-US" sz="1400" dirty="0" smtClean="0">
                <a:solidFill>
                  <a:schemeClr val="tx1"/>
                </a:solidFill>
              </a:rPr>
              <a:t>Walk</a:t>
            </a:r>
            <a:r>
              <a:rPr lang="en-US" sz="1400" baseline="0" dirty="0" smtClean="0">
                <a:solidFill>
                  <a:schemeClr val="tx1"/>
                </a:solidFill>
              </a:rPr>
              <a:t> through an example of getting a user information and work list</a:t>
            </a:r>
            <a:endParaRPr lang="en-US" sz="1400" dirty="0" smtClean="0">
              <a:solidFill>
                <a:schemeClr val="bg2"/>
              </a:solidFill>
            </a:endParaRPr>
          </a:p>
          <a:p>
            <a:pPr marL="285750" lvl="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1153710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400" dirty="0" smtClean="0">
                <a:solidFill>
                  <a:schemeClr val="bg2"/>
                </a:solidFill>
              </a:rPr>
              <a:t>Sinkhole anti-pattern</a:t>
            </a:r>
          </a:p>
          <a:p>
            <a:pPr marL="687263" lvl="1" indent="-171450">
              <a:buFont typeface="Arial" panose="020B0604020202020204" pitchFamily="34" charset="0"/>
              <a:buChar char="•"/>
            </a:pPr>
            <a:r>
              <a:rPr lang="en-US" sz="1400" dirty="0" smtClean="0">
                <a:solidFill>
                  <a:schemeClr val="bg2"/>
                </a:solidFill>
              </a:rPr>
              <a:t>Requests flow through layers which are a pass through (no logic)</a:t>
            </a:r>
          </a:p>
          <a:p>
            <a:pPr marL="687263" lvl="1" indent="-171450">
              <a:buFont typeface="Arial" panose="020B0604020202020204" pitchFamily="34" charset="0"/>
              <a:buChar char="•"/>
            </a:pPr>
            <a:r>
              <a:rPr lang="en-US" sz="1400" dirty="0" smtClean="0">
                <a:solidFill>
                  <a:schemeClr val="bg2"/>
                </a:solidFill>
              </a:rPr>
              <a:t>Think 80/20 rule with sink-hole (having</a:t>
            </a:r>
            <a:r>
              <a:rPr lang="en-US" sz="1400" baseline="0" dirty="0" smtClean="0">
                <a:solidFill>
                  <a:schemeClr val="bg2"/>
                </a:solidFill>
              </a:rPr>
              <a:t> only 20% of calls be pass through and 80% having some business logic)</a:t>
            </a:r>
          </a:p>
          <a:p>
            <a:pPr marL="1203076" lvl="2" indent="-171450">
              <a:buFont typeface="Arial" panose="020B0604020202020204" pitchFamily="34" charset="0"/>
              <a:buChar char="•"/>
            </a:pPr>
            <a:r>
              <a:rPr lang="en-US" sz="1400" baseline="0" dirty="0" smtClean="0">
                <a:solidFill>
                  <a:schemeClr val="bg2"/>
                </a:solidFill>
              </a:rPr>
              <a:t>If 80 % is pass through consider opening up your layers so they can skip a layer.</a:t>
            </a:r>
            <a:endParaRPr lang="en-US" sz="1400" dirty="0" smtClean="0">
              <a:solidFill>
                <a:schemeClr val="bg2"/>
              </a:solidFill>
            </a:endParaRPr>
          </a:p>
          <a:p>
            <a:pPr marL="171450" indent="-171450">
              <a:buFont typeface="Arial" panose="020B0604020202020204" pitchFamily="34" charset="0"/>
              <a:buChar char="•"/>
            </a:pPr>
            <a:r>
              <a:rPr lang="en-US" sz="1400" dirty="0" smtClean="0">
                <a:solidFill>
                  <a:schemeClr val="bg2"/>
                </a:solidFill>
              </a:rPr>
              <a:t>Best suited for Monolithic applications</a:t>
            </a:r>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229426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442130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Lack of atomic</a:t>
            </a:r>
            <a:r>
              <a:rPr lang="en-US" baseline="0" dirty="0" smtClean="0"/>
              <a:t> transactions for single business process.</a:t>
            </a:r>
          </a:p>
          <a:p>
            <a:pPr marL="285750" indent="-285750">
              <a:buFont typeface="Arial" panose="020B0604020202020204" pitchFamily="34" charset="0"/>
              <a:buChar char="•"/>
            </a:pPr>
            <a:r>
              <a:rPr lang="en-US" baseline="0" dirty="0" smtClean="0"/>
              <a:t>Which events can run independently and which can’t.</a:t>
            </a:r>
          </a:p>
          <a:p>
            <a:pPr marL="285750" indent="-285750">
              <a:buFont typeface="Arial" panose="020B0604020202020204" pitchFamily="34" charset="0"/>
              <a:buChar char="•"/>
            </a:pPr>
            <a:r>
              <a:rPr lang="en-US" baseline="0" dirty="0" smtClean="0"/>
              <a:t>Difficultly in creating, maintaining, and governing of the event-processor component contracts.</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85479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Mediator</a:t>
            </a:r>
            <a:r>
              <a:rPr lang="en-US" baseline="0" dirty="0" smtClean="0"/>
              <a:t> used when steps need to happen in order and therefore </a:t>
            </a:r>
            <a:r>
              <a:rPr lang="en-US" baseline="0" smtClean="0"/>
              <a:t>need orchestration.</a:t>
            </a:r>
            <a:endParaRPr lang="en-US"/>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92495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15409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9083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856054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ter0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6455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9" name="Picture Placeholder 7"/>
          <p:cNvSpPr>
            <a:spLocks noGrp="1"/>
          </p:cNvSpPr>
          <p:nvPr>
            <p:ph type="pic" sz="quarter" idx="13" hasCustomPrompt="1"/>
          </p:nvPr>
        </p:nvSpPr>
        <p:spPr>
          <a:xfrm>
            <a:off x="663513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accel="50000" decel="5000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P spid="1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ter0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6455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01">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867991" y="3001502"/>
            <a:ext cx="1421516" cy="381730"/>
          </a:xfrm>
          <a:prstGeom prst="rect">
            <a:avLst/>
          </a:prstGeom>
        </p:spPr>
        <p:txBody>
          <a:bodyPr wrap="squar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1" name="Picture Placeholder 7"/>
          <p:cNvSpPr>
            <a:spLocks noGrp="1"/>
          </p:cNvSpPr>
          <p:nvPr>
            <p:ph type="pic" sz="quarter" idx="10" hasCustomPrompt="1"/>
          </p:nvPr>
        </p:nvSpPr>
        <p:spPr>
          <a:xfrm>
            <a:off x="867991" y="1472626"/>
            <a:ext cx="1421516" cy="1421092"/>
          </a:xfrm>
          <a:prstGeom prst="ellipse">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2" name="Text Placeholder 3"/>
          <p:cNvSpPr>
            <a:spLocks noGrp="1"/>
          </p:cNvSpPr>
          <p:nvPr>
            <p:ph type="body" sz="half" idx="15"/>
          </p:nvPr>
        </p:nvSpPr>
        <p:spPr>
          <a:xfrm>
            <a:off x="727168"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3" name="Text Placeholder 3"/>
          <p:cNvSpPr>
            <a:spLocks noGrp="1"/>
          </p:cNvSpPr>
          <p:nvPr>
            <p:ph type="body" sz="half" idx="17"/>
          </p:nvPr>
        </p:nvSpPr>
        <p:spPr>
          <a:xfrm>
            <a:off x="2822643" y="3001502"/>
            <a:ext cx="1421516" cy="381730"/>
          </a:xfrm>
          <a:prstGeom prst="rect">
            <a:avLst/>
          </a:prstGeom>
        </p:spPr>
        <p:txBody>
          <a:bodyPr wrap="squar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4" name="Picture Placeholder 7"/>
          <p:cNvSpPr>
            <a:spLocks noGrp="1"/>
          </p:cNvSpPr>
          <p:nvPr>
            <p:ph type="pic" sz="quarter" idx="18" hasCustomPrompt="1"/>
          </p:nvPr>
        </p:nvSpPr>
        <p:spPr>
          <a:xfrm>
            <a:off x="2822643" y="1472626"/>
            <a:ext cx="1421516" cy="1421092"/>
          </a:xfrm>
          <a:prstGeom prst="ellipse">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5" name="Text Placeholder 3"/>
          <p:cNvSpPr>
            <a:spLocks noGrp="1"/>
          </p:cNvSpPr>
          <p:nvPr>
            <p:ph type="body" sz="half" idx="19"/>
          </p:nvPr>
        </p:nvSpPr>
        <p:spPr>
          <a:xfrm>
            <a:off x="2681820"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6" name="Text Placeholder 3"/>
          <p:cNvSpPr>
            <a:spLocks noGrp="1"/>
          </p:cNvSpPr>
          <p:nvPr>
            <p:ph type="body" sz="half" idx="20"/>
          </p:nvPr>
        </p:nvSpPr>
        <p:spPr>
          <a:xfrm>
            <a:off x="4829092" y="3001502"/>
            <a:ext cx="1421516" cy="381730"/>
          </a:xfrm>
          <a:prstGeom prst="rect">
            <a:avLst/>
          </a:prstGeom>
        </p:spPr>
        <p:txBody>
          <a:bodyPr wrap="squar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7" name="Picture Placeholder 7"/>
          <p:cNvSpPr>
            <a:spLocks noGrp="1"/>
          </p:cNvSpPr>
          <p:nvPr>
            <p:ph type="pic" sz="quarter" idx="21" hasCustomPrompt="1"/>
          </p:nvPr>
        </p:nvSpPr>
        <p:spPr>
          <a:xfrm>
            <a:off x="4829092" y="1472626"/>
            <a:ext cx="1421516" cy="1421092"/>
          </a:xfrm>
          <a:prstGeom prst="ellipse">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8" name="Text Placeholder 3"/>
          <p:cNvSpPr>
            <a:spLocks noGrp="1"/>
          </p:cNvSpPr>
          <p:nvPr>
            <p:ph type="body" sz="half" idx="22"/>
          </p:nvPr>
        </p:nvSpPr>
        <p:spPr>
          <a:xfrm>
            <a:off x="4688269"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9" name="Text Placeholder 3"/>
          <p:cNvSpPr>
            <a:spLocks noGrp="1"/>
          </p:cNvSpPr>
          <p:nvPr>
            <p:ph type="body" sz="half" idx="23"/>
          </p:nvPr>
        </p:nvSpPr>
        <p:spPr>
          <a:xfrm>
            <a:off x="6835350" y="3001502"/>
            <a:ext cx="1421516" cy="381730"/>
          </a:xfrm>
          <a:prstGeom prst="rect">
            <a:avLst/>
          </a:prstGeom>
        </p:spPr>
        <p:txBody>
          <a:bodyPr wrap="square" lIns="0" tIns="0" rIns="0" bIns="0" anchor="t">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40" name="Picture Placeholder 7"/>
          <p:cNvSpPr>
            <a:spLocks noGrp="1"/>
          </p:cNvSpPr>
          <p:nvPr>
            <p:ph type="pic" sz="quarter" idx="24" hasCustomPrompt="1"/>
          </p:nvPr>
        </p:nvSpPr>
        <p:spPr>
          <a:xfrm>
            <a:off x="6835350" y="1472626"/>
            <a:ext cx="1421516" cy="1421092"/>
          </a:xfrm>
          <a:prstGeom prst="ellipse">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1" name="Text Placeholder 3"/>
          <p:cNvSpPr>
            <a:spLocks noGrp="1"/>
          </p:cNvSpPr>
          <p:nvPr>
            <p:ph type="body" sz="half" idx="25"/>
          </p:nvPr>
        </p:nvSpPr>
        <p:spPr>
          <a:xfrm>
            <a:off x="6694527"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am02">
    <p:spTree>
      <p:nvGrpSpPr>
        <p:cNvPr id="1" name=""/>
        <p:cNvGrpSpPr/>
        <p:nvPr/>
      </p:nvGrpSpPr>
      <p:grpSpPr>
        <a:xfrm>
          <a:off x="0" y="0"/>
          <a:ext cx="0" cy="0"/>
          <a:chOff x="0" y="0"/>
          <a:chExt cx="0" cy="0"/>
        </a:xfrm>
      </p:grpSpPr>
      <p:sp>
        <p:nvSpPr>
          <p:cNvPr id="40" name="Oval 39"/>
          <p:cNvSpPr/>
          <p:nvPr userDrawn="1"/>
        </p:nvSpPr>
        <p:spPr>
          <a:xfrm>
            <a:off x="1452601" y="1526704"/>
            <a:ext cx="2936519" cy="2936519"/>
          </a:xfrm>
          <a:prstGeom prst="ellipse">
            <a:avLst/>
          </a:prstGeom>
          <a:noFill/>
          <a:ln w="19050">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7" name="Oval 26"/>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59" name="Picture Placeholder 7"/>
          <p:cNvSpPr>
            <a:spLocks noGrp="1"/>
          </p:cNvSpPr>
          <p:nvPr>
            <p:ph type="pic" sz="quarter" idx="10" hasCustomPrompt="1"/>
          </p:nvPr>
        </p:nvSpPr>
        <p:spPr>
          <a:xfrm>
            <a:off x="1056569" y="2495701"/>
            <a:ext cx="997689" cy="997392"/>
          </a:xfrm>
          <a:prstGeom prst="ellipse">
            <a:avLst/>
          </a:prstGeom>
          <a:ln w="28575">
            <a:solidFill>
              <a:schemeClr val="accent1"/>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
        <p:nvSpPr>
          <p:cNvPr id="60" name="Picture Placeholder 7"/>
          <p:cNvSpPr>
            <a:spLocks noGrp="1"/>
          </p:cNvSpPr>
          <p:nvPr>
            <p:ph type="pic" sz="quarter" idx="13" hasCustomPrompt="1"/>
          </p:nvPr>
        </p:nvSpPr>
        <p:spPr>
          <a:xfrm>
            <a:off x="2438400" y="1124588"/>
            <a:ext cx="997689" cy="997392"/>
          </a:xfrm>
          <a:prstGeom prst="ellipse">
            <a:avLst/>
          </a:prstGeom>
          <a:ln w="28575">
            <a:solidFill>
              <a:schemeClr val="accent2"/>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
        <p:nvSpPr>
          <p:cNvPr id="61" name="Picture Placeholder 7"/>
          <p:cNvSpPr>
            <a:spLocks noGrp="1"/>
          </p:cNvSpPr>
          <p:nvPr>
            <p:ph type="pic" sz="quarter" idx="14" hasCustomPrompt="1"/>
          </p:nvPr>
        </p:nvSpPr>
        <p:spPr>
          <a:xfrm>
            <a:off x="3784267" y="2503321"/>
            <a:ext cx="997689" cy="997392"/>
          </a:xfrm>
          <a:prstGeom prst="ellipse">
            <a:avLst/>
          </a:prstGeom>
          <a:ln w="28575">
            <a:solidFill>
              <a:schemeClr val="accent3"/>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
        <p:nvSpPr>
          <p:cNvPr id="62" name="Picture Placeholder 7"/>
          <p:cNvSpPr>
            <a:spLocks noGrp="1"/>
          </p:cNvSpPr>
          <p:nvPr>
            <p:ph type="pic" sz="quarter" idx="15" hasCustomPrompt="1"/>
          </p:nvPr>
        </p:nvSpPr>
        <p:spPr>
          <a:xfrm>
            <a:off x="2422016" y="3860358"/>
            <a:ext cx="997689" cy="997392"/>
          </a:xfrm>
          <a:prstGeom prst="ellipse">
            <a:avLst/>
          </a:prstGeom>
          <a:ln w="28575">
            <a:solidFill>
              <a:schemeClr val="accent4"/>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
        <p:nvSpPr>
          <p:cNvPr id="63" name="Text Placeholder 3"/>
          <p:cNvSpPr>
            <a:spLocks noGrp="1"/>
          </p:cNvSpPr>
          <p:nvPr>
            <p:ph type="body" sz="half" idx="19"/>
          </p:nvPr>
        </p:nvSpPr>
        <p:spPr>
          <a:xfrm>
            <a:off x="406762" y="3553224"/>
            <a:ext cx="1164563" cy="381730"/>
          </a:xfrm>
          <a:prstGeom prst="rect">
            <a:avLst/>
          </a:prstGeom>
        </p:spPr>
        <p:txBody>
          <a:bodyPr wrap="square" lIns="0" tIns="0" rIns="0" bIns="0" anchor="t">
            <a:noAutofit/>
          </a:bodyPr>
          <a:lstStyle>
            <a:lvl1pPr marL="0" indent="0" algn="r" rtl="1">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4" name="Text Placeholder 3"/>
          <p:cNvSpPr>
            <a:spLocks noGrp="1"/>
          </p:cNvSpPr>
          <p:nvPr>
            <p:ph type="body" sz="half" idx="20"/>
          </p:nvPr>
        </p:nvSpPr>
        <p:spPr>
          <a:xfrm>
            <a:off x="1170318" y="4425136"/>
            <a:ext cx="1164563" cy="381730"/>
          </a:xfrm>
          <a:prstGeom prst="rect">
            <a:avLst/>
          </a:prstGeom>
        </p:spPr>
        <p:txBody>
          <a:bodyPr wrap="square" lIns="0" tIns="0" rIns="0" bIns="0" anchor="t">
            <a:noAutofit/>
          </a:bodyPr>
          <a:lstStyle>
            <a:lvl1pPr marL="0" indent="0" algn="r" rtl="1">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5" name="Text Placeholder 3"/>
          <p:cNvSpPr>
            <a:spLocks noGrp="1"/>
          </p:cNvSpPr>
          <p:nvPr>
            <p:ph type="body" sz="half" idx="21"/>
          </p:nvPr>
        </p:nvSpPr>
        <p:spPr>
          <a:xfrm>
            <a:off x="3494818" y="1287714"/>
            <a:ext cx="1164563" cy="381730"/>
          </a:xfrm>
          <a:prstGeom prst="rect">
            <a:avLst/>
          </a:prstGeom>
        </p:spPr>
        <p:txBody>
          <a:bodyPr wrap="square" lIns="0" tIns="0" rIns="0" bIns="0" anchor="t">
            <a:noAutofit/>
          </a:bodyPr>
          <a:lstStyle>
            <a:lvl1pPr marL="0" indent="0" algn="l" rtl="1">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6" name="Text Placeholder 3"/>
          <p:cNvSpPr>
            <a:spLocks noGrp="1"/>
          </p:cNvSpPr>
          <p:nvPr>
            <p:ph type="body" sz="half" idx="22"/>
          </p:nvPr>
        </p:nvSpPr>
        <p:spPr>
          <a:xfrm>
            <a:off x="4256824" y="3572474"/>
            <a:ext cx="1164563" cy="381730"/>
          </a:xfrm>
          <a:prstGeom prst="rect">
            <a:avLst/>
          </a:prstGeom>
        </p:spPr>
        <p:txBody>
          <a:bodyPr wrap="square" lIns="0" tIns="0" rIns="0" bIns="0" anchor="t">
            <a:noAutofit/>
          </a:bodyPr>
          <a:lstStyle>
            <a:lvl1pPr marL="0" indent="0" algn="l" rtl="1">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inHorizontal)">
                                      <p:cBhvr>
                                        <p:cTn id="15" dur="1000"/>
                                        <p:tgtEl>
                                          <p:spTgt spid="40"/>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par>
                          <p:cTn id="22" fill="hold">
                            <p:stCondLst>
                              <p:cond delay="2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63">
                                            <p:txEl>
                                              <p:pRg st="0" end="0"/>
                                            </p:txEl>
                                          </p:spTgt>
                                        </p:tgtEl>
                                        <p:attrNameLst>
                                          <p:attrName>style.visibility</p:attrName>
                                        </p:attrNameLst>
                                      </p:cBhvr>
                                      <p:to>
                                        <p:strVal val="visible"/>
                                      </p:to>
                                    </p:set>
                                    <p:animEffect transition="in" filter="wipe(right)">
                                      <p:cBhvr>
                                        <p:cTn id="25" dur="500"/>
                                        <p:tgtEl>
                                          <p:spTgt spid="63">
                                            <p:txEl>
                                              <p:pRg st="0" end="0"/>
                                            </p:txEl>
                                          </p:spTgt>
                                        </p:tgtEl>
                                      </p:cBhvr>
                                    </p:animEffect>
                                  </p:childTnLst>
                                </p:cTn>
                              </p:par>
                            </p:childTnLst>
                          </p:cTn>
                        </p:par>
                        <p:par>
                          <p:cTn id="26" fill="hold">
                            <p:stCondLst>
                              <p:cond delay="3000"/>
                            </p:stCondLst>
                            <p:childTnLst>
                              <p:par>
                                <p:cTn id="27" presetID="53" presetClass="entr" presetSubtype="0"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fill="hold"/>
                                        <p:tgtEl>
                                          <p:spTgt spid="60"/>
                                        </p:tgtEl>
                                        <p:attrNameLst>
                                          <p:attrName>ppt_w</p:attrName>
                                        </p:attrNameLst>
                                      </p:cBhvr>
                                      <p:tavLst>
                                        <p:tav tm="0">
                                          <p:val>
                                            <p:fltVal val="0"/>
                                          </p:val>
                                        </p:tav>
                                        <p:tav tm="100000">
                                          <p:val>
                                            <p:strVal val="#ppt_w"/>
                                          </p:val>
                                        </p:tav>
                                      </p:tavLst>
                                    </p:anim>
                                    <p:anim calcmode="lin" valueType="num">
                                      <p:cBhvr>
                                        <p:cTn id="30" dur="500" fill="hold"/>
                                        <p:tgtEl>
                                          <p:spTgt spid="60"/>
                                        </p:tgtEl>
                                        <p:attrNameLst>
                                          <p:attrName>ppt_h</p:attrName>
                                        </p:attrNameLst>
                                      </p:cBhvr>
                                      <p:tavLst>
                                        <p:tav tm="0">
                                          <p:val>
                                            <p:fltVal val="0"/>
                                          </p:val>
                                        </p:tav>
                                        <p:tav tm="100000">
                                          <p:val>
                                            <p:strVal val="#ppt_h"/>
                                          </p:val>
                                        </p:tav>
                                      </p:tavLst>
                                    </p:anim>
                                    <p:animEffect transition="in" filter="fade">
                                      <p:cBhvr>
                                        <p:cTn id="31" dur="500"/>
                                        <p:tgtEl>
                                          <p:spTgt spid="60"/>
                                        </p:tgtEl>
                                      </p:cBhvr>
                                    </p:animEffect>
                                  </p:childTnLst>
                                </p:cTn>
                              </p:par>
                            </p:childTnLst>
                          </p:cTn>
                        </p:par>
                        <p:par>
                          <p:cTn id="32" fill="hold">
                            <p:stCondLst>
                              <p:cond delay="3500"/>
                            </p:stCondLst>
                            <p:childTnLst>
                              <p:par>
                                <p:cTn id="33" presetID="22" presetClass="entr" presetSubtype="8" fill="hold" grpId="0" nodeType="afterEffect" nodePh="1">
                                  <p:stCondLst>
                                    <p:cond delay="0"/>
                                  </p:stCondLst>
                                  <p:endCondLst>
                                    <p:cond evt="begin" delay="0">
                                      <p:tn val="33"/>
                                    </p:cond>
                                  </p:endCondLst>
                                  <p:childTnLst>
                                    <p:set>
                                      <p:cBhvr>
                                        <p:cTn id="34" dur="1" fill="hold">
                                          <p:stCondLst>
                                            <p:cond delay="0"/>
                                          </p:stCondLst>
                                        </p:cTn>
                                        <p:tgtEl>
                                          <p:spTgt spid="65">
                                            <p:txEl>
                                              <p:pRg st="0" end="0"/>
                                            </p:txEl>
                                          </p:spTgt>
                                        </p:tgtEl>
                                        <p:attrNameLst>
                                          <p:attrName>style.visibility</p:attrName>
                                        </p:attrNameLst>
                                      </p:cBhvr>
                                      <p:to>
                                        <p:strVal val="visible"/>
                                      </p:to>
                                    </p:set>
                                    <p:animEffect transition="in" filter="wipe(left)">
                                      <p:cBhvr>
                                        <p:cTn id="35" dur="500"/>
                                        <p:tgtEl>
                                          <p:spTgt spid="65">
                                            <p:txEl>
                                              <p:pRg st="0" end="0"/>
                                            </p:txEl>
                                          </p:spTgt>
                                        </p:tgtEl>
                                      </p:cBhvr>
                                    </p:animEffect>
                                  </p:childTnLst>
                                </p:cTn>
                              </p:par>
                            </p:childTnLst>
                          </p:cTn>
                        </p:par>
                        <p:par>
                          <p:cTn id="36" fill="hold">
                            <p:stCondLst>
                              <p:cond delay="4000"/>
                            </p:stCondLst>
                            <p:childTnLst>
                              <p:par>
                                <p:cTn id="37" presetID="53"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p:cTn id="39" dur="500" fill="hold"/>
                                        <p:tgtEl>
                                          <p:spTgt spid="61"/>
                                        </p:tgtEl>
                                        <p:attrNameLst>
                                          <p:attrName>ppt_w</p:attrName>
                                        </p:attrNameLst>
                                      </p:cBhvr>
                                      <p:tavLst>
                                        <p:tav tm="0">
                                          <p:val>
                                            <p:fltVal val="0"/>
                                          </p:val>
                                        </p:tav>
                                        <p:tav tm="100000">
                                          <p:val>
                                            <p:strVal val="#ppt_w"/>
                                          </p:val>
                                        </p:tav>
                                      </p:tavLst>
                                    </p:anim>
                                    <p:anim calcmode="lin" valueType="num">
                                      <p:cBhvr>
                                        <p:cTn id="40" dur="500" fill="hold"/>
                                        <p:tgtEl>
                                          <p:spTgt spid="61"/>
                                        </p:tgtEl>
                                        <p:attrNameLst>
                                          <p:attrName>ppt_h</p:attrName>
                                        </p:attrNameLst>
                                      </p:cBhvr>
                                      <p:tavLst>
                                        <p:tav tm="0">
                                          <p:val>
                                            <p:fltVal val="0"/>
                                          </p:val>
                                        </p:tav>
                                        <p:tav tm="100000">
                                          <p:val>
                                            <p:strVal val="#ppt_h"/>
                                          </p:val>
                                        </p:tav>
                                      </p:tavLst>
                                    </p:anim>
                                    <p:animEffect transition="in" filter="fade">
                                      <p:cBhvr>
                                        <p:cTn id="41" dur="500"/>
                                        <p:tgtEl>
                                          <p:spTgt spid="61"/>
                                        </p:tgtEl>
                                      </p:cBhvr>
                                    </p:animEffect>
                                  </p:childTnLst>
                                </p:cTn>
                              </p:par>
                            </p:childTnLst>
                          </p:cTn>
                        </p:par>
                        <p:par>
                          <p:cTn id="42" fill="hold">
                            <p:stCondLst>
                              <p:cond delay="4500"/>
                            </p:stCondLst>
                            <p:childTnLst>
                              <p:par>
                                <p:cTn id="43" presetID="22" presetClass="entr" presetSubtype="8" fill="hold" grpId="0" nodeType="afterEffect" nodePh="1">
                                  <p:stCondLst>
                                    <p:cond delay="0"/>
                                  </p:stCondLst>
                                  <p:endCondLst>
                                    <p:cond evt="begin" delay="0">
                                      <p:tn val="43"/>
                                    </p:cond>
                                  </p:endCondLst>
                                  <p:childTnLst>
                                    <p:set>
                                      <p:cBhvr>
                                        <p:cTn id="44" dur="1" fill="hold">
                                          <p:stCondLst>
                                            <p:cond delay="0"/>
                                          </p:stCondLst>
                                        </p:cTn>
                                        <p:tgtEl>
                                          <p:spTgt spid="66">
                                            <p:txEl>
                                              <p:pRg st="0" end="0"/>
                                            </p:txEl>
                                          </p:spTgt>
                                        </p:tgtEl>
                                        <p:attrNameLst>
                                          <p:attrName>style.visibility</p:attrName>
                                        </p:attrNameLst>
                                      </p:cBhvr>
                                      <p:to>
                                        <p:strVal val="visible"/>
                                      </p:to>
                                    </p:set>
                                    <p:animEffect transition="in" filter="wipe(left)">
                                      <p:cBhvr>
                                        <p:cTn id="45" dur="500"/>
                                        <p:tgtEl>
                                          <p:spTgt spid="66">
                                            <p:txEl>
                                              <p:pRg st="0" end="0"/>
                                            </p:txEl>
                                          </p:spTgt>
                                        </p:tgtEl>
                                      </p:cBhvr>
                                    </p:animEffect>
                                  </p:childTnLst>
                                </p:cTn>
                              </p:par>
                            </p:childTnLst>
                          </p:cTn>
                        </p:par>
                        <p:par>
                          <p:cTn id="46" fill="hold">
                            <p:stCondLst>
                              <p:cond delay="5000"/>
                            </p:stCondLst>
                            <p:childTnLst>
                              <p:par>
                                <p:cTn id="47" presetID="53" presetClass="entr" presetSubtype="0" fill="hold" grpId="0" nodeType="after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ppt_w</p:attrName>
                                        </p:attrNameLst>
                                      </p:cBhvr>
                                      <p:tavLst>
                                        <p:tav tm="0">
                                          <p:val>
                                            <p:fltVal val="0"/>
                                          </p:val>
                                        </p:tav>
                                        <p:tav tm="100000">
                                          <p:val>
                                            <p:strVal val="#ppt_w"/>
                                          </p:val>
                                        </p:tav>
                                      </p:tavLst>
                                    </p:anim>
                                    <p:anim calcmode="lin" valueType="num">
                                      <p:cBhvr>
                                        <p:cTn id="50" dur="500" fill="hold"/>
                                        <p:tgtEl>
                                          <p:spTgt spid="62"/>
                                        </p:tgtEl>
                                        <p:attrNameLst>
                                          <p:attrName>ppt_h</p:attrName>
                                        </p:attrNameLst>
                                      </p:cBhvr>
                                      <p:tavLst>
                                        <p:tav tm="0">
                                          <p:val>
                                            <p:fltVal val="0"/>
                                          </p:val>
                                        </p:tav>
                                        <p:tav tm="100000">
                                          <p:val>
                                            <p:strVal val="#ppt_h"/>
                                          </p:val>
                                        </p:tav>
                                      </p:tavLst>
                                    </p:anim>
                                    <p:animEffect transition="in" filter="fade">
                                      <p:cBhvr>
                                        <p:cTn id="51" dur="500"/>
                                        <p:tgtEl>
                                          <p:spTgt spid="62"/>
                                        </p:tgtEl>
                                      </p:cBhvr>
                                    </p:animEffect>
                                  </p:childTnLst>
                                </p:cTn>
                              </p:par>
                            </p:childTnLst>
                          </p:cTn>
                        </p:par>
                        <p:par>
                          <p:cTn id="52" fill="hold">
                            <p:stCondLst>
                              <p:cond delay="5500"/>
                            </p:stCondLst>
                            <p:childTnLst>
                              <p:par>
                                <p:cTn id="53" presetID="22" presetClass="entr" presetSubtype="2" fill="hold" grpId="0" nodeType="afterEffect" nodePh="1">
                                  <p:stCondLst>
                                    <p:cond delay="0"/>
                                  </p:stCondLst>
                                  <p:endCondLst>
                                    <p:cond evt="begin" delay="0">
                                      <p:tn val="53"/>
                                    </p:cond>
                                  </p:endCondLst>
                                  <p:childTnLst>
                                    <p:set>
                                      <p:cBhvr>
                                        <p:cTn id="54" dur="1" fill="hold">
                                          <p:stCondLst>
                                            <p:cond delay="0"/>
                                          </p:stCondLst>
                                        </p:cTn>
                                        <p:tgtEl>
                                          <p:spTgt spid="64">
                                            <p:txEl>
                                              <p:pRg st="0" end="0"/>
                                            </p:txEl>
                                          </p:spTgt>
                                        </p:tgtEl>
                                        <p:attrNameLst>
                                          <p:attrName>style.visibility</p:attrName>
                                        </p:attrNameLst>
                                      </p:cBhvr>
                                      <p:to>
                                        <p:strVal val="visible"/>
                                      </p:to>
                                    </p:set>
                                    <p:animEffect transition="in" filter="wipe(right)">
                                      <p:cBhvr>
                                        <p:cTn id="55"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59" grpId="0" animBg="1"/>
      <p:bldP spid="60" grpId="0" animBg="1"/>
      <p:bldP spid="61" grpId="0" animBg="1"/>
      <p:bldP spid="62" grpId="0" animBg="1"/>
      <p:bldP spid="63"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3"/>
                        </p:tgtEl>
                        <p:attrNameLst>
                          <p:attrName>style.visibility</p:attrName>
                        </p:attrNameLst>
                      </p:cBhvr>
                      <p:to>
                        <p:strVal val="visible"/>
                      </p:to>
                    </p:set>
                    <p:animEffect transition="in" filter="wipe(right)">
                      <p:cBhvr>
                        <p:cTn dur="500"/>
                        <p:tgtEl>
                          <p:spTgt spid="63"/>
                        </p:tgtEl>
                      </p:cBhvr>
                    </p:animEffect>
                  </p:childTnLst>
                </p:cTn>
              </p:par>
            </p:tnLst>
          </p:tmpl>
        </p:tmplLst>
      </p:bldP>
      <p:bldP spid="64"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eam02">
    <p:spTree>
      <p:nvGrpSpPr>
        <p:cNvPr id="1" name=""/>
        <p:cNvGrpSpPr/>
        <p:nvPr/>
      </p:nvGrpSpPr>
      <p:grpSpPr>
        <a:xfrm>
          <a:off x="0" y="0"/>
          <a:ext cx="0" cy="0"/>
          <a:chOff x="0" y="0"/>
          <a:chExt cx="0" cy="0"/>
        </a:xfrm>
      </p:grpSpPr>
      <p:sp>
        <p:nvSpPr>
          <p:cNvPr id="44"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7" name="Oval 26"/>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7" name="Picture Placeholder 7"/>
          <p:cNvSpPr>
            <a:spLocks noGrp="1"/>
          </p:cNvSpPr>
          <p:nvPr>
            <p:ph type="pic" sz="quarter" idx="10" hasCustomPrompt="1"/>
          </p:nvPr>
        </p:nvSpPr>
        <p:spPr>
          <a:xfrm>
            <a:off x="694093" y="1265983"/>
            <a:ext cx="2372431" cy="2371725"/>
          </a:xfrm>
          <a:prstGeom prst="ellipse">
            <a:avLst/>
          </a:prstGeom>
          <a:ln w="28575">
            <a:solidFill>
              <a:schemeClr val="accent1"/>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1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03">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Text Placeholder 3"/>
          <p:cNvSpPr>
            <a:spLocks noGrp="1"/>
          </p:cNvSpPr>
          <p:nvPr>
            <p:ph type="body" sz="half" idx="16"/>
          </p:nvPr>
        </p:nvSpPr>
        <p:spPr>
          <a:xfrm>
            <a:off x="1275292" y="3479783"/>
            <a:ext cx="1421516" cy="381730"/>
          </a:xfrm>
          <a:prstGeom prst="rect">
            <a:avLst/>
          </a:prstGeom>
        </p:spPr>
        <p:txBody>
          <a:bodyPr wrap="squar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19" name="Picture Placeholder 7"/>
          <p:cNvSpPr>
            <a:spLocks noGrp="1"/>
          </p:cNvSpPr>
          <p:nvPr>
            <p:ph type="pic" sz="quarter" idx="10" hasCustomPrompt="1"/>
          </p:nvPr>
        </p:nvSpPr>
        <p:spPr>
          <a:xfrm>
            <a:off x="1069342" y="1565900"/>
            <a:ext cx="1833416" cy="1832870"/>
          </a:xfrm>
          <a:prstGeom prst="diamond">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1" name="Text Placeholder 3"/>
          <p:cNvSpPr>
            <a:spLocks noGrp="1"/>
          </p:cNvSpPr>
          <p:nvPr>
            <p:ph type="body" sz="half" idx="17"/>
          </p:nvPr>
        </p:nvSpPr>
        <p:spPr>
          <a:xfrm>
            <a:off x="2565267" y="1916565"/>
            <a:ext cx="1421516" cy="381730"/>
          </a:xfrm>
          <a:prstGeom prst="rect">
            <a:avLst/>
          </a:prstGeom>
        </p:spPr>
        <p:txBody>
          <a:bodyPr wrap="squar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22" name="Picture Placeholder 7"/>
          <p:cNvSpPr>
            <a:spLocks noGrp="1"/>
          </p:cNvSpPr>
          <p:nvPr>
            <p:ph type="pic" sz="quarter" idx="18" hasCustomPrompt="1"/>
          </p:nvPr>
        </p:nvSpPr>
        <p:spPr>
          <a:xfrm>
            <a:off x="2359591" y="2327170"/>
            <a:ext cx="1833416" cy="1832870"/>
          </a:xfrm>
          <a:prstGeom prst="diamond">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4" name="Text Placeholder 3"/>
          <p:cNvSpPr>
            <a:spLocks noGrp="1"/>
          </p:cNvSpPr>
          <p:nvPr>
            <p:ph type="body" sz="half" idx="20"/>
          </p:nvPr>
        </p:nvSpPr>
        <p:spPr>
          <a:xfrm>
            <a:off x="3864376" y="3479783"/>
            <a:ext cx="1421516" cy="381730"/>
          </a:xfrm>
          <a:prstGeom prst="rect">
            <a:avLst/>
          </a:prstGeom>
        </p:spPr>
        <p:txBody>
          <a:bodyPr wrap="squar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25" name="Picture Placeholder 7"/>
          <p:cNvSpPr>
            <a:spLocks noGrp="1"/>
          </p:cNvSpPr>
          <p:nvPr>
            <p:ph type="pic" sz="quarter" idx="21" hasCustomPrompt="1"/>
          </p:nvPr>
        </p:nvSpPr>
        <p:spPr>
          <a:xfrm>
            <a:off x="3649840" y="1565900"/>
            <a:ext cx="1833416" cy="1832870"/>
          </a:xfrm>
          <a:prstGeom prst="diamond">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7" name="Text Placeholder 3"/>
          <p:cNvSpPr>
            <a:spLocks noGrp="1"/>
          </p:cNvSpPr>
          <p:nvPr>
            <p:ph type="body" sz="half" idx="23"/>
          </p:nvPr>
        </p:nvSpPr>
        <p:spPr>
          <a:xfrm>
            <a:off x="5155576" y="1916565"/>
            <a:ext cx="1421516" cy="381730"/>
          </a:xfrm>
          <a:prstGeom prst="rect">
            <a:avLst/>
          </a:prstGeom>
        </p:spPr>
        <p:txBody>
          <a:bodyPr wrap="square" lIns="0" tIns="0" rIns="0" bIns="0" anchor="t">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28" name="Picture Placeholder 7"/>
          <p:cNvSpPr>
            <a:spLocks noGrp="1"/>
          </p:cNvSpPr>
          <p:nvPr>
            <p:ph type="pic" sz="quarter" idx="24" hasCustomPrompt="1"/>
          </p:nvPr>
        </p:nvSpPr>
        <p:spPr>
          <a:xfrm>
            <a:off x="4940089" y="2327170"/>
            <a:ext cx="1833416" cy="1832870"/>
          </a:xfrm>
          <a:prstGeom prst="diamond">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6" name="Text Placeholder 3"/>
          <p:cNvSpPr>
            <a:spLocks noGrp="1"/>
          </p:cNvSpPr>
          <p:nvPr>
            <p:ph type="body" sz="half" idx="25"/>
          </p:nvPr>
        </p:nvSpPr>
        <p:spPr>
          <a:xfrm>
            <a:off x="6436288" y="3479783"/>
            <a:ext cx="1421516" cy="381730"/>
          </a:xfrm>
          <a:prstGeom prst="rect">
            <a:avLst/>
          </a:prstGeom>
        </p:spPr>
        <p:txBody>
          <a:bodyPr wrap="square" lIns="0" tIns="0" rIns="0" bIns="0" anchor="t">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47" name="Picture Placeholder 7"/>
          <p:cNvSpPr>
            <a:spLocks noGrp="1"/>
          </p:cNvSpPr>
          <p:nvPr>
            <p:ph type="pic" sz="quarter" idx="26" hasCustomPrompt="1"/>
          </p:nvPr>
        </p:nvSpPr>
        <p:spPr>
          <a:xfrm>
            <a:off x="6230338" y="1565900"/>
            <a:ext cx="1833416" cy="1832870"/>
          </a:xfrm>
          <a:prstGeom prst="diamond">
            <a:avLst/>
          </a:prstGeom>
          <a:ln w="28575">
            <a:solidFill>
              <a:schemeClr val="accent5"/>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6" name="Oval 1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wipe(down)">
                                      <p:cBhvr>
                                        <p:cTn id="21" dur="500"/>
                                        <p:tgtEl>
                                          <p:spTgt spid="18">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21">
                                            <p:txEl>
                                              <p:pRg st="0" end="0"/>
                                            </p:txEl>
                                          </p:spTgt>
                                        </p:tgtEl>
                                        <p:attrNameLst>
                                          <p:attrName>style.visibility</p:attrName>
                                        </p:attrNameLst>
                                      </p:cBhvr>
                                      <p:to>
                                        <p:strVal val="visible"/>
                                      </p:to>
                                    </p:set>
                                    <p:animEffect transition="in" filter="wipe(down)">
                                      <p:cBhvr>
                                        <p:cTn id="31" dur="500"/>
                                        <p:tgtEl>
                                          <p:spTgt spid="2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24">
                                            <p:txEl>
                                              <p:pRg st="0" end="0"/>
                                            </p:txEl>
                                          </p:spTgt>
                                        </p:tgtEl>
                                        <p:attrNameLst>
                                          <p:attrName>style.visibility</p:attrName>
                                        </p:attrNameLst>
                                      </p:cBhvr>
                                      <p:to>
                                        <p:strVal val="visible"/>
                                      </p:to>
                                    </p:set>
                                    <p:animEffect transition="in" filter="wipe(down)">
                                      <p:cBhvr>
                                        <p:cTn id="41" dur="500"/>
                                        <p:tgtEl>
                                          <p:spTgt spid="24">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down)">
                                      <p:cBhvr>
                                        <p:cTn id="51" dur="500"/>
                                        <p:tgtEl>
                                          <p:spTgt spid="27">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46">
                                            <p:txEl>
                                              <p:pRg st="0" end="0"/>
                                            </p:txEl>
                                          </p:spTgt>
                                        </p:tgtEl>
                                        <p:attrNameLst>
                                          <p:attrName>style.visibility</p:attrName>
                                        </p:attrNameLst>
                                      </p:cBhvr>
                                      <p:to>
                                        <p:strVal val="visible"/>
                                      </p:to>
                                    </p:set>
                                    <p:animEffect transition="in" filter="wipe(down)">
                                      <p:cBhvr>
                                        <p:cTn id="61"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8"/>
                        </p:tgtEl>
                        <p:attrNameLst>
                          <p:attrName>style.visibility</p:attrName>
                        </p:attrNameLst>
                      </p:cBhvr>
                      <p:to>
                        <p:strVal val="visible"/>
                      </p:to>
                    </p:set>
                    <p:animEffect transition="in" filter="wipe(down)">
                      <p:cBhvr>
                        <p:cTn dur="500"/>
                        <p:tgtEl>
                          <p:spTgt spid="18"/>
                        </p:tgtEl>
                      </p:cBhvr>
                    </p:animEffect>
                  </p:childTnLst>
                </p:cTn>
              </p:par>
            </p:tnLst>
          </p:tmpl>
        </p:tmplLst>
      </p:bldP>
      <p:bldP spid="19" grpId="0" animBg="1"/>
      <p:bldP spid="2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2" grpId="0" animBg="1"/>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5" grpId="0" animBg="1"/>
      <p:bldP spid="2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animBg="1"/>
      <p:bldP spid="4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down)">
                      <p:cBhvr>
                        <p:cTn dur="500"/>
                        <p:tgtEl>
                          <p:spTgt spid="46"/>
                        </p:tgtEl>
                      </p:cBhvr>
                    </p:animEffect>
                  </p:childTnLst>
                </p:cTn>
              </p:par>
            </p:tnLst>
          </p:tmpl>
        </p:tmplLst>
      </p:bldP>
      <p:bldP spid="4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04">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Picture Placeholder 7"/>
          <p:cNvSpPr>
            <a:spLocks noGrp="1"/>
          </p:cNvSpPr>
          <p:nvPr>
            <p:ph type="pic" sz="quarter" idx="15" hasCustomPrompt="1"/>
          </p:nvPr>
        </p:nvSpPr>
        <p:spPr>
          <a:xfrm>
            <a:off x="552497"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7" name="Rectangle 16"/>
          <p:cNvSpPr/>
          <p:nvPr userDrawn="1"/>
        </p:nvSpPr>
        <p:spPr>
          <a:xfrm>
            <a:off x="552498" y="2411432"/>
            <a:ext cx="1861204"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 Placeholder 3"/>
          <p:cNvSpPr>
            <a:spLocks noGrp="1"/>
          </p:cNvSpPr>
          <p:nvPr>
            <p:ph type="body" sz="half" idx="16"/>
          </p:nvPr>
        </p:nvSpPr>
        <p:spPr>
          <a:xfrm>
            <a:off x="552498"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49" name="Picture Placeholder 7"/>
          <p:cNvSpPr>
            <a:spLocks noGrp="1"/>
          </p:cNvSpPr>
          <p:nvPr>
            <p:ph type="pic" sz="quarter" idx="17" hasCustomPrompt="1"/>
          </p:nvPr>
        </p:nvSpPr>
        <p:spPr>
          <a:xfrm>
            <a:off x="26260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0" name="Rectangle 49"/>
          <p:cNvSpPr/>
          <p:nvPr userDrawn="1"/>
        </p:nvSpPr>
        <p:spPr>
          <a:xfrm>
            <a:off x="2626100" y="2411432"/>
            <a:ext cx="1861204"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 Placeholder 3"/>
          <p:cNvSpPr>
            <a:spLocks noGrp="1"/>
          </p:cNvSpPr>
          <p:nvPr>
            <p:ph type="body" sz="half" idx="18"/>
          </p:nvPr>
        </p:nvSpPr>
        <p:spPr>
          <a:xfrm>
            <a:off x="26261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52" name="Picture Placeholder 7"/>
          <p:cNvSpPr>
            <a:spLocks noGrp="1"/>
          </p:cNvSpPr>
          <p:nvPr>
            <p:ph type="pic" sz="quarter" idx="19" hasCustomPrompt="1"/>
          </p:nvPr>
        </p:nvSpPr>
        <p:spPr>
          <a:xfrm>
            <a:off x="46834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3" name="Rectangle 52"/>
          <p:cNvSpPr/>
          <p:nvPr userDrawn="1"/>
        </p:nvSpPr>
        <p:spPr>
          <a:xfrm>
            <a:off x="4683500" y="2411432"/>
            <a:ext cx="1861204" cy="420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3"/>
          <p:cNvSpPr>
            <a:spLocks noGrp="1"/>
          </p:cNvSpPr>
          <p:nvPr>
            <p:ph type="body" sz="half" idx="20"/>
          </p:nvPr>
        </p:nvSpPr>
        <p:spPr>
          <a:xfrm>
            <a:off x="46835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55" name="Picture Placeholder 7"/>
          <p:cNvSpPr>
            <a:spLocks noGrp="1"/>
          </p:cNvSpPr>
          <p:nvPr>
            <p:ph type="pic" sz="quarter" idx="21" hasCustomPrompt="1"/>
          </p:nvPr>
        </p:nvSpPr>
        <p:spPr>
          <a:xfrm>
            <a:off x="67408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6" name="Rectangle 55"/>
          <p:cNvSpPr/>
          <p:nvPr userDrawn="1"/>
        </p:nvSpPr>
        <p:spPr>
          <a:xfrm>
            <a:off x="6740900" y="2411432"/>
            <a:ext cx="1861204" cy="4209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 Placeholder 3"/>
          <p:cNvSpPr>
            <a:spLocks noGrp="1"/>
          </p:cNvSpPr>
          <p:nvPr>
            <p:ph type="body" sz="half" idx="22"/>
          </p:nvPr>
        </p:nvSpPr>
        <p:spPr>
          <a:xfrm>
            <a:off x="67409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58" name="Picture Placeholder 7"/>
          <p:cNvSpPr>
            <a:spLocks noGrp="1"/>
          </p:cNvSpPr>
          <p:nvPr>
            <p:ph type="pic" sz="quarter" idx="23" hasCustomPrompt="1"/>
          </p:nvPr>
        </p:nvSpPr>
        <p:spPr>
          <a:xfrm>
            <a:off x="552497"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9" name="Rectangle 58"/>
          <p:cNvSpPr/>
          <p:nvPr userDrawn="1"/>
        </p:nvSpPr>
        <p:spPr>
          <a:xfrm>
            <a:off x="552498" y="4332537"/>
            <a:ext cx="1861204" cy="420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 Placeholder 3"/>
          <p:cNvSpPr>
            <a:spLocks noGrp="1"/>
          </p:cNvSpPr>
          <p:nvPr>
            <p:ph type="body" sz="half" idx="24"/>
          </p:nvPr>
        </p:nvSpPr>
        <p:spPr>
          <a:xfrm>
            <a:off x="552498"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1" name="Picture Placeholder 7"/>
          <p:cNvSpPr>
            <a:spLocks noGrp="1"/>
          </p:cNvSpPr>
          <p:nvPr>
            <p:ph type="pic" sz="quarter" idx="25" hasCustomPrompt="1"/>
          </p:nvPr>
        </p:nvSpPr>
        <p:spPr>
          <a:xfrm>
            <a:off x="26260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62" name="Rectangle 61"/>
          <p:cNvSpPr/>
          <p:nvPr userDrawn="1"/>
        </p:nvSpPr>
        <p:spPr>
          <a:xfrm>
            <a:off x="2626100" y="4332537"/>
            <a:ext cx="1861204" cy="4209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 Placeholder 3"/>
          <p:cNvSpPr>
            <a:spLocks noGrp="1"/>
          </p:cNvSpPr>
          <p:nvPr>
            <p:ph type="body" sz="half" idx="26"/>
          </p:nvPr>
        </p:nvSpPr>
        <p:spPr>
          <a:xfrm>
            <a:off x="26261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4" name="Picture Placeholder 7"/>
          <p:cNvSpPr>
            <a:spLocks noGrp="1"/>
          </p:cNvSpPr>
          <p:nvPr>
            <p:ph type="pic" sz="quarter" idx="27" hasCustomPrompt="1"/>
          </p:nvPr>
        </p:nvSpPr>
        <p:spPr>
          <a:xfrm>
            <a:off x="46834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65" name="Rectangle 64"/>
          <p:cNvSpPr/>
          <p:nvPr userDrawn="1"/>
        </p:nvSpPr>
        <p:spPr>
          <a:xfrm>
            <a:off x="4683500" y="4332537"/>
            <a:ext cx="1861204"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3"/>
          <p:cNvSpPr>
            <a:spLocks noGrp="1"/>
          </p:cNvSpPr>
          <p:nvPr>
            <p:ph type="body" sz="half" idx="28"/>
          </p:nvPr>
        </p:nvSpPr>
        <p:spPr>
          <a:xfrm>
            <a:off x="46835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7" name="Picture Placeholder 7"/>
          <p:cNvSpPr>
            <a:spLocks noGrp="1"/>
          </p:cNvSpPr>
          <p:nvPr>
            <p:ph type="pic" sz="quarter" idx="29" hasCustomPrompt="1"/>
          </p:nvPr>
        </p:nvSpPr>
        <p:spPr>
          <a:xfrm>
            <a:off x="67408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68" name="Rectangle 67"/>
          <p:cNvSpPr/>
          <p:nvPr userDrawn="1"/>
        </p:nvSpPr>
        <p:spPr>
          <a:xfrm>
            <a:off x="6740900" y="4332537"/>
            <a:ext cx="1861204"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 Placeholder 3"/>
          <p:cNvSpPr>
            <a:spLocks noGrp="1"/>
          </p:cNvSpPr>
          <p:nvPr>
            <p:ph type="body" sz="half" idx="30"/>
          </p:nvPr>
        </p:nvSpPr>
        <p:spPr>
          <a:xfrm>
            <a:off x="67409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0" name="Oval 2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48">
                                            <p:txEl>
                                              <p:pRg st="0" end="0"/>
                                            </p:txEl>
                                          </p:spTgt>
                                        </p:tgtEl>
                                        <p:attrNameLst>
                                          <p:attrName>style.visibility</p:attrName>
                                        </p:attrNameLst>
                                      </p:cBhvr>
                                      <p:to>
                                        <p:strVal val="visible"/>
                                      </p:to>
                                    </p:set>
                                    <p:animEffect transition="in" filter="wipe(down)">
                                      <p:cBhvr>
                                        <p:cTn id="23" dur="500"/>
                                        <p:tgtEl>
                                          <p:spTgt spid="4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down)">
                                      <p:cBhvr>
                                        <p:cTn id="35" dur="500"/>
                                        <p:tgtEl>
                                          <p:spTgt spid="51">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down)">
                                      <p:cBhvr>
                                        <p:cTn id="39" dur="500"/>
                                        <p:tgtEl>
                                          <p:spTgt spid="52"/>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54">
                                            <p:txEl>
                                              <p:pRg st="0" end="0"/>
                                            </p:txEl>
                                          </p:spTgt>
                                        </p:tgtEl>
                                        <p:attrNameLst>
                                          <p:attrName>style.visibility</p:attrName>
                                        </p:attrNameLst>
                                      </p:cBhvr>
                                      <p:to>
                                        <p:strVal val="visible"/>
                                      </p:to>
                                    </p:set>
                                    <p:animEffect transition="in" filter="wipe(down)">
                                      <p:cBhvr>
                                        <p:cTn id="47" dur="500"/>
                                        <p:tgtEl>
                                          <p:spTgt spid="54">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down)">
                                      <p:cBhvr>
                                        <p:cTn id="51" dur="500"/>
                                        <p:tgtEl>
                                          <p:spTgt spid="55"/>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00"/>
                                        <p:tgtEl>
                                          <p:spTgt spid="56"/>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57">
                                            <p:txEl>
                                              <p:pRg st="0" end="0"/>
                                            </p:txEl>
                                          </p:spTgt>
                                        </p:tgtEl>
                                        <p:attrNameLst>
                                          <p:attrName>style.visibility</p:attrName>
                                        </p:attrNameLst>
                                      </p:cBhvr>
                                      <p:to>
                                        <p:strVal val="visible"/>
                                      </p:to>
                                    </p:set>
                                    <p:animEffect transition="in" filter="wipe(down)">
                                      <p:cBhvr>
                                        <p:cTn id="59" dur="500"/>
                                        <p:tgtEl>
                                          <p:spTgt spid="57">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down)">
                                      <p:cBhvr>
                                        <p:cTn id="67" dur="500"/>
                                        <p:tgtEl>
                                          <p:spTgt spid="59"/>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60">
                                            <p:txEl>
                                              <p:pRg st="0" end="0"/>
                                            </p:txEl>
                                          </p:spTgt>
                                        </p:tgtEl>
                                        <p:attrNameLst>
                                          <p:attrName>style.visibility</p:attrName>
                                        </p:attrNameLst>
                                      </p:cBhvr>
                                      <p:to>
                                        <p:strVal val="visible"/>
                                      </p:to>
                                    </p:set>
                                    <p:animEffect transition="in" filter="wipe(down)">
                                      <p:cBhvr>
                                        <p:cTn id="71" dur="500"/>
                                        <p:tgtEl>
                                          <p:spTgt spid="60">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wipe(down)">
                                      <p:cBhvr>
                                        <p:cTn id="75" dur="500"/>
                                        <p:tgtEl>
                                          <p:spTgt spid="61"/>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down)">
                                      <p:cBhvr>
                                        <p:cTn id="79" dur="500"/>
                                        <p:tgtEl>
                                          <p:spTgt spid="62"/>
                                        </p:tgtEl>
                                      </p:cBhvr>
                                    </p:animEffect>
                                  </p:childTnLst>
                                </p:cTn>
                              </p:par>
                            </p:childTnLst>
                          </p:cTn>
                        </p:par>
                        <p:par>
                          <p:cTn id="80" fill="hold">
                            <p:stCondLst>
                              <p:cond delay="9500"/>
                            </p:stCondLst>
                            <p:childTnLst>
                              <p:par>
                                <p:cTn id="81" presetID="22" presetClass="entr" presetSubtype="4" fill="hold" nodeType="afterEffect" nodePh="1">
                                  <p:stCondLst>
                                    <p:cond delay="0"/>
                                  </p:stCondLst>
                                  <p:endCondLst>
                                    <p:cond evt="begin" delay="0">
                                      <p:tn val="81"/>
                                    </p:cond>
                                  </p:endCondLst>
                                  <p:childTnLst>
                                    <p:set>
                                      <p:cBhvr>
                                        <p:cTn id="82" dur="1" fill="hold">
                                          <p:stCondLst>
                                            <p:cond delay="0"/>
                                          </p:stCondLst>
                                        </p:cTn>
                                        <p:tgtEl>
                                          <p:spTgt spid="63">
                                            <p:txEl>
                                              <p:pRg st="0" end="0"/>
                                            </p:txEl>
                                          </p:spTgt>
                                        </p:tgtEl>
                                        <p:attrNameLst>
                                          <p:attrName>style.visibility</p:attrName>
                                        </p:attrNameLst>
                                      </p:cBhvr>
                                      <p:to>
                                        <p:strVal val="visible"/>
                                      </p:to>
                                    </p:set>
                                    <p:animEffect transition="in" filter="wipe(down)">
                                      <p:cBhvr>
                                        <p:cTn id="83" dur="500"/>
                                        <p:tgtEl>
                                          <p:spTgt spid="63">
                                            <p:txEl>
                                              <p:pRg st="0" end="0"/>
                                            </p:txEl>
                                          </p:spTgt>
                                        </p:tgtEl>
                                      </p:cBhvr>
                                    </p:animEffect>
                                  </p:childTnLst>
                                </p:cTn>
                              </p:par>
                            </p:childTnLst>
                          </p:cTn>
                        </p:par>
                        <p:par>
                          <p:cTn id="84" fill="hold">
                            <p:stCondLst>
                              <p:cond delay="10000"/>
                            </p:stCondLst>
                            <p:childTnLst>
                              <p:par>
                                <p:cTn id="85" presetID="22" presetClass="entr" presetSubtype="4" fill="hold" grpId="0" nodeType="after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down)">
                                      <p:cBhvr>
                                        <p:cTn id="87" dur="500"/>
                                        <p:tgtEl>
                                          <p:spTgt spid="64"/>
                                        </p:tgtEl>
                                      </p:cBhvr>
                                    </p:animEffect>
                                  </p:childTnLst>
                                </p:cTn>
                              </p:par>
                            </p:childTnLst>
                          </p:cTn>
                        </p:par>
                        <p:par>
                          <p:cTn id="88" fill="hold">
                            <p:stCondLst>
                              <p:cond delay="10500"/>
                            </p:stCondLst>
                            <p:childTnLst>
                              <p:par>
                                <p:cTn id="89" presetID="22" presetClass="entr" presetSubtype="4"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wipe(down)">
                                      <p:cBhvr>
                                        <p:cTn id="91" dur="500"/>
                                        <p:tgtEl>
                                          <p:spTgt spid="65"/>
                                        </p:tgtEl>
                                      </p:cBhvr>
                                    </p:animEffect>
                                  </p:childTnLst>
                                </p:cTn>
                              </p:par>
                            </p:childTnLst>
                          </p:cTn>
                        </p:par>
                        <p:par>
                          <p:cTn id="92" fill="hold">
                            <p:stCondLst>
                              <p:cond delay="11000"/>
                            </p:stCondLst>
                            <p:childTnLst>
                              <p:par>
                                <p:cTn id="93" presetID="22" presetClass="entr" presetSubtype="4" fill="hold" grpId="0" nodeType="afterEffect" nodePh="1">
                                  <p:stCondLst>
                                    <p:cond delay="0"/>
                                  </p:stCondLst>
                                  <p:endCondLst>
                                    <p:cond evt="begin" delay="0">
                                      <p:tn val="93"/>
                                    </p:cond>
                                  </p:endCondLst>
                                  <p:childTnLst>
                                    <p:set>
                                      <p:cBhvr>
                                        <p:cTn id="94" dur="1" fill="hold">
                                          <p:stCondLst>
                                            <p:cond delay="0"/>
                                          </p:stCondLst>
                                        </p:cTn>
                                        <p:tgtEl>
                                          <p:spTgt spid="66">
                                            <p:txEl>
                                              <p:pRg st="0" end="0"/>
                                            </p:txEl>
                                          </p:spTgt>
                                        </p:tgtEl>
                                        <p:attrNameLst>
                                          <p:attrName>style.visibility</p:attrName>
                                        </p:attrNameLst>
                                      </p:cBhvr>
                                      <p:to>
                                        <p:strVal val="visible"/>
                                      </p:to>
                                    </p:set>
                                    <p:animEffect transition="in" filter="wipe(down)">
                                      <p:cBhvr>
                                        <p:cTn id="95" dur="500"/>
                                        <p:tgtEl>
                                          <p:spTgt spid="66">
                                            <p:txEl>
                                              <p:pRg st="0" end="0"/>
                                            </p:txEl>
                                          </p:spTgt>
                                        </p:tgtEl>
                                      </p:cBhvr>
                                    </p:animEffect>
                                  </p:childTnLst>
                                </p:cTn>
                              </p:par>
                            </p:childTnLst>
                          </p:cTn>
                        </p:par>
                        <p:par>
                          <p:cTn id="96" fill="hold">
                            <p:stCondLst>
                              <p:cond delay="11500"/>
                            </p:stCondLst>
                            <p:childTnLst>
                              <p:par>
                                <p:cTn id="97" presetID="22" presetClass="entr" presetSubtype="4"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wipe(down)">
                                      <p:cBhvr>
                                        <p:cTn id="99" dur="500"/>
                                        <p:tgtEl>
                                          <p:spTgt spid="67"/>
                                        </p:tgtEl>
                                      </p:cBhvr>
                                    </p:animEffect>
                                  </p:childTnLst>
                                </p:cTn>
                              </p:par>
                            </p:childTnLst>
                          </p:cTn>
                        </p:par>
                        <p:par>
                          <p:cTn id="100" fill="hold">
                            <p:stCondLst>
                              <p:cond delay="12000"/>
                            </p:stCondLst>
                            <p:childTnLst>
                              <p:par>
                                <p:cTn id="101" presetID="22" presetClass="entr" presetSubtype="4" fill="hold" grpId="0" nodeType="after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down)">
                                      <p:cBhvr>
                                        <p:cTn id="103" dur="500"/>
                                        <p:tgtEl>
                                          <p:spTgt spid="68"/>
                                        </p:tgtEl>
                                      </p:cBhvr>
                                    </p:animEffect>
                                  </p:childTnLst>
                                </p:cTn>
                              </p:par>
                            </p:childTnLst>
                          </p:cTn>
                        </p:par>
                        <p:par>
                          <p:cTn id="104" fill="hold">
                            <p:stCondLst>
                              <p:cond delay="12500"/>
                            </p:stCondLst>
                            <p:childTnLst>
                              <p:par>
                                <p:cTn id="105" presetID="22" presetClass="entr" presetSubtype="4" fill="hold" grpId="0" nodeType="afterEffect" nodePh="1">
                                  <p:stCondLst>
                                    <p:cond delay="0"/>
                                  </p:stCondLst>
                                  <p:endCondLst>
                                    <p:cond evt="begin" delay="0">
                                      <p:tn val="105"/>
                                    </p:cond>
                                  </p:endCondLst>
                                  <p:childTnLst>
                                    <p:set>
                                      <p:cBhvr>
                                        <p:cTn id="106" dur="1" fill="hold">
                                          <p:stCondLst>
                                            <p:cond delay="0"/>
                                          </p:stCondLst>
                                        </p:cTn>
                                        <p:tgtEl>
                                          <p:spTgt spid="69">
                                            <p:txEl>
                                              <p:pRg st="0" end="0"/>
                                            </p:txEl>
                                          </p:spTgt>
                                        </p:tgtEl>
                                        <p:attrNameLst>
                                          <p:attrName>style.visibility</p:attrName>
                                        </p:attrNameLst>
                                      </p:cBhvr>
                                      <p:to>
                                        <p:strVal val="visible"/>
                                      </p:to>
                                    </p:set>
                                    <p:animEffect transition="in" filter="wipe(down)">
                                      <p:cBhvr>
                                        <p:cTn id="107" dur="5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6" grpId="0"/>
      <p:bldP spid="17" grpId="0" animBg="1"/>
      <p:bldP spid="4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down)">
                      <p:cBhvr>
                        <p:cTn dur="500"/>
                        <p:tgtEl>
                          <p:spTgt spid="48"/>
                        </p:tgtEl>
                      </p:cBhvr>
                    </p:animEffect>
                  </p:childTnLst>
                </p:cTn>
              </p:par>
            </p:tnLst>
          </p:tmpl>
        </p:tmplLst>
      </p:bldP>
      <p:bldP spid="49" grpId="0"/>
      <p:bldP spid="50" grpId="0" animBg="1"/>
      <p:bldP spid="5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down)">
                      <p:cBhvr>
                        <p:cTn dur="500"/>
                        <p:tgtEl>
                          <p:spTgt spid="51"/>
                        </p:tgtEl>
                      </p:cBhvr>
                    </p:animEffect>
                  </p:childTnLst>
                </p:cTn>
              </p:par>
            </p:tnLst>
          </p:tmpl>
        </p:tmplLst>
      </p:bldP>
      <p:bldP spid="52" grpId="0"/>
      <p:bldP spid="53" grpId="0" animBg="1"/>
      <p:bldP spid="5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p:bldP spid="56" grpId="0" animBg="1"/>
      <p:bldP spid="5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Effect transition="in" filter="wipe(down)">
                      <p:cBhvr>
                        <p:cTn dur="500"/>
                        <p:tgtEl>
                          <p:spTgt spid="57"/>
                        </p:tgtEl>
                      </p:cBhvr>
                    </p:animEffect>
                  </p:childTnLst>
                </p:cTn>
              </p:par>
            </p:tnLst>
          </p:tmpl>
        </p:tmplLst>
      </p:bldP>
      <p:bldP spid="58" grpId="0"/>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P spid="61" grpId="0"/>
      <p:bldP spid="62" grpId="0" animBg="1"/>
      <p:bldP spid="64" grpId="0"/>
      <p:bldP spid="65" grpId="0" animBg="1"/>
      <p:bldP spid="6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down)">
                      <p:cBhvr>
                        <p:cTn dur="500"/>
                        <p:tgtEl>
                          <p:spTgt spid="66"/>
                        </p:tgtEl>
                      </p:cBhvr>
                    </p:animEffect>
                  </p:childTnLst>
                </p:cTn>
              </p:par>
            </p:tnLst>
          </p:tmpl>
        </p:tmplLst>
      </p:bldP>
      <p:bldP spid="67" grpId="0"/>
      <p:bldP spid="68" grpId="0" animBg="1"/>
      <p:bldP spid="6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Effect transition="in" filter="wipe(down)">
                      <p:cBhvr>
                        <p:cTn dur="500"/>
                        <p:tgtEl>
                          <p:spTgt spid="69"/>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05">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3" name="Rectangle 32"/>
          <p:cNvSpPr/>
          <p:nvPr userDrawn="1"/>
        </p:nvSpPr>
        <p:spPr>
          <a:xfrm>
            <a:off x="523775" y="2943008"/>
            <a:ext cx="1914644" cy="1686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userDrawn="1"/>
        </p:nvSpPr>
        <p:spPr>
          <a:xfrm>
            <a:off x="523775" y="1189491"/>
            <a:ext cx="1914644" cy="1686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Picture Placeholder 7"/>
          <p:cNvSpPr>
            <a:spLocks noGrp="1"/>
          </p:cNvSpPr>
          <p:nvPr>
            <p:ph type="pic" sz="quarter" idx="15" hasCustomPrompt="1"/>
          </p:nvPr>
        </p:nvSpPr>
        <p:spPr>
          <a:xfrm>
            <a:off x="577215" y="1242330"/>
            <a:ext cx="1810424" cy="1556303"/>
          </a:xfrm>
          <a:prstGeom prst="rect">
            <a:avLst/>
          </a:prstGeom>
          <a:ln>
            <a:noFill/>
          </a:ln>
        </p:spPr>
        <p:txBody>
          <a:bodyPr bIns="274320" anchor="b"/>
          <a:lstStyle>
            <a:lvl1pPr algn="ctr">
              <a:buNone/>
              <a:defRPr sz="1200">
                <a:solidFill>
                  <a:schemeClr val="bg1"/>
                </a:solidFill>
              </a:defRPr>
            </a:lvl1pPr>
          </a:lstStyle>
          <a:p>
            <a:r>
              <a:rPr lang="en-US" dirty="0" smtClean="0"/>
              <a:t>Image Holder</a:t>
            </a:r>
            <a:endParaRPr lang="en-US" dirty="0"/>
          </a:p>
        </p:txBody>
      </p:sp>
      <p:sp>
        <p:nvSpPr>
          <p:cNvPr id="83" name="Text Placeholder 3"/>
          <p:cNvSpPr>
            <a:spLocks noGrp="1"/>
          </p:cNvSpPr>
          <p:nvPr>
            <p:ph type="body" sz="half" idx="16"/>
          </p:nvPr>
        </p:nvSpPr>
        <p:spPr>
          <a:xfrm>
            <a:off x="770339"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84" name="Text Placeholder 3"/>
          <p:cNvSpPr>
            <a:spLocks noGrp="1"/>
          </p:cNvSpPr>
          <p:nvPr>
            <p:ph type="body" sz="half" idx="17"/>
          </p:nvPr>
        </p:nvSpPr>
        <p:spPr>
          <a:xfrm>
            <a:off x="629516"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5" name="Rectangle 84"/>
          <p:cNvSpPr/>
          <p:nvPr userDrawn="1"/>
        </p:nvSpPr>
        <p:spPr>
          <a:xfrm>
            <a:off x="2587364" y="2943008"/>
            <a:ext cx="1914644" cy="1686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userDrawn="1"/>
        </p:nvSpPr>
        <p:spPr>
          <a:xfrm>
            <a:off x="2587364" y="1189491"/>
            <a:ext cx="1914644" cy="1686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Picture Placeholder 7"/>
          <p:cNvSpPr>
            <a:spLocks noGrp="1"/>
          </p:cNvSpPr>
          <p:nvPr>
            <p:ph type="pic" sz="quarter" idx="18" hasCustomPrompt="1"/>
          </p:nvPr>
        </p:nvSpPr>
        <p:spPr>
          <a:xfrm>
            <a:off x="2640804" y="1242330"/>
            <a:ext cx="1810424" cy="1556303"/>
          </a:xfrm>
          <a:prstGeom prst="rect">
            <a:avLst/>
          </a:prstGeom>
          <a:ln>
            <a:noFill/>
          </a:ln>
        </p:spPr>
        <p:txBody>
          <a:bodyPr bIns="274320" anchor="b"/>
          <a:lstStyle>
            <a:lvl1pPr algn="ctr">
              <a:buNone/>
              <a:defRPr sz="1200">
                <a:solidFill>
                  <a:schemeClr val="bg1"/>
                </a:solidFill>
              </a:defRPr>
            </a:lvl1pPr>
          </a:lstStyle>
          <a:p>
            <a:r>
              <a:rPr lang="en-US" dirty="0" smtClean="0"/>
              <a:t>Image Holder</a:t>
            </a:r>
            <a:endParaRPr lang="en-US" dirty="0"/>
          </a:p>
        </p:txBody>
      </p:sp>
      <p:sp>
        <p:nvSpPr>
          <p:cNvPr id="88" name="Text Placeholder 3"/>
          <p:cNvSpPr>
            <a:spLocks noGrp="1"/>
          </p:cNvSpPr>
          <p:nvPr>
            <p:ph type="body" sz="half" idx="19"/>
          </p:nvPr>
        </p:nvSpPr>
        <p:spPr>
          <a:xfrm>
            <a:off x="2833928"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89" name="Text Placeholder 3"/>
          <p:cNvSpPr>
            <a:spLocks noGrp="1"/>
          </p:cNvSpPr>
          <p:nvPr>
            <p:ph type="body" sz="half" idx="20"/>
          </p:nvPr>
        </p:nvSpPr>
        <p:spPr>
          <a:xfrm>
            <a:off x="2693105"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90" name="Rectangle 89"/>
          <p:cNvSpPr/>
          <p:nvPr userDrawn="1"/>
        </p:nvSpPr>
        <p:spPr>
          <a:xfrm>
            <a:off x="4638575" y="2943008"/>
            <a:ext cx="1914644" cy="16861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userDrawn="1"/>
        </p:nvSpPr>
        <p:spPr>
          <a:xfrm>
            <a:off x="4638575" y="1189491"/>
            <a:ext cx="1914644" cy="16861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Picture Placeholder 7"/>
          <p:cNvSpPr>
            <a:spLocks noGrp="1"/>
          </p:cNvSpPr>
          <p:nvPr>
            <p:ph type="pic" sz="quarter" idx="21" hasCustomPrompt="1"/>
          </p:nvPr>
        </p:nvSpPr>
        <p:spPr>
          <a:xfrm>
            <a:off x="4692015" y="1242330"/>
            <a:ext cx="1810424" cy="1556303"/>
          </a:xfrm>
          <a:prstGeom prst="rect">
            <a:avLst/>
          </a:prstGeom>
          <a:ln>
            <a:noFill/>
          </a:ln>
        </p:spPr>
        <p:txBody>
          <a:bodyPr bIns="274320" anchor="b"/>
          <a:lstStyle>
            <a:lvl1pPr algn="ctr">
              <a:buNone/>
              <a:defRPr sz="1200">
                <a:solidFill>
                  <a:schemeClr val="bg1"/>
                </a:solidFill>
              </a:defRPr>
            </a:lvl1pPr>
          </a:lstStyle>
          <a:p>
            <a:r>
              <a:rPr lang="en-US" dirty="0" smtClean="0"/>
              <a:t>Image Holder</a:t>
            </a:r>
            <a:endParaRPr lang="en-US" dirty="0"/>
          </a:p>
        </p:txBody>
      </p:sp>
      <p:sp>
        <p:nvSpPr>
          <p:cNvPr id="93" name="Text Placeholder 3"/>
          <p:cNvSpPr>
            <a:spLocks noGrp="1"/>
          </p:cNvSpPr>
          <p:nvPr>
            <p:ph type="body" sz="half" idx="22"/>
          </p:nvPr>
        </p:nvSpPr>
        <p:spPr>
          <a:xfrm>
            <a:off x="4885139"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94" name="Text Placeholder 3"/>
          <p:cNvSpPr>
            <a:spLocks noGrp="1"/>
          </p:cNvSpPr>
          <p:nvPr>
            <p:ph type="body" sz="half" idx="23"/>
          </p:nvPr>
        </p:nvSpPr>
        <p:spPr>
          <a:xfrm>
            <a:off x="4744316"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95" name="Rectangle 94"/>
          <p:cNvSpPr/>
          <p:nvPr userDrawn="1"/>
        </p:nvSpPr>
        <p:spPr>
          <a:xfrm>
            <a:off x="6679006" y="2943008"/>
            <a:ext cx="1914644" cy="1686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userDrawn="1"/>
        </p:nvSpPr>
        <p:spPr>
          <a:xfrm>
            <a:off x="6679006" y="1189491"/>
            <a:ext cx="1914644" cy="1686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Picture Placeholder 7"/>
          <p:cNvSpPr>
            <a:spLocks noGrp="1"/>
          </p:cNvSpPr>
          <p:nvPr>
            <p:ph type="pic" sz="quarter" idx="24" hasCustomPrompt="1"/>
          </p:nvPr>
        </p:nvSpPr>
        <p:spPr>
          <a:xfrm>
            <a:off x="6732446" y="1242330"/>
            <a:ext cx="1810424" cy="1556303"/>
          </a:xfrm>
          <a:prstGeom prst="rect">
            <a:avLst/>
          </a:prstGeom>
          <a:ln>
            <a:noFill/>
          </a:ln>
        </p:spPr>
        <p:txBody>
          <a:bodyPr bIns="274320" anchor="b"/>
          <a:lstStyle>
            <a:lvl1pPr algn="ctr">
              <a:buNone/>
              <a:defRPr sz="1200">
                <a:solidFill>
                  <a:schemeClr val="bg1"/>
                </a:solidFill>
              </a:defRPr>
            </a:lvl1pPr>
          </a:lstStyle>
          <a:p>
            <a:r>
              <a:rPr lang="en-US" dirty="0" smtClean="0"/>
              <a:t>Image Holder</a:t>
            </a:r>
            <a:endParaRPr lang="en-US" dirty="0"/>
          </a:p>
        </p:txBody>
      </p:sp>
      <p:sp>
        <p:nvSpPr>
          <p:cNvPr id="98" name="Text Placeholder 3"/>
          <p:cNvSpPr>
            <a:spLocks noGrp="1"/>
          </p:cNvSpPr>
          <p:nvPr>
            <p:ph type="body" sz="half" idx="25"/>
          </p:nvPr>
        </p:nvSpPr>
        <p:spPr>
          <a:xfrm>
            <a:off x="6925570"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99" name="Text Placeholder 3"/>
          <p:cNvSpPr>
            <a:spLocks noGrp="1"/>
          </p:cNvSpPr>
          <p:nvPr>
            <p:ph type="body" sz="half" idx="26"/>
          </p:nvPr>
        </p:nvSpPr>
        <p:spPr>
          <a:xfrm>
            <a:off x="6784747"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6" name="Oval 2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barn(outHorizontal)">
                                      <p:cBhvr>
                                        <p:cTn id="19" dur="500"/>
                                        <p:tgtEl>
                                          <p:spTgt spid="8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83">
                                            <p:txEl>
                                              <p:pRg st="0" end="0"/>
                                            </p:txEl>
                                          </p:spTgt>
                                        </p:tgtEl>
                                        <p:attrNameLst>
                                          <p:attrName>style.visibility</p:attrName>
                                        </p:attrNameLst>
                                      </p:cBhvr>
                                      <p:to>
                                        <p:strVal val="visible"/>
                                      </p:to>
                                    </p:set>
                                    <p:animEffect transition="in" filter="wipe(down)">
                                      <p:cBhvr>
                                        <p:cTn id="27" dur="500"/>
                                        <p:tgtEl>
                                          <p:spTgt spid="83">
                                            <p:txEl>
                                              <p:pRg st="0" end="0"/>
                                            </p:txEl>
                                          </p:spTgt>
                                        </p:tgtEl>
                                      </p:cBhvr>
                                    </p:animEffect>
                                  </p:childTnLst>
                                </p:cTn>
                              </p:par>
                            </p:childTnLst>
                          </p:cTn>
                        </p:par>
                        <p:par>
                          <p:cTn id="28" fill="hold">
                            <p:stCondLst>
                              <p:cond delay="30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84">
                                            <p:txEl>
                                              <p:pRg st="0" end="0"/>
                                            </p:txEl>
                                          </p:spTgt>
                                        </p:tgtEl>
                                        <p:attrNameLst>
                                          <p:attrName>style.visibility</p:attrName>
                                        </p:attrNameLst>
                                      </p:cBhvr>
                                      <p:to>
                                        <p:strVal val="visible"/>
                                      </p:to>
                                    </p:set>
                                    <p:animEffect transition="in" filter="wipe(down)">
                                      <p:cBhvr>
                                        <p:cTn id="31" dur="500"/>
                                        <p:tgtEl>
                                          <p:spTgt spid="84">
                                            <p:txEl>
                                              <p:pRg st="0" end="0"/>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wipe(down)">
                                      <p:cBhvr>
                                        <p:cTn id="35" dur="500"/>
                                        <p:tgtEl>
                                          <p:spTgt spid="86"/>
                                        </p:tgtEl>
                                      </p:cBhvr>
                                    </p:animEffect>
                                  </p:childTnLst>
                                </p:cTn>
                              </p:par>
                            </p:childTnLst>
                          </p:cTn>
                        </p:par>
                        <p:par>
                          <p:cTn id="36" fill="hold">
                            <p:stCondLst>
                              <p:cond delay="4000"/>
                            </p:stCondLst>
                            <p:childTnLst>
                              <p:par>
                                <p:cTn id="37" presetID="16" presetClass="entr" presetSubtype="42" fill="hold" grpId="0" nodeType="after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barn(outHorizontal)">
                                      <p:cBhvr>
                                        <p:cTn id="39" dur="500"/>
                                        <p:tgtEl>
                                          <p:spTgt spid="8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down)">
                                      <p:cBhvr>
                                        <p:cTn id="43" dur="500"/>
                                        <p:tgtEl>
                                          <p:spTgt spid="85"/>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88">
                                            <p:txEl>
                                              <p:pRg st="0" end="0"/>
                                            </p:txEl>
                                          </p:spTgt>
                                        </p:tgtEl>
                                        <p:attrNameLst>
                                          <p:attrName>style.visibility</p:attrName>
                                        </p:attrNameLst>
                                      </p:cBhvr>
                                      <p:to>
                                        <p:strVal val="visible"/>
                                      </p:to>
                                    </p:set>
                                    <p:animEffect transition="in" filter="wipe(down)">
                                      <p:cBhvr>
                                        <p:cTn id="47" dur="500"/>
                                        <p:tgtEl>
                                          <p:spTgt spid="88">
                                            <p:txEl>
                                              <p:pRg st="0" end="0"/>
                                            </p:txEl>
                                          </p:spTgt>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89">
                                            <p:txEl>
                                              <p:pRg st="0" end="0"/>
                                            </p:txEl>
                                          </p:spTgt>
                                        </p:tgtEl>
                                        <p:attrNameLst>
                                          <p:attrName>style.visibility</p:attrName>
                                        </p:attrNameLst>
                                      </p:cBhvr>
                                      <p:to>
                                        <p:strVal val="visible"/>
                                      </p:to>
                                    </p:set>
                                    <p:animEffect transition="in" filter="wipe(down)">
                                      <p:cBhvr>
                                        <p:cTn id="51" dur="500"/>
                                        <p:tgtEl>
                                          <p:spTgt spid="89">
                                            <p:txEl>
                                              <p:pRg st="0" end="0"/>
                                            </p:txEl>
                                          </p:spTgt>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wipe(down)">
                                      <p:cBhvr>
                                        <p:cTn id="55" dur="500"/>
                                        <p:tgtEl>
                                          <p:spTgt spid="91"/>
                                        </p:tgtEl>
                                      </p:cBhvr>
                                    </p:animEffect>
                                  </p:childTnLst>
                                </p:cTn>
                              </p:par>
                            </p:childTnLst>
                          </p:cTn>
                        </p:par>
                        <p:par>
                          <p:cTn id="56" fill="hold">
                            <p:stCondLst>
                              <p:cond delay="6500"/>
                            </p:stCondLst>
                            <p:childTnLst>
                              <p:par>
                                <p:cTn id="57" presetID="16" presetClass="entr" presetSubtype="42" fill="hold" grpId="0"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barn(outHorizontal)">
                                      <p:cBhvr>
                                        <p:cTn id="59" dur="500"/>
                                        <p:tgtEl>
                                          <p:spTgt spid="9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wipe(down)">
                                      <p:cBhvr>
                                        <p:cTn id="63" dur="500"/>
                                        <p:tgtEl>
                                          <p:spTgt spid="90"/>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93">
                                            <p:txEl>
                                              <p:pRg st="0" end="0"/>
                                            </p:txEl>
                                          </p:spTgt>
                                        </p:tgtEl>
                                        <p:attrNameLst>
                                          <p:attrName>style.visibility</p:attrName>
                                        </p:attrNameLst>
                                      </p:cBhvr>
                                      <p:to>
                                        <p:strVal val="visible"/>
                                      </p:to>
                                    </p:set>
                                    <p:animEffect transition="in" filter="wipe(down)">
                                      <p:cBhvr>
                                        <p:cTn id="67" dur="500"/>
                                        <p:tgtEl>
                                          <p:spTgt spid="93">
                                            <p:txEl>
                                              <p:pRg st="0" end="0"/>
                                            </p:txEl>
                                          </p:spTgt>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94">
                                            <p:txEl>
                                              <p:pRg st="0" end="0"/>
                                            </p:txEl>
                                          </p:spTgt>
                                        </p:tgtEl>
                                        <p:attrNameLst>
                                          <p:attrName>style.visibility</p:attrName>
                                        </p:attrNameLst>
                                      </p:cBhvr>
                                      <p:to>
                                        <p:strVal val="visible"/>
                                      </p:to>
                                    </p:set>
                                    <p:animEffect transition="in" filter="wipe(down)">
                                      <p:cBhvr>
                                        <p:cTn id="71" dur="500"/>
                                        <p:tgtEl>
                                          <p:spTgt spid="94">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wipe(down)">
                                      <p:cBhvr>
                                        <p:cTn id="75" dur="500"/>
                                        <p:tgtEl>
                                          <p:spTgt spid="96"/>
                                        </p:tgtEl>
                                      </p:cBhvr>
                                    </p:animEffect>
                                  </p:childTnLst>
                                </p:cTn>
                              </p:par>
                            </p:childTnLst>
                          </p:cTn>
                        </p:par>
                        <p:par>
                          <p:cTn id="76" fill="hold">
                            <p:stCondLst>
                              <p:cond delay="9000"/>
                            </p:stCondLst>
                            <p:childTnLst>
                              <p:par>
                                <p:cTn id="77" presetID="16" presetClass="entr" presetSubtype="42" fill="hold" grpId="0" nodeType="after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barn(outHorizontal)">
                                      <p:cBhvr>
                                        <p:cTn id="79" dur="500"/>
                                        <p:tgtEl>
                                          <p:spTgt spid="97"/>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wipe(down)">
                                      <p:cBhvr>
                                        <p:cTn id="83" dur="500"/>
                                        <p:tgtEl>
                                          <p:spTgt spid="95"/>
                                        </p:tgtEl>
                                      </p:cBhvr>
                                    </p:animEffect>
                                  </p:childTnLst>
                                </p:cTn>
                              </p:par>
                            </p:childTnLst>
                          </p:cTn>
                        </p:par>
                        <p:par>
                          <p:cTn id="84" fill="hold">
                            <p:stCondLst>
                              <p:cond delay="10000"/>
                            </p:stCondLst>
                            <p:childTnLst>
                              <p:par>
                                <p:cTn id="85" presetID="22" presetClass="entr" presetSubtype="4" fill="hold" grpId="0" nodeType="afterEffect" nodePh="1">
                                  <p:stCondLst>
                                    <p:cond delay="0"/>
                                  </p:stCondLst>
                                  <p:endCondLst>
                                    <p:cond evt="begin" delay="0">
                                      <p:tn val="85"/>
                                    </p:cond>
                                  </p:endCondLst>
                                  <p:childTnLst>
                                    <p:set>
                                      <p:cBhvr>
                                        <p:cTn id="86" dur="1" fill="hold">
                                          <p:stCondLst>
                                            <p:cond delay="0"/>
                                          </p:stCondLst>
                                        </p:cTn>
                                        <p:tgtEl>
                                          <p:spTgt spid="98">
                                            <p:txEl>
                                              <p:pRg st="0" end="0"/>
                                            </p:txEl>
                                          </p:spTgt>
                                        </p:tgtEl>
                                        <p:attrNameLst>
                                          <p:attrName>style.visibility</p:attrName>
                                        </p:attrNameLst>
                                      </p:cBhvr>
                                      <p:to>
                                        <p:strVal val="visible"/>
                                      </p:to>
                                    </p:set>
                                    <p:animEffect transition="in" filter="wipe(down)">
                                      <p:cBhvr>
                                        <p:cTn id="87" dur="500"/>
                                        <p:tgtEl>
                                          <p:spTgt spid="98">
                                            <p:txEl>
                                              <p:pRg st="0" end="0"/>
                                            </p:txEl>
                                          </p:spTgt>
                                        </p:tgtEl>
                                      </p:cBhvr>
                                    </p:animEffect>
                                  </p:childTnLst>
                                </p:cTn>
                              </p:par>
                            </p:childTnLst>
                          </p:cTn>
                        </p:par>
                        <p:par>
                          <p:cTn id="88" fill="hold">
                            <p:stCondLst>
                              <p:cond delay="10500"/>
                            </p:stCondLst>
                            <p:childTnLst>
                              <p:par>
                                <p:cTn id="89" presetID="22" presetClass="entr" presetSubtype="4" fill="hold" grpId="0" nodeType="afterEffect" nodePh="1">
                                  <p:stCondLst>
                                    <p:cond delay="0"/>
                                  </p:stCondLst>
                                  <p:endCondLst>
                                    <p:cond evt="begin" delay="0">
                                      <p:tn val="89"/>
                                    </p:cond>
                                  </p:endCondLst>
                                  <p:childTnLst>
                                    <p:set>
                                      <p:cBhvr>
                                        <p:cTn id="90" dur="1" fill="hold">
                                          <p:stCondLst>
                                            <p:cond delay="0"/>
                                          </p:stCondLst>
                                        </p:cTn>
                                        <p:tgtEl>
                                          <p:spTgt spid="99">
                                            <p:txEl>
                                              <p:pRg st="0" end="0"/>
                                            </p:txEl>
                                          </p:spTgt>
                                        </p:tgtEl>
                                        <p:attrNameLst>
                                          <p:attrName>style.visibility</p:attrName>
                                        </p:attrNameLst>
                                      </p:cBhvr>
                                      <p:to>
                                        <p:strVal val="visible"/>
                                      </p:to>
                                    </p:set>
                                    <p:animEffect transition="in" filter="wipe(down)">
                                      <p:cBhvr>
                                        <p:cTn id="91" dur="500"/>
                                        <p:tgtEl>
                                          <p:spTgt spid="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33" grpId="0" animBg="1"/>
      <p:bldP spid="37" grpId="0" animBg="1"/>
      <p:bldP spid="80" grpId="0"/>
      <p:bldP spid="8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3"/>
                        </p:tgtEl>
                        <p:attrNameLst>
                          <p:attrName>style.visibility</p:attrName>
                        </p:attrNameLst>
                      </p:cBhvr>
                      <p:to>
                        <p:strVal val="visible"/>
                      </p:to>
                    </p:set>
                    <p:animEffect transition="in" filter="wipe(down)">
                      <p:cBhvr>
                        <p:cTn dur="500"/>
                        <p:tgtEl>
                          <p:spTgt spid="83"/>
                        </p:tgtEl>
                      </p:cBhvr>
                    </p:animEffect>
                  </p:childTnLst>
                </p:cTn>
              </p:par>
            </p:tnLst>
          </p:tmpl>
        </p:tmplLst>
      </p:bldP>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animBg="1"/>
      <p:bldP spid="86" grpId="0" animBg="1"/>
      <p:bldP spid="87" grpId="0"/>
      <p:bldP spid="8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8"/>
                        </p:tgtEl>
                        <p:attrNameLst>
                          <p:attrName>style.visibility</p:attrName>
                        </p:attrNameLst>
                      </p:cBhvr>
                      <p:to>
                        <p:strVal val="visible"/>
                      </p:to>
                    </p:set>
                    <p:animEffect transition="in" filter="wipe(down)">
                      <p:cBhvr>
                        <p:cTn dur="500"/>
                        <p:tgtEl>
                          <p:spTgt spid="88"/>
                        </p:tgtEl>
                      </p:cBhvr>
                    </p:animEffect>
                  </p:childTnLst>
                </p:cTn>
              </p:par>
            </p:tnLst>
          </p:tmpl>
        </p:tmplLst>
      </p:bldP>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P spid="90" grpId="0" animBg="1"/>
      <p:bldP spid="91" grpId="0" animBg="1"/>
      <p:bldP spid="92" grpId="0"/>
      <p:bldP spid="9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3"/>
                        </p:tgtEl>
                        <p:attrNameLst>
                          <p:attrName>style.visibility</p:attrName>
                        </p:attrNameLst>
                      </p:cBhvr>
                      <p:to>
                        <p:strVal val="visible"/>
                      </p:to>
                    </p:set>
                    <p:animEffect transition="in" filter="wipe(down)">
                      <p:cBhvr>
                        <p:cTn dur="500"/>
                        <p:tgtEl>
                          <p:spTgt spid="93"/>
                        </p:tgtEl>
                      </p:cBhvr>
                    </p:animEffect>
                  </p:childTnLst>
                </p:cTn>
              </p:par>
            </p:tnLst>
          </p:tmpl>
        </p:tmplLst>
      </p:bldP>
      <p:bldP spid="9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4"/>
                        </p:tgtEl>
                        <p:attrNameLst>
                          <p:attrName>style.visibility</p:attrName>
                        </p:attrNameLst>
                      </p:cBhvr>
                      <p:to>
                        <p:strVal val="visible"/>
                      </p:to>
                    </p:set>
                    <p:animEffect transition="in" filter="wipe(down)">
                      <p:cBhvr>
                        <p:cTn dur="500"/>
                        <p:tgtEl>
                          <p:spTgt spid="94"/>
                        </p:tgtEl>
                      </p:cBhvr>
                    </p:animEffect>
                  </p:childTnLst>
                </p:cTn>
              </p:par>
            </p:tnLst>
          </p:tmpl>
        </p:tmplLst>
      </p:bldP>
      <p:bldP spid="95" grpId="0" animBg="1"/>
      <p:bldP spid="96" grpId="0" animBg="1"/>
      <p:bldP spid="97" grpId="0"/>
      <p:bldP spid="9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8"/>
                        </p:tgtEl>
                        <p:attrNameLst>
                          <p:attrName>style.visibility</p:attrName>
                        </p:attrNameLst>
                      </p:cBhvr>
                      <p:to>
                        <p:strVal val="visible"/>
                      </p:to>
                    </p:set>
                    <p:animEffect transition="in" filter="wipe(down)">
                      <p:cBhvr>
                        <p:cTn dur="500"/>
                        <p:tgtEl>
                          <p:spTgt spid="98"/>
                        </p:tgtEl>
                      </p:cBhvr>
                    </p:animEffect>
                  </p:childTnLst>
                </p:cTn>
              </p:par>
            </p:tnLst>
          </p:tmpl>
        </p:tmplLst>
      </p:bldP>
      <p:bldP spid="9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9"/>
                        </p:tgtEl>
                        <p:attrNameLst>
                          <p:attrName>style.visibility</p:attrName>
                        </p:attrNameLst>
                      </p:cBhvr>
                      <p:to>
                        <p:strVal val="visible"/>
                      </p:to>
                    </p:set>
                    <p:animEffect transition="in" filter="wipe(down)">
                      <p:cBhvr>
                        <p:cTn dur="500"/>
                        <p:tgtEl>
                          <p:spTgt spid="9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06">
    <p:spTree>
      <p:nvGrpSpPr>
        <p:cNvPr id="1" name=""/>
        <p:cNvGrpSpPr/>
        <p:nvPr/>
      </p:nvGrpSpPr>
      <p:grpSpPr>
        <a:xfrm>
          <a:off x="0" y="0"/>
          <a:ext cx="0" cy="0"/>
          <a:chOff x="0" y="0"/>
          <a:chExt cx="0" cy="0"/>
        </a:xfrm>
      </p:grpSpPr>
      <p:sp>
        <p:nvSpPr>
          <p:cNvPr id="68" name="Picture Placeholder 7"/>
          <p:cNvSpPr>
            <a:spLocks noGrp="1"/>
          </p:cNvSpPr>
          <p:nvPr>
            <p:ph type="pic" sz="quarter" idx="22" hasCustomPrompt="1"/>
          </p:nvPr>
        </p:nvSpPr>
        <p:spPr>
          <a:xfrm>
            <a:off x="3352800" y="1056575"/>
            <a:ext cx="2438400" cy="2437670"/>
          </a:xfrm>
          <a:prstGeom prst="ellipse">
            <a:avLst/>
          </a:prstGeom>
          <a:ln w="28575">
            <a:solidFill>
              <a:schemeClr val="accent1"/>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79" name="Text Placeholder 3"/>
          <p:cNvSpPr>
            <a:spLocks noGrp="1"/>
          </p:cNvSpPr>
          <p:nvPr>
            <p:ph type="body" sz="half" idx="16"/>
          </p:nvPr>
        </p:nvSpPr>
        <p:spPr>
          <a:xfrm>
            <a:off x="741295" y="3770970"/>
            <a:ext cx="1421516" cy="381730"/>
          </a:xfrm>
          <a:prstGeom prst="rect">
            <a:avLst/>
          </a:prstGeom>
        </p:spPr>
        <p:txBody>
          <a:bodyPr wrap="none" lIns="0" tIns="0" rIns="0" bIns="0" anchor="t">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1" name="Text Placeholder 3"/>
          <p:cNvSpPr>
            <a:spLocks noGrp="1"/>
          </p:cNvSpPr>
          <p:nvPr>
            <p:ph type="body" sz="half" idx="31"/>
          </p:nvPr>
        </p:nvSpPr>
        <p:spPr>
          <a:xfrm>
            <a:off x="2546030" y="4401350"/>
            <a:ext cx="1421516" cy="381730"/>
          </a:xfrm>
          <a:prstGeom prst="rect">
            <a:avLst/>
          </a:prstGeom>
        </p:spPr>
        <p:txBody>
          <a:bodyPr wrap="non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2" name="Text Placeholder 3"/>
          <p:cNvSpPr>
            <a:spLocks noGrp="1"/>
          </p:cNvSpPr>
          <p:nvPr>
            <p:ph type="body" sz="half" idx="32"/>
          </p:nvPr>
        </p:nvSpPr>
        <p:spPr>
          <a:xfrm>
            <a:off x="5124638" y="4401350"/>
            <a:ext cx="1421516" cy="381730"/>
          </a:xfrm>
          <a:prstGeom prst="rect">
            <a:avLst/>
          </a:prstGeom>
        </p:spPr>
        <p:txBody>
          <a:bodyPr wrap="non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3" name="Text Placeholder 3"/>
          <p:cNvSpPr>
            <a:spLocks noGrp="1"/>
          </p:cNvSpPr>
          <p:nvPr>
            <p:ph type="body" sz="half" idx="33"/>
          </p:nvPr>
        </p:nvSpPr>
        <p:spPr>
          <a:xfrm>
            <a:off x="6934188" y="3770970"/>
            <a:ext cx="1421516" cy="381730"/>
          </a:xfrm>
          <a:prstGeom prst="rect">
            <a:avLst/>
          </a:prstGeom>
        </p:spPr>
        <p:txBody>
          <a:bodyPr wrap="none" lIns="0" tIns="0" rIns="0" bIns="0" anchor="t">
            <a:noAutofit/>
          </a:bodyPr>
          <a:lstStyle>
            <a:lvl1pPr marL="0" indent="0" algn="ctr">
              <a:buNone/>
              <a:defRPr sz="1100" b="1" baseline="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4" name="Text Placeholder 3"/>
          <p:cNvSpPr>
            <a:spLocks noGrp="1"/>
          </p:cNvSpPr>
          <p:nvPr>
            <p:ph type="body" sz="half" idx="34"/>
          </p:nvPr>
        </p:nvSpPr>
        <p:spPr>
          <a:xfrm>
            <a:off x="3858125" y="3875210"/>
            <a:ext cx="1421516" cy="381730"/>
          </a:xfrm>
          <a:prstGeom prst="rect">
            <a:avLst/>
          </a:prstGeom>
        </p:spPr>
        <p:txBody>
          <a:bodyPr wrap="non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75" name="Picture Placeholder 7"/>
          <p:cNvSpPr>
            <a:spLocks noGrp="1"/>
          </p:cNvSpPr>
          <p:nvPr>
            <p:ph type="pic" sz="quarter" idx="10" hasCustomPrompt="1"/>
          </p:nvPr>
        </p:nvSpPr>
        <p:spPr>
          <a:xfrm>
            <a:off x="505649" y="1808947"/>
            <a:ext cx="1892808" cy="1892243"/>
          </a:xfrm>
          <a:prstGeom prst="ellipse">
            <a:avLst/>
          </a:prstGeom>
          <a:ln w="28575">
            <a:solidFill>
              <a:schemeClr val="accent5"/>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63" name="Picture Placeholder 7"/>
          <p:cNvSpPr>
            <a:spLocks noGrp="1"/>
          </p:cNvSpPr>
          <p:nvPr>
            <p:ph type="pic" sz="quarter" idx="18" hasCustomPrompt="1"/>
          </p:nvPr>
        </p:nvSpPr>
        <p:spPr>
          <a:xfrm>
            <a:off x="2310384" y="2460982"/>
            <a:ext cx="1892808" cy="1892243"/>
          </a:xfrm>
          <a:prstGeom prst="ellipse">
            <a:avLst/>
          </a:prstGeom>
          <a:ln w="28575">
            <a:solidFill>
              <a:schemeClr val="accent2"/>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73" name="Picture Placeholder 7"/>
          <p:cNvSpPr>
            <a:spLocks noGrp="1"/>
          </p:cNvSpPr>
          <p:nvPr>
            <p:ph type="pic" sz="quarter" idx="26" hasCustomPrompt="1"/>
          </p:nvPr>
        </p:nvSpPr>
        <p:spPr>
          <a:xfrm>
            <a:off x="4888992" y="2460982"/>
            <a:ext cx="1892808" cy="1892243"/>
          </a:xfrm>
          <a:prstGeom prst="ellipse">
            <a:avLst/>
          </a:prstGeom>
          <a:ln w="28575">
            <a:solidFill>
              <a:schemeClr val="accent3"/>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83" name="Picture Placeholder 7"/>
          <p:cNvSpPr>
            <a:spLocks noGrp="1"/>
          </p:cNvSpPr>
          <p:nvPr>
            <p:ph type="pic" sz="quarter" idx="30" hasCustomPrompt="1"/>
          </p:nvPr>
        </p:nvSpPr>
        <p:spPr>
          <a:xfrm>
            <a:off x="6698542" y="1808947"/>
            <a:ext cx="1892808" cy="1892243"/>
          </a:xfrm>
          <a:prstGeom prst="ellipse">
            <a:avLst/>
          </a:prstGeom>
          <a:ln w="28575">
            <a:solidFill>
              <a:schemeClr val="accent6"/>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p:cTn id="15" dur="500" fill="hold"/>
                                        <p:tgtEl>
                                          <p:spTgt spid="68"/>
                                        </p:tgtEl>
                                        <p:attrNameLst>
                                          <p:attrName>ppt_w</p:attrName>
                                        </p:attrNameLst>
                                      </p:cBhvr>
                                      <p:tavLst>
                                        <p:tav tm="0">
                                          <p:val>
                                            <p:fltVal val="0"/>
                                          </p:val>
                                        </p:tav>
                                        <p:tav tm="100000">
                                          <p:val>
                                            <p:strVal val="#ppt_w"/>
                                          </p:val>
                                        </p:tav>
                                      </p:tavLst>
                                    </p:anim>
                                    <p:anim calcmode="lin" valueType="num">
                                      <p:cBhvr>
                                        <p:cTn id="16" dur="500" fill="hold"/>
                                        <p:tgtEl>
                                          <p:spTgt spid="68"/>
                                        </p:tgtEl>
                                        <p:attrNameLst>
                                          <p:attrName>ppt_h</p:attrName>
                                        </p:attrNameLst>
                                      </p:cBhvr>
                                      <p:tavLst>
                                        <p:tav tm="0">
                                          <p:val>
                                            <p:fltVal val="0"/>
                                          </p:val>
                                        </p:tav>
                                        <p:tav tm="100000">
                                          <p:val>
                                            <p:strVal val="#ppt_h"/>
                                          </p:val>
                                        </p:tav>
                                      </p:tavLst>
                                    </p:anim>
                                    <p:animEffect transition="in" filter="fade">
                                      <p:cBhvr>
                                        <p:cTn id="17" dur="500"/>
                                        <p:tgtEl>
                                          <p:spTgt spid="68"/>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wipe(down)">
                                      <p:cBhvr>
                                        <p:cTn id="21" dur="500"/>
                                        <p:tgtEl>
                                          <p:spTgt spid="34">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Effect transition="in" filter="fade">
                                      <p:cBhvr>
                                        <p:cTn id="27" dur="500"/>
                                        <p:tgtEl>
                                          <p:spTgt spid="63"/>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31">
                                            <p:txEl>
                                              <p:pRg st="0" end="0"/>
                                            </p:txEl>
                                          </p:spTgt>
                                        </p:tgtEl>
                                        <p:attrNameLst>
                                          <p:attrName>style.visibility</p:attrName>
                                        </p:attrNameLst>
                                      </p:cBhvr>
                                      <p:to>
                                        <p:strVal val="visible"/>
                                      </p:to>
                                    </p:set>
                                    <p:animEffect transition="in" filter="wipe(down)">
                                      <p:cBhvr>
                                        <p:cTn id="31" dur="500"/>
                                        <p:tgtEl>
                                          <p:spTgt spid="3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fltVal val="0"/>
                                          </p:val>
                                        </p:tav>
                                        <p:tav tm="100000">
                                          <p:val>
                                            <p:strVal val="#ppt_h"/>
                                          </p:val>
                                        </p:tav>
                                      </p:tavLst>
                                    </p:anim>
                                    <p:animEffect transition="in" filter="fade">
                                      <p:cBhvr>
                                        <p:cTn id="37" dur="500"/>
                                        <p:tgtEl>
                                          <p:spTgt spid="73"/>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down)">
                                      <p:cBhvr>
                                        <p:cTn id="41" dur="500"/>
                                        <p:tgtEl>
                                          <p:spTgt spid="32">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p:cTn id="45" dur="500" fill="hold"/>
                                        <p:tgtEl>
                                          <p:spTgt spid="75"/>
                                        </p:tgtEl>
                                        <p:attrNameLst>
                                          <p:attrName>ppt_w</p:attrName>
                                        </p:attrNameLst>
                                      </p:cBhvr>
                                      <p:tavLst>
                                        <p:tav tm="0">
                                          <p:val>
                                            <p:fltVal val="0"/>
                                          </p:val>
                                        </p:tav>
                                        <p:tav tm="100000">
                                          <p:val>
                                            <p:strVal val="#ppt_w"/>
                                          </p:val>
                                        </p:tav>
                                      </p:tavLst>
                                    </p:anim>
                                    <p:anim calcmode="lin" valueType="num">
                                      <p:cBhvr>
                                        <p:cTn id="46" dur="500" fill="hold"/>
                                        <p:tgtEl>
                                          <p:spTgt spid="75"/>
                                        </p:tgtEl>
                                        <p:attrNameLst>
                                          <p:attrName>ppt_h</p:attrName>
                                        </p:attrNameLst>
                                      </p:cBhvr>
                                      <p:tavLst>
                                        <p:tav tm="0">
                                          <p:val>
                                            <p:fltVal val="0"/>
                                          </p:val>
                                        </p:tav>
                                        <p:tav tm="100000">
                                          <p:val>
                                            <p:strVal val="#ppt_h"/>
                                          </p:val>
                                        </p:tav>
                                      </p:tavLst>
                                    </p:anim>
                                    <p:animEffect transition="in" filter="fade">
                                      <p:cBhvr>
                                        <p:cTn id="47" dur="500"/>
                                        <p:tgtEl>
                                          <p:spTgt spid="75"/>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9">
                                            <p:txEl>
                                              <p:pRg st="0" end="0"/>
                                            </p:txEl>
                                          </p:spTgt>
                                        </p:tgtEl>
                                        <p:attrNameLst>
                                          <p:attrName>style.visibility</p:attrName>
                                        </p:attrNameLst>
                                      </p:cBhvr>
                                      <p:to>
                                        <p:strVal val="visible"/>
                                      </p:to>
                                    </p:set>
                                    <p:animEffect transition="in" filter="wipe(down)">
                                      <p:cBhvr>
                                        <p:cTn id="51" dur="500"/>
                                        <p:tgtEl>
                                          <p:spTgt spid="79">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p:cTn id="55" dur="500" fill="hold"/>
                                        <p:tgtEl>
                                          <p:spTgt spid="83"/>
                                        </p:tgtEl>
                                        <p:attrNameLst>
                                          <p:attrName>ppt_w</p:attrName>
                                        </p:attrNameLst>
                                      </p:cBhvr>
                                      <p:tavLst>
                                        <p:tav tm="0">
                                          <p:val>
                                            <p:fltVal val="0"/>
                                          </p:val>
                                        </p:tav>
                                        <p:tav tm="100000">
                                          <p:val>
                                            <p:strVal val="#ppt_w"/>
                                          </p:val>
                                        </p:tav>
                                      </p:tavLst>
                                    </p:anim>
                                    <p:anim calcmode="lin" valueType="num">
                                      <p:cBhvr>
                                        <p:cTn id="56" dur="500" fill="hold"/>
                                        <p:tgtEl>
                                          <p:spTgt spid="83"/>
                                        </p:tgtEl>
                                        <p:attrNameLst>
                                          <p:attrName>ppt_h</p:attrName>
                                        </p:attrNameLst>
                                      </p:cBhvr>
                                      <p:tavLst>
                                        <p:tav tm="0">
                                          <p:val>
                                            <p:fltVal val="0"/>
                                          </p:val>
                                        </p:tav>
                                        <p:tav tm="100000">
                                          <p:val>
                                            <p:strVal val="#ppt_h"/>
                                          </p:val>
                                        </p:tav>
                                      </p:tavLst>
                                    </p:anim>
                                    <p:animEffect transition="in" filter="fade">
                                      <p:cBhvr>
                                        <p:cTn id="57" dur="500"/>
                                        <p:tgtEl>
                                          <p:spTgt spid="83"/>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33">
                                            <p:txEl>
                                              <p:pRg st="0" end="0"/>
                                            </p:txEl>
                                          </p:spTgt>
                                        </p:tgtEl>
                                        <p:attrNameLst>
                                          <p:attrName>style.visibility</p:attrName>
                                        </p:attrNameLst>
                                      </p:cBhvr>
                                      <p:to>
                                        <p:strVal val="visible"/>
                                      </p:to>
                                    </p:set>
                                    <p:animEffect transition="in" filter="wipe(down)">
                                      <p:cBhvr>
                                        <p:cTn id="6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3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down)">
                      <p:cBhvr>
                        <p:cTn dur="500"/>
                        <p:tgtEl>
                          <p:spTgt spid="34"/>
                        </p:tgtEl>
                      </p:cBhvr>
                    </p:animEffect>
                  </p:childTnLst>
                </p:cTn>
              </p:par>
            </p:tnLst>
          </p:tmpl>
        </p:tmplLst>
      </p:bldP>
      <p:bldP spid="75" grpId="0" animBg="1"/>
      <p:bldP spid="63" grpId="0" animBg="1"/>
      <p:bldP spid="73" grpId="0" animBg="1"/>
      <p:bldP spid="83"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07">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1725836" y="1453376"/>
            <a:ext cx="1388839" cy="381730"/>
          </a:xfrm>
          <a:prstGeom prst="rect">
            <a:avLst/>
          </a:prstGeom>
        </p:spPr>
        <p:txBody>
          <a:bodyPr wrap="square" lIns="0" tIns="0" rIns="0" bIns="0" anchor="t">
            <a:noAutofit/>
          </a:bodyPr>
          <a:lstStyle>
            <a:lvl1pPr marL="0" indent="0" algn="l">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1" name="Picture Placeholder 7"/>
          <p:cNvSpPr>
            <a:spLocks noGrp="1"/>
          </p:cNvSpPr>
          <p:nvPr>
            <p:ph type="pic" sz="quarter" idx="10" hasCustomPrompt="1"/>
          </p:nvPr>
        </p:nvSpPr>
        <p:spPr>
          <a:xfrm>
            <a:off x="449487" y="1472627"/>
            <a:ext cx="1169764" cy="1169415"/>
          </a:xfrm>
          <a:prstGeom prst="teardrop">
            <a:avLst/>
          </a:prstGeom>
          <a:ln w="28575">
            <a:solidFill>
              <a:schemeClr val="accent1"/>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32" name="Text Placeholder 3"/>
          <p:cNvSpPr>
            <a:spLocks noGrp="1"/>
          </p:cNvSpPr>
          <p:nvPr>
            <p:ph type="body" sz="half" idx="15"/>
          </p:nvPr>
        </p:nvSpPr>
        <p:spPr>
          <a:xfrm>
            <a:off x="1725836"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67" name="Text Placeholder 3"/>
          <p:cNvSpPr>
            <a:spLocks noGrp="1"/>
          </p:cNvSpPr>
          <p:nvPr>
            <p:ph type="body" sz="half" idx="17"/>
          </p:nvPr>
        </p:nvSpPr>
        <p:spPr>
          <a:xfrm>
            <a:off x="4486274" y="1453376"/>
            <a:ext cx="1388839" cy="381730"/>
          </a:xfrm>
          <a:prstGeom prst="rect">
            <a:avLst/>
          </a:prstGeom>
        </p:spPr>
        <p:txBody>
          <a:bodyPr wrap="square" lIns="0" tIns="0" rIns="0" bIns="0" anchor="t">
            <a:noAutofit/>
          </a:bodyPr>
          <a:lstStyle>
            <a:lvl1pPr marL="0" indent="0" algn="l">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8" name="Picture Placeholder 7"/>
          <p:cNvSpPr>
            <a:spLocks noGrp="1"/>
          </p:cNvSpPr>
          <p:nvPr>
            <p:ph type="pic" sz="quarter" idx="18" hasCustomPrompt="1"/>
          </p:nvPr>
        </p:nvSpPr>
        <p:spPr>
          <a:xfrm>
            <a:off x="3209925" y="1472627"/>
            <a:ext cx="1169764" cy="1169415"/>
          </a:xfrm>
          <a:prstGeom prst="teardrop">
            <a:avLst/>
          </a:prstGeom>
          <a:ln w="28575">
            <a:solidFill>
              <a:schemeClr val="accent2"/>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69" name="Text Placeholder 3"/>
          <p:cNvSpPr>
            <a:spLocks noGrp="1"/>
          </p:cNvSpPr>
          <p:nvPr>
            <p:ph type="body" sz="half" idx="19"/>
          </p:nvPr>
        </p:nvSpPr>
        <p:spPr>
          <a:xfrm>
            <a:off x="4486274"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0" name="Text Placeholder 3"/>
          <p:cNvSpPr>
            <a:spLocks noGrp="1"/>
          </p:cNvSpPr>
          <p:nvPr>
            <p:ph type="body" sz="half" idx="20"/>
          </p:nvPr>
        </p:nvSpPr>
        <p:spPr>
          <a:xfrm>
            <a:off x="7248524" y="1453376"/>
            <a:ext cx="1388839" cy="381730"/>
          </a:xfrm>
          <a:prstGeom prst="rect">
            <a:avLst/>
          </a:prstGeom>
        </p:spPr>
        <p:txBody>
          <a:bodyPr wrap="square" lIns="0" tIns="0" rIns="0" bIns="0" anchor="t">
            <a:noAutofit/>
          </a:bodyPr>
          <a:lstStyle>
            <a:lvl1pPr marL="0" indent="0" algn="l">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71" name="Picture Placeholder 7"/>
          <p:cNvSpPr>
            <a:spLocks noGrp="1"/>
          </p:cNvSpPr>
          <p:nvPr>
            <p:ph type="pic" sz="quarter" idx="21" hasCustomPrompt="1"/>
          </p:nvPr>
        </p:nvSpPr>
        <p:spPr>
          <a:xfrm>
            <a:off x="5972175" y="1472627"/>
            <a:ext cx="1169764" cy="1169415"/>
          </a:xfrm>
          <a:prstGeom prst="teardrop">
            <a:avLst/>
          </a:prstGeom>
          <a:ln w="28575">
            <a:solidFill>
              <a:schemeClr val="accent3"/>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72" name="Text Placeholder 3"/>
          <p:cNvSpPr>
            <a:spLocks noGrp="1"/>
          </p:cNvSpPr>
          <p:nvPr>
            <p:ph type="body" sz="half" idx="22"/>
          </p:nvPr>
        </p:nvSpPr>
        <p:spPr>
          <a:xfrm>
            <a:off x="7248524"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3" name="Text Placeholder 3"/>
          <p:cNvSpPr>
            <a:spLocks noGrp="1"/>
          </p:cNvSpPr>
          <p:nvPr>
            <p:ph type="body" sz="half" idx="23"/>
          </p:nvPr>
        </p:nvSpPr>
        <p:spPr>
          <a:xfrm>
            <a:off x="1725836" y="2987508"/>
            <a:ext cx="1388839" cy="381730"/>
          </a:xfrm>
          <a:prstGeom prst="rect">
            <a:avLst/>
          </a:prstGeom>
        </p:spPr>
        <p:txBody>
          <a:bodyPr wrap="square" lIns="0" tIns="0" rIns="0" bIns="0" anchor="t">
            <a:noAutofit/>
          </a:bodyPr>
          <a:lstStyle>
            <a:lvl1pPr marL="0" indent="0" algn="l">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74" name="Picture Placeholder 7"/>
          <p:cNvSpPr>
            <a:spLocks noGrp="1"/>
          </p:cNvSpPr>
          <p:nvPr>
            <p:ph type="pic" sz="quarter" idx="24" hasCustomPrompt="1"/>
          </p:nvPr>
        </p:nvSpPr>
        <p:spPr>
          <a:xfrm>
            <a:off x="449487" y="3006759"/>
            <a:ext cx="1169764" cy="1169415"/>
          </a:xfrm>
          <a:prstGeom prst="teardrop">
            <a:avLst/>
          </a:prstGeom>
          <a:ln w="28575">
            <a:solidFill>
              <a:schemeClr val="accent4"/>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75" name="Text Placeholder 3"/>
          <p:cNvSpPr>
            <a:spLocks noGrp="1"/>
          </p:cNvSpPr>
          <p:nvPr>
            <p:ph type="body" sz="half" idx="25"/>
          </p:nvPr>
        </p:nvSpPr>
        <p:spPr>
          <a:xfrm>
            <a:off x="1725836"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6" name="Text Placeholder 3"/>
          <p:cNvSpPr>
            <a:spLocks noGrp="1"/>
          </p:cNvSpPr>
          <p:nvPr>
            <p:ph type="body" sz="half" idx="26"/>
          </p:nvPr>
        </p:nvSpPr>
        <p:spPr>
          <a:xfrm>
            <a:off x="4486274" y="2987508"/>
            <a:ext cx="1388839" cy="381730"/>
          </a:xfrm>
          <a:prstGeom prst="rect">
            <a:avLst/>
          </a:prstGeom>
        </p:spPr>
        <p:txBody>
          <a:bodyPr wrap="square" lIns="0" tIns="0" rIns="0" bIns="0" anchor="t">
            <a:noAutofit/>
          </a:bodyPr>
          <a:lstStyle>
            <a:lvl1pPr marL="0" indent="0" algn="l">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77" name="Picture Placeholder 7"/>
          <p:cNvSpPr>
            <a:spLocks noGrp="1"/>
          </p:cNvSpPr>
          <p:nvPr>
            <p:ph type="pic" sz="quarter" idx="27" hasCustomPrompt="1"/>
          </p:nvPr>
        </p:nvSpPr>
        <p:spPr>
          <a:xfrm>
            <a:off x="3209925" y="3006759"/>
            <a:ext cx="1169764" cy="1169415"/>
          </a:xfrm>
          <a:prstGeom prst="teardrop">
            <a:avLst/>
          </a:prstGeom>
          <a:ln w="28575">
            <a:solidFill>
              <a:schemeClr val="accent5"/>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78" name="Text Placeholder 3"/>
          <p:cNvSpPr>
            <a:spLocks noGrp="1"/>
          </p:cNvSpPr>
          <p:nvPr>
            <p:ph type="body" sz="half" idx="28"/>
          </p:nvPr>
        </p:nvSpPr>
        <p:spPr>
          <a:xfrm>
            <a:off x="4486274"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9" name="Text Placeholder 3"/>
          <p:cNvSpPr>
            <a:spLocks noGrp="1"/>
          </p:cNvSpPr>
          <p:nvPr>
            <p:ph type="body" sz="half" idx="29"/>
          </p:nvPr>
        </p:nvSpPr>
        <p:spPr>
          <a:xfrm>
            <a:off x="7248524" y="2987508"/>
            <a:ext cx="1388839" cy="381730"/>
          </a:xfrm>
          <a:prstGeom prst="rect">
            <a:avLst/>
          </a:prstGeom>
        </p:spPr>
        <p:txBody>
          <a:bodyPr wrap="square" lIns="0" tIns="0" rIns="0" bIns="0" anchor="t">
            <a:noAutofit/>
          </a:bodyPr>
          <a:lstStyle>
            <a:lvl1pPr marL="0" indent="0" algn="l">
              <a:buNone/>
              <a:defRPr sz="1100" b="1" baseline="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80" name="Picture Placeholder 7"/>
          <p:cNvSpPr>
            <a:spLocks noGrp="1"/>
          </p:cNvSpPr>
          <p:nvPr>
            <p:ph type="pic" sz="quarter" idx="30" hasCustomPrompt="1"/>
          </p:nvPr>
        </p:nvSpPr>
        <p:spPr>
          <a:xfrm>
            <a:off x="5972175" y="3006759"/>
            <a:ext cx="1169764" cy="1169415"/>
          </a:xfrm>
          <a:prstGeom prst="teardrop">
            <a:avLst/>
          </a:prstGeom>
          <a:ln w="28575">
            <a:solidFill>
              <a:schemeClr val="accent6"/>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81" name="Text Placeholder 3"/>
          <p:cNvSpPr>
            <a:spLocks noGrp="1"/>
          </p:cNvSpPr>
          <p:nvPr>
            <p:ph type="body" sz="half" idx="31"/>
          </p:nvPr>
        </p:nvSpPr>
        <p:spPr>
          <a:xfrm>
            <a:off x="7248524"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4" name="Oval 23"/>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p:cTn id="30" dur="500" fill="hold"/>
                                        <p:tgtEl>
                                          <p:spTgt spid="68"/>
                                        </p:tgtEl>
                                        <p:attrNameLst>
                                          <p:attrName>ppt_w</p:attrName>
                                        </p:attrNameLst>
                                      </p:cBhvr>
                                      <p:tavLst>
                                        <p:tav tm="0">
                                          <p:val>
                                            <p:fltVal val="0"/>
                                          </p:val>
                                        </p:tav>
                                        <p:tav tm="100000">
                                          <p:val>
                                            <p:strVal val="#ppt_w"/>
                                          </p:val>
                                        </p:tav>
                                      </p:tavLst>
                                    </p:anim>
                                    <p:anim calcmode="lin" valueType="num">
                                      <p:cBhvr>
                                        <p:cTn id="31" dur="500" fill="hold"/>
                                        <p:tgtEl>
                                          <p:spTgt spid="68"/>
                                        </p:tgtEl>
                                        <p:attrNameLst>
                                          <p:attrName>ppt_h</p:attrName>
                                        </p:attrNameLst>
                                      </p:cBhvr>
                                      <p:tavLst>
                                        <p:tav tm="0">
                                          <p:val>
                                            <p:fltVal val="0"/>
                                          </p:val>
                                        </p:tav>
                                        <p:tav tm="100000">
                                          <p:val>
                                            <p:strVal val="#ppt_h"/>
                                          </p:val>
                                        </p:tav>
                                      </p:tavLst>
                                    </p:anim>
                                    <p:animEffect transition="in" filter="fade">
                                      <p:cBhvr>
                                        <p:cTn id="32" dur="500"/>
                                        <p:tgtEl>
                                          <p:spTgt spid="68"/>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down)">
                                      <p:cBhvr>
                                        <p:cTn id="36" dur="500"/>
                                        <p:tgtEl>
                                          <p:spTgt spid="67">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69">
                                            <p:txEl>
                                              <p:pRg st="0" end="0"/>
                                            </p:txEl>
                                          </p:spTgt>
                                        </p:tgtEl>
                                        <p:attrNameLst>
                                          <p:attrName>style.visibility</p:attrName>
                                        </p:attrNameLst>
                                      </p:cBhvr>
                                      <p:to>
                                        <p:strVal val="visible"/>
                                      </p:to>
                                    </p:set>
                                    <p:anim calcmode="lin" valueType="num">
                                      <p:cBhvr additive="base">
                                        <p:cTn id="40"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p:cTn id="45" dur="500" fill="hold"/>
                                        <p:tgtEl>
                                          <p:spTgt spid="71"/>
                                        </p:tgtEl>
                                        <p:attrNameLst>
                                          <p:attrName>ppt_w</p:attrName>
                                        </p:attrNameLst>
                                      </p:cBhvr>
                                      <p:tavLst>
                                        <p:tav tm="0">
                                          <p:val>
                                            <p:fltVal val="0"/>
                                          </p:val>
                                        </p:tav>
                                        <p:tav tm="100000">
                                          <p:val>
                                            <p:strVal val="#ppt_w"/>
                                          </p:val>
                                        </p:tav>
                                      </p:tavLst>
                                    </p:anim>
                                    <p:anim calcmode="lin" valueType="num">
                                      <p:cBhvr>
                                        <p:cTn id="46" dur="500" fill="hold"/>
                                        <p:tgtEl>
                                          <p:spTgt spid="71"/>
                                        </p:tgtEl>
                                        <p:attrNameLst>
                                          <p:attrName>ppt_h</p:attrName>
                                        </p:attrNameLst>
                                      </p:cBhvr>
                                      <p:tavLst>
                                        <p:tav tm="0">
                                          <p:val>
                                            <p:fltVal val="0"/>
                                          </p:val>
                                        </p:tav>
                                        <p:tav tm="100000">
                                          <p:val>
                                            <p:strVal val="#ppt_h"/>
                                          </p:val>
                                        </p:tav>
                                      </p:tavLst>
                                    </p:anim>
                                    <p:animEffect transition="in" filter="fade">
                                      <p:cBhvr>
                                        <p:cTn id="47" dur="500"/>
                                        <p:tgtEl>
                                          <p:spTgt spid="71"/>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0">
                                            <p:txEl>
                                              <p:pRg st="0" end="0"/>
                                            </p:txEl>
                                          </p:spTgt>
                                        </p:tgtEl>
                                        <p:attrNameLst>
                                          <p:attrName>style.visibility</p:attrName>
                                        </p:attrNameLst>
                                      </p:cBhvr>
                                      <p:to>
                                        <p:strVal val="visible"/>
                                      </p:to>
                                    </p:set>
                                    <p:animEffect transition="in" filter="wipe(down)">
                                      <p:cBhvr>
                                        <p:cTn id="51" dur="500"/>
                                        <p:tgtEl>
                                          <p:spTgt spid="70">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72">
                                            <p:txEl>
                                              <p:pRg st="0" end="0"/>
                                            </p:txEl>
                                          </p:spTgt>
                                        </p:tgtEl>
                                        <p:attrNameLst>
                                          <p:attrName>style.visibility</p:attrName>
                                        </p:attrNameLst>
                                      </p:cBhvr>
                                      <p:to>
                                        <p:strVal val="visible"/>
                                      </p:to>
                                    </p:set>
                                    <p:anim calcmode="lin" valueType="num">
                                      <p:cBhvr additive="base">
                                        <p:cTn id="55"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 calcmode="lin" valueType="num">
                                      <p:cBhvr>
                                        <p:cTn id="60" dur="500" fill="hold"/>
                                        <p:tgtEl>
                                          <p:spTgt spid="74"/>
                                        </p:tgtEl>
                                        <p:attrNameLst>
                                          <p:attrName>ppt_w</p:attrName>
                                        </p:attrNameLst>
                                      </p:cBhvr>
                                      <p:tavLst>
                                        <p:tav tm="0">
                                          <p:val>
                                            <p:fltVal val="0"/>
                                          </p:val>
                                        </p:tav>
                                        <p:tav tm="100000">
                                          <p:val>
                                            <p:strVal val="#ppt_w"/>
                                          </p:val>
                                        </p:tav>
                                      </p:tavLst>
                                    </p:anim>
                                    <p:anim calcmode="lin" valueType="num">
                                      <p:cBhvr>
                                        <p:cTn id="61" dur="500" fill="hold"/>
                                        <p:tgtEl>
                                          <p:spTgt spid="74"/>
                                        </p:tgtEl>
                                        <p:attrNameLst>
                                          <p:attrName>ppt_h</p:attrName>
                                        </p:attrNameLst>
                                      </p:cBhvr>
                                      <p:tavLst>
                                        <p:tav tm="0">
                                          <p:val>
                                            <p:fltVal val="0"/>
                                          </p:val>
                                        </p:tav>
                                        <p:tav tm="100000">
                                          <p:val>
                                            <p:strVal val="#ppt_h"/>
                                          </p:val>
                                        </p:tav>
                                      </p:tavLst>
                                    </p:anim>
                                    <p:animEffect transition="in" filter="fade">
                                      <p:cBhvr>
                                        <p:cTn id="62" dur="500"/>
                                        <p:tgtEl>
                                          <p:spTgt spid="74"/>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3">
                                            <p:txEl>
                                              <p:pRg st="0" end="0"/>
                                            </p:txEl>
                                          </p:spTgt>
                                        </p:tgtEl>
                                        <p:attrNameLst>
                                          <p:attrName>style.visibility</p:attrName>
                                        </p:attrNameLst>
                                      </p:cBhvr>
                                      <p:to>
                                        <p:strVal val="visible"/>
                                      </p:to>
                                    </p:set>
                                    <p:animEffect transition="in" filter="wipe(down)">
                                      <p:cBhvr>
                                        <p:cTn id="66" dur="500"/>
                                        <p:tgtEl>
                                          <p:spTgt spid="73">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75">
                                            <p:txEl>
                                              <p:pRg st="0" end="0"/>
                                            </p:txEl>
                                          </p:spTgt>
                                        </p:tgtEl>
                                        <p:attrNameLst>
                                          <p:attrName>style.visibility</p:attrName>
                                        </p:attrNameLst>
                                      </p:cBhvr>
                                      <p:to>
                                        <p:strVal val="visible"/>
                                      </p:to>
                                    </p:set>
                                    <p:anim calcmode="lin" valueType="num">
                                      <p:cBhvr additive="base">
                                        <p:cTn id="70"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7000"/>
                            </p:stCondLst>
                            <p:childTnLst>
                              <p:par>
                                <p:cTn id="73" presetID="53" presetClass="entr" presetSubtype="0" fill="hold" grpId="0" nodeType="afterEffect">
                                  <p:stCondLst>
                                    <p:cond delay="0"/>
                                  </p:stCondLst>
                                  <p:childTnLst>
                                    <p:set>
                                      <p:cBhvr>
                                        <p:cTn id="74" dur="1" fill="hold">
                                          <p:stCondLst>
                                            <p:cond delay="0"/>
                                          </p:stCondLst>
                                        </p:cTn>
                                        <p:tgtEl>
                                          <p:spTgt spid="77"/>
                                        </p:tgtEl>
                                        <p:attrNameLst>
                                          <p:attrName>style.visibility</p:attrName>
                                        </p:attrNameLst>
                                      </p:cBhvr>
                                      <p:to>
                                        <p:strVal val="visible"/>
                                      </p:to>
                                    </p:set>
                                    <p:anim calcmode="lin" valueType="num">
                                      <p:cBhvr>
                                        <p:cTn id="75" dur="500" fill="hold"/>
                                        <p:tgtEl>
                                          <p:spTgt spid="77"/>
                                        </p:tgtEl>
                                        <p:attrNameLst>
                                          <p:attrName>ppt_w</p:attrName>
                                        </p:attrNameLst>
                                      </p:cBhvr>
                                      <p:tavLst>
                                        <p:tav tm="0">
                                          <p:val>
                                            <p:fltVal val="0"/>
                                          </p:val>
                                        </p:tav>
                                        <p:tav tm="100000">
                                          <p:val>
                                            <p:strVal val="#ppt_w"/>
                                          </p:val>
                                        </p:tav>
                                      </p:tavLst>
                                    </p:anim>
                                    <p:anim calcmode="lin" valueType="num">
                                      <p:cBhvr>
                                        <p:cTn id="76" dur="500" fill="hold"/>
                                        <p:tgtEl>
                                          <p:spTgt spid="77"/>
                                        </p:tgtEl>
                                        <p:attrNameLst>
                                          <p:attrName>ppt_h</p:attrName>
                                        </p:attrNameLst>
                                      </p:cBhvr>
                                      <p:tavLst>
                                        <p:tav tm="0">
                                          <p:val>
                                            <p:fltVal val="0"/>
                                          </p:val>
                                        </p:tav>
                                        <p:tav tm="100000">
                                          <p:val>
                                            <p:strVal val="#ppt_h"/>
                                          </p:val>
                                        </p:tav>
                                      </p:tavLst>
                                    </p:anim>
                                    <p:animEffect transition="in" filter="fade">
                                      <p:cBhvr>
                                        <p:cTn id="77" dur="500"/>
                                        <p:tgtEl>
                                          <p:spTgt spid="77"/>
                                        </p:tgtEl>
                                      </p:cBhvr>
                                    </p:animEffect>
                                  </p:childTnLst>
                                </p:cTn>
                              </p:par>
                            </p:childTnLst>
                          </p:cTn>
                        </p:par>
                        <p:par>
                          <p:cTn id="78" fill="hold">
                            <p:stCondLst>
                              <p:cond delay="7500"/>
                            </p:stCondLst>
                            <p:childTnLst>
                              <p:par>
                                <p:cTn id="79" presetID="22" presetClass="entr" presetSubtype="4" fill="hold" grpId="0" nodeType="afterEffect" nodePh="1">
                                  <p:stCondLst>
                                    <p:cond delay="0"/>
                                  </p:stCondLst>
                                  <p:endCondLst>
                                    <p:cond evt="begin" delay="0">
                                      <p:tn val="79"/>
                                    </p:cond>
                                  </p:endCondLst>
                                  <p:childTnLst>
                                    <p:set>
                                      <p:cBhvr>
                                        <p:cTn id="80" dur="1" fill="hold">
                                          <p:stCondLst>
                                            <p:cond delay="0"/>
                                          </p:stCondLst>
                                        </p:cTn>
                                        <p:tgtEl>
                                          <p:spTgt spid="76">
                                            <p:txEl>
                                              <p:pRg st="0" end="0"/>
                                            </p:txEl>
                                          </p:spTgt>
                                        </p:tgtEl>
                                        <p:attrNameLst>
                                          <p:attrName>style.visibility</p:attrName>
                                        </p:attrNameLst>
                                      </p:cBhvr>
                                      <p:to>
                                        <p:strVal val="visible"/>
                                      </p:to>
                                    </p:set>
                                    <p:animEffect transition="in" filter="wipe(down)">
                                      <p:cBhvr>
                                        <p:cTn id="81" dur="500"/>
                                        <p:tgtEl>
                                          <p:spTgt spid="76">
                                            <p:txEl>
                                              <p:pRg st="0" end="0"/>
                                            </p:txEl>
                                          </p:spTgt>
                                        </p:tgtEl>
                                      </p:cBhvr>
                                    </p:animEffect>
                                  </p:childTnLst>
                                </p:cTn>
                              </p:par>
                            </p:childTnLst>
                          </p:cTn>
                        </p:par>
                        <p:par>
                          <p:cTn id="82" fill="hold">
                            <p:stCondLst>
                              <p:cond delay="8000"/>
                            </p:stCondLst>
                            <p:childTnLst>
                              <p:par>
                                <p:cTn id="83" presetID="2" presetClass="entr" presetSubtype="4" accel="50000" decel="50000" fill="hold" grpId="0" nodeType="afterEffect" nodePh="1">
                                  <p:stCondLst>
                                    <p:cond delay="0"/>
                                  </p:stCondLst>
                                  <p:endCondLst>
                                    <p:cond evt="begin" delay="0">
                                      <p:tn val="83"/>
                                    </p:cond>
                                  </p:endCondLst>
                                  <p:childTnLst>
                                    <p:set>
                                      <p:cBhvr>
                                        <p:cTn id="84" dur="1" fill="hold">
                                          <p:stCondLst>
                                            <p:cond delay="0"/>
                                          </p:stCondLst>
                                        </p:cTn>
                                        <p:tgtEl>
                                          <p:spTgt spid="78">
                                            <p:txEl>
                                              <p:pRg st="0" end="0"/>
                                            </p:txEl>
                                          </p:spTgt>
                                        </p:tgtEl>
                                        <p:attrNameLst>
                                          <p:attrName>style.visibility</p:attrName>
                                        </p:attrNameLst>
                                      </p:cBhvr>
                                      <p:to>
                                        <p:strVal val="visible"/>
                                      </p:to>
                                    </p:set>
                                    <p:anim calcmode="lin" valueType="num">
                                      <p:cBhvr additive="base">
                                        <p:cTn id="85"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8">
                                            <p:txEl>
                                              <p:pRg st="0" end="0"/>
                                            </p:txEl>
                                          </p:spTgt>
                                        </p:tgtEl>
                                        <p:attrNameLst>
                                          <p:attrName>ppt_y</p:attrName>
                                        </p:attrNameLst>
                                      </p:cBhvr>
                                      <p:tavLst>
                                        <p:tav tm="0">
                                          <p:val>
                                            <p:strVal val="1+#ppt_h/2"/>
                                          </p:val>
                                        </p:tav>
                                        <p:tav tm="100000">
                                          <p:val>
                                            <p:strVal val="#ppt_y"/>
                                          </p:val>
                                        </p:tav>
                                      </p:tavLst>
                                    </p:anim>
                                  </p:childTnLst>
                                </p:cTn>
                              </p:par>
                            </p:childTnLst>
                          </p:cTn>
                        </p:par>
                        <p:par>
                          <p:cTn id="87" fill="hold">
                            <p:stCondLst>
                              <p:cond delay="8500"/>
                            </p:stCondLst>
                            <p:childTnLst>
                              <p:par>
                                <p:cTn id="88" presetID="53" presetClass="entr" presetSubtype="0" fill="hold" grpId="0" nodeType="afterEffect">
                                  <p:stCondLst>
                                    <p:cond delay="0"/>
                                  </p:stCondLst>
                                  <p:childTnLst>
                                    <p:set>
                                      <p:cBhvr>
                                        <p:cTn id="89" dur="1" fill="hold">
                                          <p:stCondLst>
                                            <p:cond delay="0"/>
                                          </p:stCondLst>
                                        </p:cTn>
                                        <p:tgtEl>
                                          <p:spTgt spid="80"/>
                                        </p:tgtEl>
                                        <p:attrNameLst>
                                          <p:attrName>style.visibility</p:attrName>
                                        </p:attrNameLst>
                                      </p:cBhvr>
                                      <p:to>
                                        <p:strVal val="visible"/>
                                      </p:to>
                                    </p:set>
                                    <p:anim calcmode="lin" valueType="num">
                                      <p:cBhvr>
                                        <p:cTn id="90" dur="500" fill="hold"/>
                                        <p:tgtEl>
                                          <p:spTgt spid="80"/>
                                        </p:tgtEl>
                                        <p:attrNameLst>
                                          <p:attrName>ppt_w</p:attrName>
                                        </p:attrNameLst>
                                      </p:cBhvr>
                                      <p:tavLst>
                                        <p:tav tm="0">
                                          <p:val>
                                            <p:fltVal val="0"/>
                                          </p:val>
                                        </p:tav>
                                        <p:tav tm="100000">
                                          <p:val>
                                            <p:strVal val="#ppt_w"/>
                                          </p:val>
                                        </p:tav>
                                      </p:tavLst>
                                    </p:anim>
                                    <p:anim calcmode="lin" valueType="num">
                                      <p:cBhvr>
                                        <p:cTn id="91" dur="500" fill="hold"/>
                                        <p:tgtEl>
                                          <p:spTgt spid="80"/>
                                        </p:tgtEl>
                                        <p:attrNameLst>
                                          <p:attrName>ppt_h</p:attrName>
                                        </p:attrNameLst>
                                      </p:cBhvr>
                                      <p:tavLst>
                                        <p:tav tm="0">
                                          <p:val>
                                            <p:fltVal val="0"/>
                                          </p:val>
                                        </p:tav>
                                        <p:tav tm="100000">
                                          <p:val>
                                            <p:strVal val="#ppt_h"/>
                                          </p:val>
                                        </p:tav>
                                      </p:tavLst>
                                    </p:anim>
                                    <p:animEffect transition="in" filter="fade">
                                      <p:cBhvr>
                                        <p:cTn id="92" dur="500"/>
                                        <p:tgtEl>
                                          <p:spTgt spid="80"/>
                                        </p:tgtEl>
                                      </p:cBhvr>
                                    </p:animEffect>
                                  </p:childTnLst>
                                </p:cTn>
                              </p:par>
                            </p:childTnLst>
                          </p:cTn>
                        </p:par>
                        <p:par>
                          <p:cTn id="93" fill="hold">
                            <p:stCondLst>
                              <p:cond delay="9000"/>
                            </p:stCondLst>
                            <p:childTnLst>
                              <p:par>
                                <p:cTn id="94" presetID="22" presetClass="entr" presetSubtype="4" fill="hold" grpId="0" nodeType="afterEffect" nodePh="1">
                                  <p:stCondLst>
                                    <p:cond delay="0"/>
                                  </p:stCondLst>
                                  <p:endCondLst>
                                    <p:cond evt="begin" delay="0">
                                      <p:tn val="94"/>
                                    </p:cond>
                                  </p:endCondLst>
                                  <p:childTnLst>
                                    <p:set>
                                      <p:cBhvr>
                                        <p:cTn id="95" dur="1" fill="hold">
                                          <p:stCondLst>
                                            <p:cond delay="0"/>
                                          </p:stCondLst>
                                        </p:cTn>
                                        <p:tgtEl>
                                          <p:spTgt spid="79">
                                            <p:txEl>
                                              <p:pRg st="0" end="0"/>
                                            </p:txEl>
                                          </p:spTgt>
                                        </p:tgtEl>
                                        <p:attrNameLst>
                                          <p:attrName>style.visibility</p:attrName>
                                        </p:attrNameLst>
                                      </p:cBhvr>
                                      <p:to>
                                        <p:strVal val="visible"/>
                                      </p:to>
                                    </p:set>
                                    <p:animEffect transition="in" filter="wipe(down)">
                                      <p:cBhvr>
                                        <p:cTn id="96" dur="500"/>
                                        <p:tgtEl>
                                          <p:spTgt spid="79">
                                            <p:txEl>
                                              <p:pRg st="0" end="0"/>
                                            </p:txEl>
                                          </p:spTgt>
                                        </p:tgtEl>
                                      </p:cBhvr>
                                    </p:animEffect>
                                  </p:childTnLst>
                                </p:cTn>
                              </p:par>
                            </p:childTnLst>
                          </p:cTn>
                        </p:par>
                        <p:par>
                          <p:cTn id="97" fill="hold">
                            <p:stCondLst>
                              <p:cond delay="9500"/>
                            </p:stCondLst>
                            <p:childTnLst>
                              <p:par>
                                <p:cTn id="98" presetID="2" presetClass="entr" presetSubtype="4" accel="50000" decel="50000" fill="hold" grpId="0" nodeType="afterEffect" nodePh="1">
                                  <p:stCondLst>
                                    <p:cond delay="0"/>
                                  </p:stCondLst>
                                  <p:endCondLst>
                                    <p:cond evt="begin" delay="0">
                                      <p:tn val="98"/>
                                    </p:cond>
                                  </p:endCondLst>
                                  <p:childTnLst>
                                    <p:set>
                                      <p:cBhvr>
                                        <p:cTn id="99" dur="1" fill="hold">
                                          <p:stCondLst>
                                            <p:cond delay="0"/>
                                          </p:stCondLst>
                                        </p:cTn>
                                        <p:tgtEl>
                                          <p:spTgt spid="81">
                                            <p:txEl>
                                              <p:pRg st="0" end="0"/>
                                            </p:txEl>
                                          </p:spTgt>
                                        </p:tgtEl>
                                        <p:attrNameLst>
                                          <p:attrName>style.visibility</p:attrName>
                                        </p:attrNameLst>
                                      </p:cBhvr>
                                      <p:to>
                                        <p:strVal val="visible"/>
                                      </p:to>
                                    </p:set>
                                    <p:anim calcmode="lin" valueType="num">
                                      <p:cBhvr additive="base">
                                        <p:cTn id="100"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animBg="1"/>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Effect transition="in" filter="wipe(down)">
                      <p:cBhvr>
                        <p:cTn dur="500"/>
                        <p:tgtEl>
                          <p:spTgt spid="70"/>
                        </p:tgtEl>
                      </p:cBhvr>
                    </p:animEffect>
                  </p:childTnLst>
                </p:cTn>
              </p:par>
            </p:tnLst>
          </p:tmpl>
        </p:tmplLst>
      </p:bldP>
      <p:bldP spid="71" grpId="0" animBg="1"/>
      <p:bldP spid="7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 calcmode="lin" valueType="num">
                      <p:cBhvr additive="base">
                        <p:cTn dur="500" fill="hold"/>
                        <p:tgtEl>
                          <p:spTgt spid="72"/>
                        </p:tgtEl>
                        <p:attrNameLst>
                          <p:attrName>ppt_x</p:attrName>
                        </p:attrNameLst>
                      </p:cBhvr>
                      <p:tavLst>
                        <p:tav tm="0">
                          <p:val>
                            <p:strVal val="#ppt_x"/>
                          </p:val>
                        </p:tav>
                        <p:tav tm="100000">
                          <p:val>
                            <p:strVal val="#ppt_x"/>
                          </p:val>
                        </p:tav>
                      </p:tavLst>
                    </p:anim>
                    <p:anim calcmode="lin" valueType="num">
                      <p:cBhvr additive="base">
                        <p:cTn dur="500" fill="hold"/>
                        <p:tgtEl>
                          <p:spTgt spid="72"/>
                        </p:tgtEl>
                        <p:attrNameLst>
                          <p:attrName>ppt_y</p:attrName>
                        </p:attrNameLst>
                      </p:cBhvr>
                      <p:tavLst>
                        <p:tav tm="0">
                          <p:val>
                            <p:strVal val="1+#ppt_h/2"/>
                          </p:val>
                        </p:tav>
                        <p:tav tm="100000">
                          <p:val>
                            <p:strVal val="#ppt_y"/>
                          </p:val>
                        </p:tav>
                      </p:tavLst>
                    </p:anim>
                  </p:childTnLst>
                </p:cTn>
              </p:par>
            </p:tnLst>
          </p:tmpl>
        </p:tmplLst>
      </p:bldP>
      <p:bldP spid="7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3"/>
                        </p:tgtEl>
                        <p:attrNameLst>
                          <p:attrName>style.visibility</p:attrName>
                        </p:attrNameLst>
                      </p:cBhvr>
                      <p:to>
                        <p:strVal val="visible"/>
                      </p:to>
                    </p:set>
                    <p:animEffect transition="in" filter="wipe(down)">
                      <p:cBhvr>
                        <p:cTn dur="500"/>
                        <p:tgtEl>
                          <p:spTgt spid="73"/>
                        </p:tgtEl>
                      </p:cBhvr>
                    </p:animEffect>
                  </p:childTnLst>
                </p:cTn>
              </p:par>
            </p:tnLst>
          </p:tmpl>
        </p:tmplLst>
      </p:bldP>
      <p:bldP spid="74" grpId="0" animBg="1"/>
      <p:bldP spid="7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Effect transition="in" filter="wipe(down)">
                      <p:cBhvr>
                        <p:cTn dur="500"/>
                        <p:tgtEl>
                          <p:spTgt spid="76"/>
                        </p:tgtEl>
                      </p:cBhvr>
                    </p:animEffect>
                  </p:childTnLst>
                </p:cTn>
              </p:par>
            </p:tnLst>
          </p:tmpl>
        </p:tmplLst>
      </p:bldP>
      <p:bldP spid="77" grpId="0" animBg="1"/>
      <p:bldP spid="7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ppt_x"/>
                          </p:val>
                        </p:tav>
                        <p:tav tm="100000">
                          <p:val>
                            <p:strVal val="#ppt_x"/>
                          </p:val>
                        </p:tav>
                      </p:tavLst>
                    </p:anim>
                    <p:anim calcmode="lin" valueType="num">
                      <p:cBhvr additive="base">
                        <p:cTn dur="500" fill="hold"/>
                        <p:tgtEl>
                          <p:spTgt spid="78"/>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animBg="1"/>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867991" y="1472626"/>
            <a:ext cx="1421516" cy="1421092"/>
          </a:xfrm>
          <a:prstGeom prst="roundRect">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4" name="Picture Placeholder 7"/>
          <p:cNvSpPr>
            <a:spLocks noGrp="1"/>
          </p:cNvSpPr>
          <p:nvPr>
            <p:ph type="pic" sz="quarter" idx="18" hasCustomPrompt="1"/>
          </p:nvPr>
        </p:nvSpPr>
        <p:spPr>
          <a:xfrm>
            <a:off x="2822643" y="1472626"/>
            <a:ext cx="1421516" cy="1421092"/>
          </a:xfrm>
          <a:prstGeom prst="roundRect">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7" name="Picture Placeholder 7"/>
          <p:cNvSpPr>
            <a:spLocks noGrp="1"/>
          </p:cNvSpPr>
          <p:nvPr>
            <p:ph type="pic" sz="quarter" idx="21" hasCustomPrompt="1"/>
          </p:nvPr>
        </p:nvSpPr>
        <p:spPr>
          <a:xfrm>
            <a:off x="4829092" y="1472626"/>
            <a:ext cx="1421516" cy="1421092"/>
          </a:xfrm>
          <a:prstGeom prst="roundRect">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0" name="Picture Placeholder 7"/>
          <p:cNvSpPr>
            <a:spLocks noGrp="1"/>
          </p:cNvSpPr>
          <p:nvPr>
            <p:ph type="pic" sz="quarter" idx="24" hasCustomPrompt="1"/>
          </p:nvPr>
        </p:nvSpPr>
        <p:spPr>
          <a:xfrm>
            <a:off x="6835350" y="1472626"/>
            <a:ext cx="1421516" cy="1421092"/>
          </a:xfrm>
          <a:prstGeom prst="roundRect">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par>
                          <p:cTn id="30" fill="hold">
                            <p:stCondLst>
                              <p:cond delay="2500"/>
                            </p:stCondLst>
                            <p:childTnLst>
                              <p:par>
                                <p:cTn id="31" presetID="53"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7" grpId="0" animBg="1"/>
      <p:bldP spid="40" grpId="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01">
    <p:spTree>
      <p:nvGrpSpPr>
        <p:cNvPr id="1" name=""/>
        <p:cNvGrpSpPr/>
        <p:nvPr/>
      </p:nvGrpSpPr>
      <p:grpSpPr>
        <a:xfrm>
          <a:off x="0" y="0"/>
          <a:ext cx="0" cy="0"/>
          <a:chOff x="0" y="0"/>
          <a:chExt cx="0" cy="0"/>
        </a:xfrm>
      </p:grpSpPr>
      <p:sp>
        <p:nvSpPr>
          <p:cNvPr id="26" name="Picture Placeholder 7"/>
          <p:cNvSpPr>
            <a:spLocks noGrp="1"/>
          </p:cNvSpPr>
          <p:nvPr>
            <p:ph type="pic" sz="quarter" idx="10" hasCustomPrompt="1"/>
          </p:nvPr>
        </p:nvSpPr>
        <p:spPr>
          <a:xfrm>
            <a:off x="0" y="1133821"/>
            <a:ext cx="2773585" cy="213145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7" name="Picture Placeholder 7"/>
          <p:cNvSpPr>
            <a:spLocks noGrp="1"/>
          </p:cNvSpPr>
          <p:nvPr>
            <p:ph type="pic" sz="quarter" idx="15" hasCustomPrompt="1"/>
          </p:nvPr>
        </p:nvSpPr>
        <p:spPr>
          <a:xfrm>
            <a:off x="6362429" y="1133821"/>
            <a:ext cx="2781572" cy="213145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1" name="Rectangle 30"/>
          <p:cNvSpPr/>
          <p:nvPr/>
        </p:nvSpPr>
        <p:spPr>
          <a:xfrm>
            <a:off x="2773585" y="1133822"/>
            <a:ext cx="3588844" cy="2131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2" name="Picture Placeholder 7"/>
          <p:cNvSpPr>
            <a:spLocks noGrp="1"/>
          </p:cNvSpPr>
          <p:nvPr>
            <p:ph type="pic" sz="quarter" idx="15" hasCustomPrompt="1"/>
          </p:nvPr>
        </p:nvSpPr>
        <p:spPr>
          <a:xfrm>
            <a:off x="4514392" y="1073969"/>
            <a:ext cx="3974883"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3" name="Picture Placeholder 7"/>
          <p:cNvSpPr>
            <a:spLocks noGrp="1"/>
          </p:cNvSpPr>
          <p:nvPr>
            <p:ph type="pic" sz="quarter" idx="16" hasCustomPrompt="1"/>
          </p:nvPr>
        </p:nvSpPr>
        <p:spPr>
          <a:xfrm>
            <a:off x="4514392" y="2571750"/>
            <a:ext cx="3974883"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2" grpId="0"/>
      <p:bldP spid="13"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03">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7" name="Picture Placeholder 7"/>
          <p:cNvSpPr>
            <a:spLocks noGrp="1"/>
          </p:cNvSpPr>
          <p:nvPr>
            <p:ph type="pic" sz="quarter" idx="15" hasCustomPrompt="1"/>
          </p:nvPr>
        </p:nvSpPr>
        <p:spPr>
          <a:xfrm>
            <a:off x="653855" y="1122093"/>
            <a:ext cx="1834811" cy="2844844"/>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8" name="Picture Placeholder 7"/>
          <p:cNvSpPr>
            <a:spLocks noGrp="1"/>
          </p:cNvSpPr>
          <p:nvPr>
            <p:ph type="pic" sz="quarter" idx="16" hasCustomPrompt="1"/>
          </p:nvPr>
        </p:nvSpPr>
        <p:spPr>
          <a:xfrm>
            <a:off x="2671040" y="1122093"/>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1" name="Picture Placeholder 7"/>
          <p:cNvSpPr>
            <a:spLocks noGrp="1"/>
          </p:cNvSpPr>
          <p:nvPr>
            <p:ph type="pic" sz="quarter" idx="17" hasCustomPrompt="1"/>
          </p:nvPr>
        </p:nvSpPr>
        <p:spPr>
          <a:xfrm>
            <a:off x="6700526" y="1122093"/>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2" name="Picture Placeholder 7"/>
          <p:cNvSpPr>
            <a:spLocks noGrp="1"/>
          </p:cNvSpPr>
          <p:nvPr>
            <p:ph type="pic" sz="quarter" idx="18" hasCustomPrompt="1"/>
          </p:nvPr>
        </p:nvSpPr>
        <p:spPr>
          <a:xfrm>
            <a:off x="4658482" y="2619875"/>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grpSp>
        <p:nvGrpSpPr>
          <p:cNvPr id="33" name="Group 32"/>
          <p:cNvGrpSpPr/>
          <p:nvPr userDrawn="1"/>
        </p:nvGrpSpPr>
        <p:grpSpPr>
          <a:xfrm>
            <a:off x="2664561" y="2570470"/>
            <a:ext cx="1785974" cy="1396467"/>
            <a:chOff x="2664561" y="2570470"/>
            <a:chExt cx="1785974" cy="1396467"/>
          </a:xfrm>
        </p:grpSpPr>
        <p:sp>
          <p:nvSpPr>
            <p:cNvPr id="34" name="Rectangle 33"/>
            <p:cNvSpPr/>
            <p:nvPr/>
          </p:nvSpPr>
          <p:spPr>
            <a:xfrm>
              <a:off x="2664561" y="2570470"/>
              <a:ext cx="1785974" cy="13470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2664561" y="2619875"/>
              <a:ext cx="1785974" cy="1347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
          <p:cNvGrpSpPr/>
          <p:nvPr userDrawn="1"/>
        </p:nvGrpSpPr>
        <p:grpSpPr>
          <a:xfrm>
            <a:off x="6694047" y="2562850"/>
            <a:ext cx="1785974" cy="1404087"/>
            <a:chOff x="6694047" y="2562850"/>
            <a:chExt cx="1785974" cy="1404087"/>
          </a:xfrm>
        </p:grpSpPr>
        <p:sp>
          <p:nvSpPr>
            <p:cNvPr id="37" name="Rectangle 36"/>
            <p:cNvSpPr/>
            <p:nvPr/>
          </p:nvSpPr>
          <p:spPr>
            <a:xfrm>
              <a:off x="6694047" y="2562850"/>
              <a:ext cx="1785974" cy="134706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6694047" y="2619875"/>
              <a:ext cx="1785974" cy="13470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2"/>
          <p:cNvGrpSpPr/>
          <p:nvPr userDrawn="1"/>
        </p:nvGrpSpPr>
        <p:grpSpPr>
          <a:xfrm>
            <a:off x="4658482" y="1122093"/>
            <a:ext cx="1785974" cy="1407182"/>
            <a:chOff x="4658482" y="1122093"/>
            <a:chExt cx="1785974" cy="1407182"/>
          </a:xfrm>
        </p:grpSpPr>
        <p:sp>
          <p:nvSpPr>
            <p:cNvPr id="40" name="Rectangle 39"/>
            <p:cNvSpPr/>
            <p:nvPr/>
          </p:nvSpPr>
          <p:spPr>
            <a:xfrm>
              <a:off x="4658482" y="1182213"/>
              <a:ext cx="1785974" cy="134706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658482" y="1122093"/>
              <a:ext cx="1785974" cy="1347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Oval 1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7" grpId="0"/>
      <p:bldP spid="28" grpId="0"/>
      <p:bldP spid="31" grpId="0"/>
      <p:bldP spid="32"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0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44" name="Group 43"/>
          <p:cNvGrpSpPr/>
          <p:nvPr userDrawn="1"/>
        </p:nvGrpSpPr>
        <p:grpSpPr>
          <a:xfrm>
            <a:off x="4750079" y="1430890"/>
            <a:ext cx="1785974" cy="1044090"/>
            <a:chOff x="4750079" y="1706835"/>
            <a:chExt cx="1785974" cy="1044090"/>
          </a:xfrm>
        </p:grpSpPr>
        <p:sp>
          <p:nvSpPr>
            <p:cNvPr id="45" name="Rectangle 44"/>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p:cNvGrpSpPr/>
          <p:nvPr userDrawn="1"/>
        </p:nvGrpSpPr>
        <p:grpSpPr>
          <a:xfrm>
            <a:off x="6707505" y="1430890"/>
            <a:ext cx="1785974" cy="1044090"/>
            <a:chOff x="6707505" y="1706835"/>
            <a:chExt cx="1785974" cy="1044090"/>
          </a:xfrm>
        </p:grpSpPr>
        <p:sp>
          <p:nvSpPr>
            <p:cNvPr id="48" name="Rectangle 47"/>
            <p:cNvSpPr/>
            <p:nvPr/>
          </p:nvSpPr>
          <p:spPr>
            <a:xfrm>
              <a:off x="6707505"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6707505"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userDrawn="1"/>
        </p:nvGrpSpPr>
        <p:grpSpPr>
          <a:xfrm>
            <a:off x="4750079" y="2517098"/>
            <a:ext cx="1785974" cy="1045251"/>
            <a:chOff x="4750079" y="2793043"/>
            <a:chExt cx="1785974" cy="1045251"/>
          </a:xfrm>
        </p:grpSpPr>
        <p:sp>
          <p:nvSpPr>
            <p:cNvPr id="51" name="Rectangle 50"/>
            <p:cNvSpPr/>
            <p:nvPr/>
          </p:nvSpPr>
          <p:spPr>
            <a:xfrm>
              <a:off x="4750079" y="2793043"/>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4750079" y="2835254"/>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Group 52"/>
          <p:cNvGrpSpPr/>
          <p:nvPr userDrawn="1"/>
        </p:nvGrpSpPr>
        <p:grpSpPr>
          <a:xfrm>
            <a:off x="6707505" y="2517098"/>
            <a:ext cx="1785974" cy="1045251"/>
            <a:chOff x="6707505" y="2793043"/>
            <a:chExt cx="1785974" cy="1045251"/>
          </a:xfrm>
        </p:grpSpPr>
        <p:sp>
          <p:nvSpPr>
            <p:cNvPr id="54" name="Rectangle 53"/>
            <p:cNvSpPr/>
            <p:nvPr/>
          </p:nvSpPr>
          <p:spPr>
            <a:xfrm>
              <a:off x="6707505" y="2793043"/>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6707505" y="2835254"/>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Picture Placeholder 7"/>
          <p:cNvSpPr>
            <a:spLocks noGrp="1"/>
          </p:cNvSpPr>
          <p:nvPr>
            <p:ph type="pic" sz="quarter" idx="15" hasCustomPrompt="1"/>
          </p:nvPr>
        </p:nvSpPr>
        <p:spPr>
          <a:xfrm>
            <a:off x="668891" y="1430890"/>
            <a:ext cx="3884059" cy="213146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9" name="Oval 1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500"/>
                                        <p:tgtEl>
                                          <p:spTgt spid="50"/>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56"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0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9" name="Round Same Side Corner Rectangle 28"/>
          <p:cNvSpPr/>
          <p:nvPr userDrawn="1"/>
        </p:nvSpPr>
        <p:spPr>
          <a:xfrm rot="16200000" flipH="1">
            <a:off x="8798358" y="4748930"/>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30" name="Slide Number Placeholder 4"/>
          <p:cNvSpPr>
            <a:spLocks noGrp="1"/>
          </p:cNvSpPr>
          <p:nvPr>
            <p:ph type="sldNum" sz="quarter" idx="14"/>
          </p:nvPr>
        </p:nvSpPr>
        <p:spPr>
          <a:xfrm>
            <a:off x="8746831" y="4806537"/>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0" name="Picture Placeholder 7"/>
          <p:cNvSpPr>
            <a:spLocks noGrp="1"/>
          </p:cNvSpPr>
          <p:nvPr>
            <p:ph type="pic" sz="quarter" idx="15" hasCustomPrompt="1"/>
          </p:nvPr>
        </p:nvSpPr>
        <p:spPr>
          <a:xfrm>
            <a:off x="0" y="1002843"/>
            <a:ext cx="9127832" cy="2254948"/>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0"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ic05">
    <p:spTree>
      <p:nvGrpSpPr>
        <p:cNvPr id="1" name=""/>
        <p:cNvGrpSpPr/>
        <p:nvPr/>
      </p:nvGrpSpPr>
      <p:grpSpPr>
        <a:xfrm>
          <a:off x="0" y="0"/>
          <a:ext cx="0" cy="0"/>
          <a:chOff x="0" y="0"/>
          <a:chExt cx="0" cy="0"/>
        </a:xfrm>
      </p:grpSpPr>
      <p:sp>
        <p:nvSpPr>
          <p:cNvPr id="26" name="Picture Placeholder 7"/>
          <p:cNvSpPr>
            <a:spLocks noGrp="1"/>
          </p:cNvSpPr>
          <p:nvPr>
            <p:ph type="pic" sz="quarter" idx="15" hasCustomPrompt="1"/>
          </p:nvPr>
        </p:nvSpPr>
        <p:spPr>
          <a:xfrm>
            <a:off x="622826" y="1026128"/>
            <a:ext cx="2968376" cy="391711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7" name="Picture Placeholder 7"/>
          <p:cNvSpPr>
            <a:spLocks noGrp="1"/>
          </p:cNvSpPr>
          <p:nvPr>
            <p:ph type="pic" sz="quarter" idx="16" hasCustomPrompt="1"/>
          </p:nvPr>
        </p:nvSpPr>
        <p:spPr>
          <a:xfrm>
            <a:off x="5512017" y="1026128"/>
            <a:ext cx="2968376" cy="391711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txBox="1">
            <a:spLocks/>
          </p:cNvSpPr>
          <p:nvPr userDrawn="1"/>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pPr marL="0" marR="0" lvl="0" indent="0" algn="ctr" defTabSz="1031626"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000" b="1" i="0" u="none" strike="noStrike" kern="1200" cap="none" spc="0" normalizeH="0" baseline="0" noProof="0" smtClean="0">
                <a:ln>
                  <a:noFill/>
                </a:ln>
                <a:solidFill>
                  <a:schemeClr val="tx1">
                    <a:lumMod val="25000"/>
                    <a:lumOff val="75000"/>
                  </a:schemeClr>
                </a:solidFill>
                <a:effectLst/>
                <a:uLnTx/>
                <a:uFillTx/>
                <a:latin typeface="+mn-lt"/>
                <a:ea typeface="+mn-ea"/>
                <a:cs typeface="+mn-cs"/>
              </a:rPr>
              <a:pPr marL="0" marR="0" lvl="0" indent="0" algn="ctr" defTabSz="1031626"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Pic Ver">
    <p:spTree>
      <p:nvGrpSpPr>
        <p:cNvPr id="1" name=""/>
        <p:cNvGrpSpPr/>
        <p:nvPr/>
      </p:nvGrpSpPr>
      <p:grpSpPr>
        <a:xfrm>
          <a:off x="0" y="0"/>
          <a:ext cx="0" cy="0"/>
          <a:chOff x="0" y="0"/>
          <a:chExt cx="0" cy="0"/>
        </a:xfrm>
      </p:grpSpPr>
      <p:sp>
        <p:nvSpPr>
          <p:cNvPr id="12" name="Picture Placeholder 7"/>
          <p:cNvSpPr>
            <a:spLocks noGrp="1"/>
          </p:cNvSpPr>
          <p:nvPr>
            <p:ph type="pic" sz="quarter" idx="15" hasCustomPrompt="1"/>
          </p:nvPr>
        </p:nvSpPr>
        <p:spPr>
          <a:xfrm>
            <a:off x="443246"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4" name="Rectangle 3"/>
          <p:cNvSpPr/>
          <p:nvPr userDrawn="1"/>
        </p:nvSpPr>
        <p:spPr>
          <a:xfrm>
            <a:off x="443246" y="2416390"/>
            <a:ext cx="2602149"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Text Placeholder 3"/>
          <p:cNvSpPr>
            <a:spLocks noGrp="1"/>
          </p:cNvSpPr>
          <p:nvPr>
            <p:ph type="body" sz="half" idx="17"/>
          </p:nvPr>
        </p:nvSpPr>
        <p:spPr>
          <a:xfrm>
            <a:off x="510621"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4" name="Picture Placeholder 7"/>
          <p:cNvSpPr>
            <a:spLocks noGrp="1"/>
          </p:cNvSpPr>
          <p:nvPr>
            <p:ph type="pic" sz="quarter" idx="18" hasCustomPrompt="1"/>
          </p:nvPr>
        </p:nvSpPr>
        <p:spPr>
          <a:xfrm>
            <a:off x="3258150"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5" name="Rectangle 14"/>
          <p:cNvSpPr/>
          <p:nvPr userDrawn="1"/>
        </p:nvSpPr>
        <p:spPr>
          <a:xfrm>
            <a:off x="3258150" y="2416390"/>
            <a:ext cx="2602149"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p:cNvSpPr>
            <a:spLocks noGrp="1"/>
          </p:cNvSpPr>
          <p:nvPr>
            <p:ph type="body" sz="half" idx="19"/>
          </p:nvPr>
        </p:nvSpPr>
        <p:spPr>
          <a:xfrm>
            <a:off x="3325525"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Picture Placeholder 7"/>
          <p:cNvSpPr>
            <a:spLocks noGrp="1"/>
          </p:cNvSpPr>
          <p:nvPr>
            <p:ph type="pic" sz="quarter" idx="20" hasCustomPrompt="1"/>
          </p:nvPr>
        </p:nvSpPr>
        <p:spPr>
          <a:xfrm>
            <a:off x="6071075"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8" name="Rectangle 17"/>
          <p:cNvSpPr/>
          <p:nvPr userDrawn="1"/>
        </p:nvSpPr>
        <p:spPr>
          <a:xfrm>
            <a:off x="6071075" y="2416390"/>
            <a:ext cx="2602149" cy="420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3"/>
          <p:cNvSpPr>
            <a:spLocks noGrp="1"/>
          </p:cNvSpPr>
          <p:nvPr>
            <p:ph type="body" sz="half" idx="21"/>
          </p:nvPr>
        </p:nvSpPr>
        <p:spPr>
          <a:xfrm>
            <a:off x="6138450"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0" name="Picture Placeholder 7"/>
          <p:cNvSpPr>
            <a:spLocks noGrp="1"/>
          </p:cNvSpPr>
          <p:nvPr>
            <p:ph type="pic" sz="quarter" idx="22" hasCustomPrompt="1"/>
          </p:nvPr>
        </p:nvSpPr>
        <p:spPr>
          <a:xfrm>
            <a:off x="443246"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1" name="Rectangle 20"/>
          <p:cNvSpPr/>
          <p:nvPr userDrawn="1"/>
        </p:nvSpPr>
        <p:spPr>
          <a:xfrm>
            <a:off x="443246" y="4347120"/>
            <a:ext cx="2602149" cy="4209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3"/>
          <p:cNvSpPr>
            <a:spLocks noGrp="1"/>
          </p:cNvSpPr>
          <p:nvPr>
            <p:ph type="body" sz="half" idx="23"/>
          </p:nvPr>
        </p:nvSpPr>
        <p:spPr>
          <a:xfrm>
            <a:off x="510621"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3" name="Picture Placeholder 7"/>
          <p:cNvSpPr>
            <a:spLocks noGrp="1"/>
          </p:cNvSpPr>
          <p:nvPr>
            <p:ph type="pic" sz="quarter" idx="24" hasCustomPrompt="1"/>
          </p:nvPr>
        </p:nvSpPr>
        <p:spPr>
          <a:xfrm>
            <a:off x="3258150"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4" name="Rectangle 23"/>
          <p:cNvSpPr/>
          <p:nvPr userDrawn="1"/>
        </p:nvSpPr>
        <p:spPr>
          <a:xfrm>
            <a:off x="3258150" y="4347120"/>
            <a:ext cx="2602149" cy="420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3"/>
          <p:cNvSpPr>
            <a:spLocks noGrp="1"/>
          </p:cNvSpPr>
          <p:nvPr>
            <p:ph type="body" sz="half" idx="25"/>
          </p:nvPr>
        </p:nvSpPr>
        <p:spPr>
          <a:xfrm>
            <a:off x="3325525"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6" name="Picture Placeholder 7"/>
          <p:cNvSpPr>
            <a:spLocks noGrp="1"/>
          </p:cNvSpPr>
          <p:nvPr>
            <p:ph type="pic" sz="quarter" idx="26" hasCustomPrompt="1"/>
          </p:nvPr>
        </p:nvSpPr>
        <p:spPr>
          <a:xfrm>
            <a:off x="6071075"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7" name="Rectangle 26"/>
          <p:cNvSpPr/>
          <p:nvPr userDrawn="1"/>
        </p:nvSpPr>
        <p:spPr>
          <a:xfrm>
            <a:off x="6071075" y="4347120"/>
            <a:ext cx="2602149" cy="4209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3"/>
          <p:cNvSpPr>
            <a:spLocks noGrp="1"/>
          </p:cNvSpPr>
          <p:nvPr>
            <p:ph type="body" sz="half" idx="27"/>
          </p:nvPr>
        </p:nvSpPr>
        <p:spPr>
          <a:xfrm>
            <a:off x="6138450"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9" name="Oval 2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wipe(down)">
                                      <p:cBhvr>
                                        <p:cTn id="23" dur="500"/>
                                        <p:tgtEl>
                                          <p:spTgt spid="13">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wipe(down)">
                                      <p:cBhvr>
                                        <p:cTn id="35" dur="500"/>
                                        <p:tgtEl>
                                          <p:spTgt spid="16">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wipe(down)">
                                      <p:cBhvr>
                                        <p:cTn id="47" dur="500"/>
                                        <p:tgtEl>
                                          <p:spTgt spid="19">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down)">
                                      <p:cBhvr>
                                        <p:cTn id="63" dur="500"/>
                                        <p:tgtEl>
                                          <p:spTgt spid="23"/>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wipe(down)">
                                      <p:cBhvr>
                                        <p:cTn id="71" dur="500"/>
                                        <p:tgtEl>
                                          <p:spTgt spid="25">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down)">
                                      <p:cBhvr>
                                        <p:cTn id="75" dur="500"/>
                                        <p:tgtEl>
                                          <p:spTgt spid="26"/>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00"/>
                                        <p:tgtEl>
                                          <p:spTgt spid="27"/>
                                        </p:tgtEl>
                                      </p:cBhvr>
                                    </p:animEffect>
                                  </p:childTnLst>
                                </p:cTn>
                              </p:par>
                            </p:childTnLst>
                          </p:cTn>
                        </p:par>
                        <p:par>
                          <p:cTn id="80" fill="hold">
                            <p:stCondLst>
                              <p:cond delay="9500"/>
                            </p:stCondLst>
                            <p:childTnLst>
                              <p:par>
                                <p:cTn id="81" presetID="22" presetClass="entr" presetSubtype="4" fill="hold" grpId="0" nodeType="afterEffect" nodePh="1">
                                  <p:stCondLst>
                                    <p:cond delay="0"/>
                                  </p:stCondLst>
                                  <p:endCondLst>
                                    <p:cond evt="begin" delay="0">
                                      <p:tn val="81"/>
                                    </p:cond>
                                  </p:endCondLst>
                                  <p:childTnLst>
                                    <p:set>
                                      <p:cBhvr>
                                        <p:cTn id="82" dur="1" fill="hold">
                                          <p:stCondLst>
                                            <p:cond delay="0"/>
                                          </p:stCondLst>
                                        </p:cTn>
                                        <p:tgtEl>
                                          <p:spTgt spid="28">
                                            <p:txEl>
                                              <p:pRg st="0" end="0"/>
                                            </p:txEl>
                                          </p:spTgt>
                                        </p:tgtEl>
                                        <p:attrNameLst>
                                          <p:attrName>style.visibility</p:attrName>
                                        </p:attrNameLst>
                                      </p:cBhvr>
                                      <p:to>
                                        <p:strVal val="visible"/>
                                      </p:to>
                                    </p:set>
                                    <p:animEffect transition="in" filter="wipe(down)">
                                      <p:cBhvr>
                                        <p:cTn id="83"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5" grpId="0" animBg="1"/>
      <p:bldP spid="1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down)">
                      <p:cBhvr>
                        <p:cTn dur="500"/>
                        <p:tgtEl>
                          <p:spTgt spid="16"/>
                        </p:tgtEl>
                      </p:cBhvr>
                    </p:animEffect>
                  </p:childTnLst>
                </p:cTn>
              </p:par>
            </p:tnLst>
          </p:tmpl>
        </p:tmplLst>
      </p:bldP>
      <p:bldP spid="17" grpId="0"/>
      <p:bldP spid="18" grpId="0" animBg="1"/>
      <p:bldP spid="1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9"/>
                        </p:tgtEl>
                        <p:attrNameLst>
                          <p:attrName>style.visibility</p:attrName>
                        </p:attrNameLst>
                      </p:cBhvr>
                      <p:to>
                        <p:strVal val="visible"/>
                      </p:to>
                    </p:set>
                    <p:animEffect transition="in" filter="wipe(down)">
                      <p:cBhvr>
                        <p:cTn dur="500"/>
                        <p:tgtEl>
                          <p:spTgt spid="19"/>
                        </p:tgtEl>
                      </p:cBhvr>
                    </p:animEffect>
                  </p:childTnLst>
                </p:cTn>
              </p:par>
            </p:tnLst>
          </p:tmpl>
        </p:tmplLst>
      </p:bldP>
      <p:bldP spid="20" grpId="0"/>
      <p:bldP spid="21" grpId="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3" grpId="0"/>
      <p:bldP spid="24" grpId="0" animBg="1"/>
      <p:bldP spid="2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down)">
                      <p:cBhvr>
                        <p:cTn dur="500"/>
                        <p:tgtEl>
                          <p:spTgt spid="25"/>
                        </p:tgtEl>
                      </p:cBhvr>
                    </p:animEffect>
                  </p:childTnLst>
                </p:cTn>
              </p:par>
            </p:tnLst>
          </p:tmpl>
        </p:tmplLst>
      </p:bldP>
      <p:bldP spid="26" grpId="0"/>
      <p:bldP spid="27" grpId="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0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Rectangle 9"/>
          <p:cNvSpPr/>
          <p:nvPr userDrawn="1"/>
        </p:nvSpPr>
        <p:spPr>
          <a:xfrm>
            <a:off x="506970" y="3506082"/>
            <a:ext cx="18113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2556160" y="3506082"/>
            <a:ext cx="18113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7"/>
          <p:cNvSpPr>
            <a:spLocks noGrp="1"/>
          </p:cNvSpPr>
          <p:nvPr>
            <p:ph type="pic" sz="quarter" idx="15" hasCustomPrompt="1"/>
          </p:nvPr>
        </p:nvSpPr>
        <p:spPr>
          <a:xfrm>
            <a:off x="506970" y="1178543"/>
            <a:ext cx="3869193" cy="2131459"/>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9" name="Oval 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Bottom)">
                                      <p:cBhvr>
                                        <p:cTn id="20" dur="500"/>
                                        <p:tgtEl>
                                          <p:spTgt spid="10"/>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Bottom)">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0" grpId="0" animBg="1"/>
      <p:bldP spid="11" grpId="0" animBg="1"/>
      <p:bldP spid="12"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0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Rectangle 13"/>
          <p:cNvSpPr/>
          <p:nvPr userDrawn="1"/>
        </p:nvSpPr>
        <p:spPr>
          <a:xfrm>
            <a:off x="-7985" y="1073968"/>
            <a:ext cx="3160757" cy="2131459"/>
          </a:xfrm>
          <a:prstGeom prst="rect">
            <a:avLst/>
          </a:prstGeom>
          <a:solidFill>
            <a:schemeClr val="accent1"/>
          </a:solid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7"/>
          <p:cNvSpPr>
            <a:spLocks noGrp="1"/>
          </p:cNvSpPr>
          <p:nvPr>
            <p:ph type="pic" sz="quarter" idx="15" hasCustomPrompt="1"/>
          </p:nvPr>
        </p:nvSpPr>
        <p:spPr>
          <a:xfrm>
            <a:off x="3152772" y="1073968"/>
            <a:ext cx="5991228" cy="2131459"/>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2" accel="50000" decel="5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4" grpId="0" animBg="1"/>
      <p:bldP spid="15"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10" name="Picture Placeholder 7"/>
          <p:cNvSpPr>
            <a:spLocks noGrp="1"/>
          </p:cNvSpPr>
          <p:nvPr>
            <p:ph type="pic" sz="quarter" idx="10" hasCustomPrompt="1"/>
          </p:nvPr>
        </p:nvSpPr>
        <p:spPr>
          <a:xfrm>
            <a:off x="0" y="1"/>
            <a:ext cx="9127831" cy="2974997"/>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 name="Oval 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08_02">
    <p:spTree>
      <p:nvGrpSpPr>
        <p:cNvPr id="1" name=""/>
        <p:cNvGrpSpPr/>
        <p:nvPr/>
      </p:nvGrpSpPr>
      <p:grpSpPr>
        <a:xfrm>
          <a:off x="0" y="0"/>
          <a:ext cx="0" cy="0"/>
          <a:chOff x="0" y="0"/>
          <a:chExt cx="0" cy="0"/>
        </a:xfrm>
      </p:grpSpPr>
      <p:sp>
        <p:nvSpPr>
          <p:cNvPr id="5" name="Oval 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8" name="Picture Placeholder 7"/>
          <p:cNvSpPr>
            <a:spLocks noGrp="1"/>
          </p:cNvSpPr>
          <p:nvPr>
            <p:ph type="pic" sz="quarter" idx="10" hasCustomPrompt="1"/>
          </p:nvPr>
        </p:nvSpPr>
        <p:spPr>
          <a:xfrm>
            <a:off x="0" y="2"/>
            <a:ext cx="9127831" cy="3666282"/>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09">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660456" y="1229499"/>
            <a:ext cx="3681115" cy="322599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11">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4788842" y="1229499"/>
            <a:ext cx="3681115" cy="322599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12">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43683" y="1477217"/>
            <a:ext cx="3697888" cy="2783019"/>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4"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10">
    <p:spTree>
      <p:nvGrpSpPr>
        <p:cNvPr id="1" name=""/>
        <p:cNvGrpSpPr/>
        <p:nvPr/>
      </p:nvGrpSpPr>
      <p:grpSpPr>
        <a:xfrm>
          <a:off x="0" y="0"/>
          <a:ext cx="0" cy="0"/>
          <a:chOff x="0" y="0"/>
          <a:chExt cx="0" cy="0"/>
        </a:xfrm>
      </p:grpSpPr>
      <p:sp>
        <p:nvSpPr>
          <p:cNvPr id="11" name="Picture Placeholder 7"/>
          <p:cNvSpPr>
            <a:spLocks noGrp="1"/>
          </p:cNvSpPr>
          <p:nvPr>
            <p:ph type="pic" sz="quarter" idx="15" hasCustomPrompt="1"/>
          </p:nvPr>
        </p:nvSpPr>
        <p:spPr>
          <a:xfrm>
            <a:off x="4687214" y="0"/>
            <a:ext cx="4456786" cy="514350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ort_4">
    <p:spTree>
      <p:nvGrpSpPr>
        <p:cNvPr id="1" name=""/>
        <p:cNvGrpSpPr/>
        <p:nvPr/>
      </p:nvGrpSpPr>
      <p:grpSpPr>
        <a:xfrm>
          <a:off x="0" y="0"/>
          <a:ext cx="0" cy="0"/>
          <a:chOff x="0" y="0"/>
          <a:chExt cx="0" cy="0"/>
        </a:xfrm>
      </p:grpSpPr>
      <p:sp>
        <p:nvSpPr>
          <p:cNvPr id="50" name="Picture Placeholder 7"/>
          <p:cNvSpPr>
            <a:spLocks noGrp="1"/>
          </p:cNvSpPr>
          <p:nvPr>
            <p:ph type="pic" sz="quarter" idx="10" hasCustomPrompt="1"/>
          </p:nvPr>
        </p:nvSpPr>
        <p:spPr>
          <a:xfrm>
            <a:off x="365438" y="2994298"/>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51" name="Picture Placeholder 7"/>
          <p:cNvSpPr>
            <a:spLocks noGrp="1"/>
          </p:cNvSpPr>
          <p:nvPr>
            <p:ph type="pic" sz="quarter" idx="15" hasCustomPrompt="1"/>
          </p:nvPr>
        </p:nvSpPr>
        <p:spPr>
          <a:xfrm>
            <a:off x="4628355" y="2994298"/>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2" name="Picture Placeholder 7"/>
          <p:cNvSpPr>
            <a:spLocks noGrp="1"/>
          </p:cNvSpPr>
          <p:nvPr>
            <p:ph type="pic" sz="quarter" idx="16" hasCustomPrompt="1"/>
          </p:nvPr>
        </p:nvSpPr>
        <p:spPr>
          <a:xfrm>
            <a:off x="2511238" y="1208553"/>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3" name="Picture Placeholder 7"/>
          <p:cNvSpPr>
            <a:spLocks noGrp="1"/>
          </p:cNvSpPr>
          <p:nvPr>
            <p:ph type="pic" sz="quarter" idx="17" hasCustomPrompt="1"/>
          </p:nvPr>
        </p:nvSpPr>
        <p:spPr>
          <a:xfrm>
            <a:off x="6746296" y="1208553"/>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6" name="Rectangle 35"/>
          <p:cNvSpPr/>
          <p:nvPr userDrawn="1"/>
        </p:nvSpPr>
        <p:spPr>
          <a:xfrm>
            <a:off x="2511238" y="2859857"/>
            <a:ext cx="2007972" cy="1785745"/>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4000" dirty="0" smtClean="0">
              <a:latin typeface="FontAwesome" pitchFamily="2" charset="0"/>
            </a:endParaRPr>
          </a:p>
        </p:txBody>
      </p:sp>
      <p:sp>
        <p:nvSpPr>
          <p:cNvPr id="35" name="Rectangle 34"/>
          <p:cNvSpPr/>
          <p:nvPr userDrawn="1"/>
        </p:nvSpPr>
        <p:spPr>
          <a:xfrm>
            <a:off x="365438" y="1208553"/>
            <a:ext cx="2007972" cy="1785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4400" dirty="0" smtClean="0">
              <a:solidFill>
                <a:schemeClr val="bg1"/>
              </a:solidFill>
              <a:latin typeface="FontAwesome" pitchFamily="2" charset="0"/>
            </a:endParaRPr>
          </a:p>
        </p:txBody>
      </p:sp>
      <p:sp>
        <p:nvSpPr>
          <p:cNvPr id="39" name="Rectangle 38"/>
          <p:cNvSpPr/>
          <p:nvPr userDrawn="1"/>
        </p:nvSpPr>
        <p:spPr>
          <a:xfrm>
            <a:off x="4628355" y="1208552"/>
            <a:ext cx="2007972" cy="178574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1000" dirty="0" smtClean="0"/>
              <a:t> </a:t>
            </a:r>
          </a:p>
          <a:p>
            <a:pPr lvl="0" algn="ctr" defTabSz="914400">
              <a:spcBef>
                <a:spcPct val="20000"/>
              </a:spcBef>
              <a:defRPr/>
            </a:pPr>
            <a:r>
              <a:rPr lang="en-US" sz="1200" b="1" dirty="0" smtClean="0">
                <a:solidFill>
                  <a:schemeClr val="bg1">
                    <a:lumMod val="95000"/>
                  </a:schemeClr>
                </a:solidFill>
              </a:rPr>
              <a:t/>
            </a:r>
            <a:br>
              <a:rPr lang="en-US" sz="1200" b="1" dirty="0" smtClean="0">
                <a:solidFill>
                  <a:schemeClr val="bg1">
                    <a:lumMod val="95000"/>
                  </a:schemeClr>
                </a:solidFill>
              </a:rPr>
            </a:br>
            <a:r>
              <a:rPr lang="en-US" sz="1200" b="1" dirty="0" smtClean="0">
                <a:solidFill>
                  <a:schemeClr val="bg1">
                    <a:lumMod val="95000"/>
                  </a:schemeClr>
                </a:solidFill>
              </a:rPr>
              <a:t/>
            </a:r>
            <a:br>
              <a:rPr lang="en-US" sz="1200" b="1" dirty="0" smtClean="0">
                <a:solidFill>
                  <a:schemeClr val="bg1">
                    <a:lumMod val="95000"/>
                  </a:schemeClr>
                </a:solidFill>
              </a:rPr>
            </a:br>
            <a:endParaRPr lang="en-US" sz="1600" dirty="0">
              <a:solidFill>
                <a:schemeClr val="bg1">
                  <a:lumMod val="95000"/>
                </a:schemeClr>
              </a:solidFill>
            </a:endParaRPr>
          </a:p>
        </p:txBody>
      </p:sp>
      <p:sp>
        <p:nvSpPr>
          <p:cNvPr id="44" name="Rectangle 43"/>
          <p:cNvSpPr/>
          <p:nvPr userDrawn="1"/>
        </p:nvSpPr>
        <p:spPr>
          <a:xfrm>
            <a:off x="6746296" y="2859857"/>
            <a:ext cx="2007972" cy="178574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spcBef>
                <a:spcPct val="20000"/>
              </a:spcBef>
              <a:defRPr/>
            </a:pPr>
            <a:endParaRPr lang="en-US" sz="1200" b="1" dirty="0" smtClean="0">
              <a:solidFill>
                <a:schemeClr val="bg1">
                  <a:lumMod val="95000"/>
                </a:schemeClr>
              </a:solidFill>
            </a:endParaRPr>
          </a:p>
        </p:txBody>
      </p:sp>
      <p:sp>
        <p:nvSpPr>
          <p:cNvPr id="14" name="Oval 13"/>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1" accel="50000" decel="50000"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fill="hold"/>
                                        <p:tgtEl>
                                          <p:spTgt spid="52"/>
                                        </p:tgtEl>
                                        <p:attrNameLst>
                                          <p:attrName>ppt_x</p:attrName>
                                        </p:attrNameLst>
                                      </p:cBhvr>
                                      <p:tavLst>
                                        <p:tav tm="0">
                                          <p:val>
                                            <p:strVal val="#ppt_x"/>
                                          </p:val>
                                        </p:tav>
                                        <p:tav tm="100000">
                                          <p:val>
                                            <p:strVal val="#ppt_x"/>
                                          </p:val>
                                        </p:tav>
                                      </p:tavLst>
                                    </p:anim>
                                    <p:anim calcmode="lin" valueType="num">
                                      <p:cBhvr additive="base">
                                        <p:cTn id="25" dur="500" fill="hold"/>
                                        <p:tgtEl>
                                          <p:spTgt spid="52"/>
                                        </p:tgtEl>
                                        <p:attrNameLst>
                                          <p:attrName>ppt_y</p:attrName>
                                        </p:attrNameLst>
                                      </p:cBhvr>
                                      <p:tavLst>
                                        <p:tav tm="0">
                                          <p:val>
                                            <p:strVal val="0-#ppt_h/2"/>
                                          </p:val>
                                        </p:tav>
                                        <p:tav tm="100000">
                                          <p:val>
                                            <p:strVal val="#ppt_y"/>
                                          </p:val>
                                        </p:tav>
                                      </p:tavLst>
                                    </p:anim>
                                  </p:childTnLst>
                                </p:cTn>
                              </p:par>
                              <p:par>
                                <p:cTn id="26" presetID="2" presetClass="entr" presetSubtype="4" accel="50000" decel="5000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1" accel="50000" decel="5000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0-#ppt_h/2"/>
                                          </p:val>
                                        </p:tav>
                                        <p:tav tm="100000">
                                          <p:val>
                                            <p:strVal val="#ppt_y"/>
                                          </p:val>
                                        </p:tav>
                                      </p:tavLst>
                                    </p:anim>
                                  </p:childTnLst>
                                </p:cTn>
                              </p:par>
                              <p:par>
                                <p:cTn id="35" presetID="2" presetClass="entr" presetSubtype="4" accel="50000" decel="5000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 presetClass="entr" presetSubtype="1" accel="50000" decel="5000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additive="base">
                                        <p:cTn id="42" dur="500" fill="hold"/>
                                        <p:tgtEl>
                                          <p:spTgt spid="53"/>
                                        </p:tgtEl>
                                        <p:attrNameLst>
                                          <p:attrName>ppt_x</p:attrName>
                                        </p:attrNameLst>
                                      </p:cBhvr>
                                      <p:tavLst>
                                        <p:tav tm="0">
                                          <p:val>
                                            <p:strVal val="#ppt_x"/>
                                          </p:val>
                                        </p:tav>
                                        <p:tav tm="100000">
                                          <p:val>
                                            <p:strVal val="#ppt_x"/>
                                          </p:val>
                                        </p:tav>
                                      </p:tavLst>
                                    </p:anim>
                                    <p:anim calcmode="lin" valueType="num">
                                      <p:cBhvr additive="base">
                                        <p:cTn id="43" dur="500" fill="hold"/>
                                        <p:tgtEl>
                                          <p:spTgt spid="53"/>
                                        </p:tgtEl>
                                        <p:attrNameLst>
                                          <p:attrName>ppt_y</p:attrName>
                                        </p:attrNameLst>
                                      </p:cBhvr>
                                      <p:tavLst>
                                        <p:tav tm="0">
                                          <p:val>
                                            <p:strVal val="0-#ppt_h/2"/>
                                          </p:val>
                                        </p:tav>
                                        <p:tav tm="100000">
                                          <p:val>
                                            <p:strVal val="#ppt_y"/>
                                          </p:val>
                                        </p:tav>
                                      </p:tavLst>
                                    </p:anim>
                                  </p:childTnLst>
                                </p:cTn>
                              </p:par>
                              <p:par>
                                <p:cTn id="44" presetID="2" presetClass="entr" presetSubtype="4" accel="50000" decel="5000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ppt_x"/>
                                          </p:val>
                                        </p:tav>
                                        <p:tav tm="100000">
                                          <p:val>
                                            <p:strVal val="#ppt_x"/>
                                          </p:val>
                                        </p:tav>
                                      </p:tavLst>
                                    </p:anim>
                                    <p:anim calcmode="lin" valueType="num">
                                      <p:cBhvr additive="base">
                                        <p:cTn id="4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1" grpId="0"/>
      <p:bldP spid="52" grpId="0"/>
      <p:bldP spid="53" grpId="0"/>
      <p:bldP spid="36" grpId="0" animBg="1"/>
      <p:bldP spid="35" grpId="0" animBg="1"/>
      <p:bldP spid="39" grpId="0" animBg="1"/>
      <p:bldP spid="44"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2-Pics">
    <p:spTree>
      <p:nvGrpSpPr>
        <p:cNvPr id="1" name=""/>
        <p:cNvGrpSpPr/>
        <p:nvPr/>
      </p:nvGrpSpPr>
      <p:grpSpPr>
        <a:xfrm>
          <a:off x="0" y="0"/>
          <a:ext cx="0" cy="0"/>
          <a:chOff x="0" y="0"/>
          <a:chExt cx="0" cy="0"/>
        </a:xfrm>
      </p:grpSpPr>
      <p:sp>
        <p:nvSpPr>
          <p:cNvPr id="58" name="Picture Placeholder 7"/>
          <p:cNvSpPr>
            <a:spLocks noGrp="1"/>
          </p:cNvSpPr>
          <p:nvPr>
            <p:ph type="pic" sz="quarter" idx="22" hasCustomPrompt="1"/>
          </p:nvPr>
        </p:nvSpPr>
        <p:spPr>
          <a:xfrm>
            <a:off x="4714725" y="1646263"/>
            <a:ext cx="3773217" cy="2023461"/>
          </a:xfrm>
          <a:prstGeom prst="downArrowCallout">
            <a:avLst>
              <a:gd name="adj1" fmla="val 50000"/>
              <a:gd name="adj2" fmla="val 11967"/>
              <a:gd name="adj3" fmla="val 7487"/>
              <a:gd name="adj4" fmla="val 92647"/>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8" name="Picture Placeholder 7"/>
          <p:cNvSpPr>
            <a:spLocks noGrp="1"/>
          </p:cNvSpPr>
          <p:nvPr>
            <p:ph type="pic" sz="quarter" idx="10" hasCustomPrompt="1"/>
          </p:nvPr>
        </p:nvSpPr>
        <p:spPr>
          <a:xfrm>
            <a:off x="643682" y="1636638"/>
            <a:ext cx="3773217" cy="2033086"/>
          </a:xfrm>
          <a:prstGeom prst="downArrowCallout">
            <a:avLst>
              <a:gd name="adj1" fmla="val 50000"/>
              <a:gd name="adj2" fmla="val 11967"/>
              <a:gd name="adj3" fmla="val 7487"/>
              <a:gd name="adj4" fmla="val 92647"/>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40" name="Text Placeholder 3"/>
          <p:cNvSpPr>
            <a:spLocks noGrp="1"/>
          </p:cNvSpPr>
          <p:nvPr>
            <p:ph type="body" sz="half" idx="15"/>
          </p:nvPr>
        </p:nvSpPr>
        <p:spPr>
          <a:xfrm>
            <a:off x="648949" y="3894926"/>
            <a:ext cx="3762683"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ext Placeholder 3"/>
          <p:cNvSpPr>
            <a:spLocks noGrp="1"/>
          </p:cNvSpPr>
          <p:nvPr>
            <p:ph type="body" sz="half" idx="17"/>
          </p:nvPr>
        </p:nvSpPr>
        <p:spPr>
          <a:xfrm>
            <a:off x="643681" y="3688974"/>
            <a:ext cx="3773218"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59" name="Text Placeholder 3"/>
          <p:cNvSpPr>
            <a:spLocks noGrp="1"/>
          </p:cNvSpPr>
          <p:nvPr>
            <p:ph type="body" sz="half" idx="23"/>
          </p:nvPr>
        </p:nvSpPr>
        <p:spPr>
          <a:xfrm>
            <a:off x="4719992" y="3894926"/>
            <a:ext cx="3762683"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62" name="Text Placeholder 3"/>
          <p:cNvSpPr>
            <a:spLocks noGrp="1"/>
          </p:cNvSpPr>
          <p:nvPr>
            <p:ph type="body" sz="half" idx="25"/>
          </p:nvPr>
        </p:nvSpPr>
        <p:spPr>
          <a:xfrm>
            <a:off x="4714724" y="3688974"/>
            <a:ext cx="3773218"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32" name="Rectangle 31"/>
          <p:cNvSpPr/>
          <p:nvPr userDrawn="1"/>
        </p:nvSpPr>
        <p:spPr>
          <a:xfrm>
            <a:off x="648948" y="1254235"/>
            <a:ext cx="3762684"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Text Placeholder 3"/>
          <p:cNvSpPr>
            <a:spLocks noGrp="1"/>
          </p:cNvSpPr>
          <p:nvPr>
            <p:ph type="body" sz="half" idx="16"/>
          </p:nvPr>
        </p:nvSpPr>
        <p:spPr>
          <a:xfrm>
            <a:off x="672532" y="1330017"/>
            <a:ext cx="3715517"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0" name="Rectangle 59"/>
          <p:cNvSpPr/>
          <p:nvPr userDrawn="1"/>
        </p:nvSpPr>
        <p:spPr>
          <a:xfrm>
            <a:off x="4719991" y="1254235"/>
            <a:ext cx="3762684"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1" name="Text Placeholder 3"/>
          <p:cNvSpPr>
            <a:spLocks noGrp="1"/>
          </p:cNvSpPr>
          <p:nvPr>
            <p:ph type="body" sz="half" idx="24"/>
          </p:nvPr>
        </p:nvSpPr>
        <p:spPr>
          <a:xfrm>
            <a:off x="4743575" y="1330017"/>
            <a:ext cx="3715517"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down)">
                                      <p:cBhvr>
                                        <p:cTn id="20" dur="500"/>
                                        <p:tgtEl>
                                          <p:spTgt spid="41">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42">
                                            <p:txEl>
                                              <p:pRg st="0" end="0"/>
                                            </p:txEl>
                                          </p:spTgt>
                                        </p:tgtEl>
                                        <p:attrNameLst>
                                          <p:attrName>style.visibility</p:attrName>
                                        </p:attrNameLst>
                                      </p:cBhvr>
                                      <p:to>
                                        <p:strVal val="visible"/>
                                      </p:to>
                                    </p:set>
                                    <p:anim calcmode="lin" valueType="num">
                                      <p:cBhvr additive="base">
                                        <p:cTn id="28"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40">
                                            <p:txEl>
                                              <p:pRg st="0" end="0"/>
                                            </p:txEl>
                                          </p:spTgt>
                                        </p:tgtEl>
                                        <p:attrNameLst>
                                          <p:attrName>style.visibility</p:attrName>
                                        </p:attrNameLst>
                                      </p:cBhvr>
                                      <p:to>
                                        <p:strVal val="visible"/>
                                      </p:to>
                                    </p:set>
                                    <p:anim calcmode="lin" valueType="num">
                                      <p:cBhvr additive="base">
                                        <p:cTn id="33"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additive="base">
                                        <p:cTn id="38" dur="500" fill="hold"/>
                                        <p:tgtEl>
                                          <p:spTgt spid="60"/>
                                        </p:tgtEl>
                                        <p:attrNameLst>
                                          <p:attrName>ppt_x</p:attrName>
                                        </p:attrNameLst>
                                      </p:cBhvr>
                                      <p:tavLst>
                                        <p:tav tm="0">
                                          <p:val>
                                            <p:strVal val="#ppt_x"/>
                                          </p:val>
                                        </p:tav>
                                        <p:tav tm="100000">
                                          <p:val>
                                            <p:strVal val="#ppt_x"/>
                                          </p:val>
                                        </p:tav>
                                      </p:tavLst>
                                    </p:anim>
                                    <p:anim calcmode="lin" valueType="num">
                                      <p:cBhvr additive="base">
                                        <p:cTn id="39" dur="500" fill="hold"/>
                                        <p:tgtEl>
                                          <p:spTgt spid="6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1">
                                            <p:txEl>
                                              <p:pRg st="0" end="0"/>
                                            </p:txEl>
                                          </p:spTgt>
                                        </p:tgtEl>
                                        <p:attrNameLst>
                                          <p:attrName>style.visibility</p:attrName>
                                        </p:attrNameLst>
                                      </p:cBhvr>
                                      <p:to>
                                        <p:strVal val="visible"/>
                                      </p:to>
                                    </p:set>
                                    <p:animEffect transition="in" filter="wipe(down)">
                                      <p:cBhvr>
                                        <p:cTn id="43" dur="500"/>
                                        <p:tgtEl>
                                          <p:spTgt spid="61">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2">
                                            <p:txEl>
                                              <p:pRg st="0" end="0"/>
                                            </p:txEl>
                                          </p:spTgt>
                                        </p:tgtEl>
                                        <p:attrNameLst>
                                          <p:attrName>style.visibility</p:attrName>
                                        </p:attrNameLst>
                                      </p:cBhvr>
                                      <p:to>
                                        <p:strVal val="visible"/>
                                      </p:to>
                                    </p:set>
                                    <p:anim calcmode="lin" valueType="num">
                                      <p:cBhvr additive="base">
                                        <p:cTn id="51" dur="50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59">
                                            <p:txEl>
                                              <p:pRg st="0" end="0"/>
                                            </p:txEl>
                                          </p:spTgt>
                                        </p:tgtEl>
                                        <p:attrNameLst>
                                          <p:attrName>style.visibility</p:attrName>
                                        </p:attrNameLst>
                                      </p:cBhvr>
                                      <p:to>
                                        <p:strVal val="visible"/>
                                      </p:to>
                                    </p:set>
                                    <p:anim calcmode="lin" valueType="num">
                                      <p:cBhvr additive="base">
                                        <p:cTn id="56"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8"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ppt_x"/>
                          </p:val>
                        </p:tav>
                        <p:tav tm="100000">
                          <p:val>
                            <p:strVal val="#ppt_x"/>
                          </p:val>
                        </p:tav>
                      </p:tavLst>
                    </p:anim>
                    <p:anim calcmode="lin" valueType="num">
                      <p:cBhvr additive="base">
                        <p:cTn dur="500" fill="hold"/>
                        <p:tgtEl>
                          <p:spTgt spid="59"/>
                        </p:tgtEl>
                        <p:attrNameLst>
                          <p:attrName>ppt_y</p:attrName>
                        </p:attrNameLst>
                      </p:cBhvr>
                      <p:tavLst>
                        <p:tav tm="0">
                          <p:val>
                            <p:strVal val="1+#ppt_h/2"/>
                          </p:val>
                        </p:tav>
                        <p:tav tm="100000">
                          <p:val>
                            <p:strVal val="#ppt_y"/>
                          </p:val>
                        </p:tav>
                      </p:tavLst>
                    </p:anim>
                  </p:childTnLst>
                </p:cTn>
              </p:par>
            </p:tnLst>
          </p:tmpl>
        </p:tmplLst>
      </p:bldP>
      <p:bldP spid="6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32" grpId="0" animBg="1"/>
      <p:bldP spid="4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60" grpId="0" animBg="1"/>
      <p:bldP spid="6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1"/>
                        </p:tgtEl>
                        <p:attrNameLst>
                          <p:attrName>style.visibility</p:attrName>
                        </p:attrNameLst>
                      </p:cBhvr>
                      <p:to>
                        <p:strVal val="visible"/>
                      </p:to>
                    </p:set>
                    <p:animEffect transition="in" filter="wipe(down)">
                      <p:cBhvr>
                        <p:cTn dur="500"/>
                        <p:tgtEl>
                          <p:spTgt spid="61"/>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ic">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0" y="0"/>
            <a:ext cx="9144000" cy="514349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 name="Oval 2"/>
          <p:cNvSpPr/>
          <p:nvPr userDrawn="1"/>
        </p:nvSpPr>
        <p:spPr>
          <a:xfrm>
            <a:off x="8627123" y="4655948"/>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4"/>
          <p:cNvSpPr>
            <a:spLocks noGrp="1"/>
          </p:cNvSpPr>
          <p:nvPr>
            <p:ph type="sldNum" sz="quarter" idx="12"/>
          </p:nvPr>
        </p:nvSpPr>
        <p:spPr>
          <a:xfrm>
            <a:off x="8542299" y="4649249"/>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75" name="Picture Placeholder 7"/>
          <p:cNvSpPr>
            <a:spLocks noGrp="1"/>
          </p:cNvSpPr>
          <p:nvPr>
            <p:ph type="pic" sz="quarter" idx="10" hasCustomPrompt="1"/>
          </p:nvPr>
        </p:nvSpPr>
        <p:spPr>
          <a:xfrm>
            <a:off x="643683"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76" name="Text Placeholder 3"/>
          <p:cNvSpPr>
            <a:spLocks noGrp="1"/>
          </p:cNvSpPr>
          <p:nvPr>
            <p:ph type="body" sz="half" idx="15"/>
          </p:nvPr>
        </p:nvSpPr>
        <p:spPr>
          <a:xfrm>
            <a:off x="648950"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643681" y="3660399"/>
            <a:ext cx="2493566"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8" name="Rectangle 77"/>
          <p:cNvSpPr/>
          <p:nvPr userDrawn="1"/>
        </p:nvSpPr>
        <p:spPr>
          <a:xfrm>
            <a:off x="648949" y="1282810"/>
            <a:ext cx="2486604"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742617"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0" name="Picture Placeholder 7"/>
          <p:cNvSpPr>
            <a:spLocks noGrp="1"/>
          </p:cNvSpPr>
          <p:nvPr>
            <p:ph type="pic" sz="quarter" idx="18" hasCustomPrompt="1"/>
          </p:nvPr>
        </p:nvSpPr>
        <p:spPr>
          <a:xfrm>
            <a:off x="3333752"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1" name="Text Placeholder 3"/>
          <p:cNvSpPr>
            <a:spLocks noGrp="1"/>
          </p:cNvSpPr>
          <p:nvPr>
            <p:ph type="body" sz="half" idx="19"/>
          </p:nvPr>
        </p:nvSpPr>
        <p:spPr>
          <a:xfrm>
            <a:off x="3339019"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2" name="Text Placeholder 3"/>
          <p:cNvSpPr>
            <a:spLocks noGrp="1"/>
          </p:cNvSpPr>
          <p:nvPr>
            <p:ph type="body" sz="half" idx="20"/>
          </p:nvPr>
        </p:nvSpPr>
        <p:spPr>
          <a:xfrm>
            <a:off x="3333750" y="3660399"/>
            <a:ext cx="2493566"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3" name="Rectangle 82"/>
          <p:cNvSpPr/>
          <p:nvPr userDrawn="1"/>
        </p:nvSpPr>
        <p:spPr>
          <a:xfrm>
            <a:off x="3339018" y="1282810"/>
            <a:ext cx="2486604"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4" name="Text Placeholder 3"/>
          <p:cNvSpPr>
            <a:spLocks noGrp="1"/>
          </p:cNvSpPr>
          <p:nvPr>
            <p:ph type="body" sz="half" idx="21"/>
          </p:nvPr>
        </p:nvSpPr>
        <p:spPr>
          <a:xfrm>
            <a:off x="3432686"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5" name="Picture Placeholder 7"/>
          <p:cNvSpPr>
            <a:spLocks noGrp="1"/>
          </p:cNvSpPr>
          <p:nvPr>
            <p:ph type="pic" sz="quarter" idx="22" hasCustomPrompt="1"/>
          </p:nvPr>
        </p:nvSpPr>
        <p:spPr>
          <a:xfrm>
            <a:off x="6019802"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6" name="Text Placeholder 3"/>
          <p:cNvSpPr>
            <a:spLocks noGrp="1"/>
          </p:cNvSpPr>
          <p:nvPr>
            <p:ph type="body" sz="half" idx="23"/>
          </p:nvPr>
        </p:nvSpPr>
        <p:spPr>
          <a:xfrm>
            <a:off x="6025069"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7" name="Text Placeholder 3"/>
          <p:cNvSpPr>
            <a:spLocks noGrp="1"/>
          </p:cNvSpPr>
          <p:nvPr>
            <p:ph type="body" sz="half" idx="24"/>
          </p:nvPr>
        </p:nvSpPr>
        <p:spPr>
          <a:xfrm>
            <a:off x="6019800" y="3660399"/>
            <a:ext cx="2493566"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8" name="Rectangle 87"/>
          <p:cNvSpPr/>
          <p:nvPr userDrawn="1"/>
        </p:nvSpPr>
        <p:spPr>
          <a:xfrm>
            <a:off x="6025068" y="1282810"/>
            <a:ext cx="2486604"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9" name="Text Placeholder 3"/>
          <p:cNvSpPr>
            <a:spLocks noGrp="1"/>
          </p:cNvSpPr>
          <p:nvPr>
            <p:ph type="body" sz="half" idx="25"/>
          </p:nvPr>
        </p:nvSpPr>
        <p:spPr>
          <a:xfrm>
            <a:off x="6118736"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fill="hold"/>
                                        <p:tgtEl>
                                          <p:spTgt spid="83"/>
                                        </p:tgtEl>
                                        <p:attrNameLst>
                                          <p:attrName>ppt_x</p:attrName>
                                        </p:attrNameLst>
                                      </p:cBhvr>
                                      <p:tavLst>
                                        <p:tav tm="0">
                                          <p:val>
                                            <p:strVal val="#ppt_x"/>
                                          </p:val>
                                        </p:tav>
                                        <p:tav tm="100000">
                                          <p:val>
                                            <p:strVal val="#ppt_x"/>
                                          </p:val>
                                        </p:tav>
                                      </p:tavLst>
                                    </p:anim>
                                    <p:anim calcmode="lin" valueType="num">
                                      <p:cBhvr additive="base">
                                        <p:cTn id="39" dur="500" fill="hold"/>
                                        <p:tgtEl>
                                          <p:spTgt spid="83"/>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84">
                                            <p:txEl>
                                              <p:pRg st="0" end="0"/>
                                            </p:txEl>
                                          </p:spTgt>
                                        </p:tgtEl>
                                        <p:attrNameLst>
                                          <p:attrName>style.visibility</p:attrName>
                                        </p:attrNameLst>
                                      </p:cBhvr>
                                      <p:to>
                                        <p:strVal val="visible"/>
                                      </p:to>
                                    </p:set>
                                    <p:animEffect transition="in" filter="wipe(down)">
                                      <p:cBhvr>
                                        <p:cTn id="43" dur="500"/>
                                        <p:tgtEl>
                                          <p:spTgt spid="84">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 calcmode="lin" valueType="num">
                                      <p:cBhvr additive="base">
                                        <p:cTn id="46" dur="500" fill="hold"/>
                                        <p:tgtEl>
                                          <p:spTgt spid="80"/>
                                        </p:tgtEl>
                                        <p:attrNameLst>
                                          <p:attrName>ppt_x</p:attrName>
                                        </p:attrNameLst>
                                      </p:cBhvr>
                                      <p:tavLst>
                                        <p:tav tm="0">
                                          <p:val>
                                            <p:strVal val="#ppt_x"/>
                                          </p:val>
                                        </p:tav>
                                        <p:tav tm="100000">
                                          <p:val>
                                            <p:strVal val="#ppt_x"/>
                                          </p:val>
                                        </p:tav>
                                      </p:tavLst>
                                    </p:anim>
                                    <p:anim calcmode="lin" valueType="num">
                                      <p:cBhvr additive="base">
                                        <p:cTn id="47" dur="500" fill="hold"/>
                                        <p:tgtEl>
                                          <p:spTgt spid="80"/>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82">
                                            <p:txEl>
                                              <p:pRg st="0" end="0"/>
                                            </p:txEl>
                                          </p:spTgt>
                                        </p:tgtEl>
                                        <p:attrNameLst>
                                          <p:attrName>style.visibility</p:attrName>
                                        </p:attrNameLst>
                                      </p:cBhvr>
                                      <p:to>
                                        <p:strVal val="visible"/>
                                      </p:to>
                                    </p:set>
                                    <p:anim calcmode="lin" valueType="num">
                                      <p:cBhvr additive="base">
                                        <p:cTn id="51" dur="500" fill="hold"/>
                                        <p:tgtEl>
                                          <p:spTgt spid="8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81">
                                            <p:txEl>
                                              <p:pRg st="0" end="0"/>
                                            </p:txEl>
                                          </p:spTgt>
                                        </p:tgtEl>
                                        <p:attrNameLst>
                                          <p:attrName>style.visibility</p:attrName>
                                        </p:attrNameLst>
                                      </p:cBhvr>
                                      <p:to>
                                        <p:strVal val="visible"/>
                                      </p:to>
                                    </p:set>
                                    <p:anim calcmode="lin" valueType="num">
                                      <p:cBhvr additive="base">
                                        <p:cTn id="56"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ppt_x"/>
                                          </p:val>
                                        </p:tav>
                                        <p:tav tm="100000">
                                          <p:val>
                                            <p:strVal val="#ppt_x"/>
                                          </p:val>
                                        </p:tav>
                                      </p:tavLst>
                                    </p:anim>
                                    <p:anim calcmode="lin" valueType="num">
                                      <p:cBhvr additive="base">
                                        <p:cTn id="62" dur="500" fill="hold"/>
                                        <p:tgtEl>
                                          <p:spTgt spid="88"/>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89">
                                            <p:txEl>
                                              <p:pRg st="0" end="0"/>
                                            </p:txEl>
                                          </p:spTgt>
                                        </p:tgtEl>
                                        <p:attrNameLst>
                                          <p:attrName>style.visibility</p:attrName>
                                        </p:attrNameLst>
                                      </p:cBhvr>
                                      <p:to>
                                        <p:strVal val="visible"/>
                                      </p:to>
                                    </p:set>
                                    <p:animEffect transition="in" filter="wipe(down)">
                                      <p:cBhvr>
                                        <p:cTn id="66" dur="500"/>
                                        <p:tgtEl>
                                          <p:spTgt spid="89">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anim calcmode="lin" valueType="num">
                                      <p:cBhvr additive="base">
                                        <p:cTn id="69" dur="500" fill="hold"/>
                                        <p:tgtEl>
                                          <p:spTgt spid="85"/>
                                        </p:tgtEl>
                                        <p:attrNameLst>
                                          <p:attrName>ppt_x</p:attrName>
                                        </p:attrNameLst>
                                      </p:cBhvr>
                                      <p:tavLst>
                                        <p:tav tm="0">
                                          <p:val>
                                            <p:strVal val="#ppt_x"/>
                                          </p:val>
                                        </p:tav>
                                        <p:tav tm="100000">
                                          <p:val>
                                            <p:strVal val="#ppt_x"/>
                                          </p:val>
                                        </p:tav>
                                      </p:tavLst>
                                    </p:anim>
                                    <p:anim calcmode="lin" valueType="num">
                                      <p:cBhvr additive="base">
                                        <p:cTn id="70" dur="500" fill="hold"/>
                                        <p:tgtEl>
                                          <p:spTgt spid="85"/>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87">
                                            <p:txEl>
                                              <p:pRg st="0" end="0"/>
                                            </p:txEl>
                                          </p:spTgt>
                                        </p:tgtEl>
                                        <p:attrNameLst>
                                          <p:attrName>style.visibility</p:attrName>
                                        </p:attrNameLst>
                                      </p:cBhvr>
                                      <p:to>
                                        <p:strVal val="visible"/>
                                      </p:to>
                                    </p:set>
                                    <p:anim calcmode="lin" valueType="num">
                                      <p:cBhvr additive="base">
                                        <p:cTn id="74"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86">
                                            <p:txEl>
                                              <p:pRg st="0" end="0"/>
                                            </p:txEl>
                                          </p:spTgt>
                                        </p:tgtEl>
                                        <p:attrNameLst>
                                          <p:attrName>style.visibility</p:attrName>
                                        </p:attrNameLst>
                                      </p:cBhvr>
                                      <p:to>
                                        <p:strVal val="visible"/>
                                      </p:to>
                                    </p:set>
                                    <p:anim calcmode="lin" valueType="num">
                                      <p:cBhvr additive="base">
                                        <p:cTn id="79"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P spid="8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P spid="83" grpId="0" animBg="1"/>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p:bldP spid="8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fill="hold"/>
                        <p:tgtEl>
                          <p:spTgt spid="86"/>
                        </p:tgtEl>
                        <p:attrNameLst>
                          <p:attrName>ppt_x</p:attrName>
                        </p:attrNameLst>
                      </p:cBhvr>
                      <p:tavLst>
                        <p:tav tm="0">
                          <p:val>
                            <p:strVal val="#ppt_x"/>
                          </p:val>
                        </p:tav>
                        <p:tav tm="100000">
                          <p:val>
                            <p:strVal val="#ppt_x"/>
                          </p:val>
                        </p:tav>
                      </p:tavLst>
                    </p:anim>
                    <p:anim calcmode="lin" valueType="num">
                      <p:cBhvr additive="base">
                        <p:cTn dur="500" fill="hold"/>
                        <p:tgtEl>
                          <p:spTgt spid="86"/>
                        </p:tgtEl>
                        <p:attrNameLst>
                          <p:attrName>ppt_y</p:attrName>
                        </p:attrNameLst>
                      </p:cBhvr>
                      <p:tavLst>
                        <p:tav tm="0">
                          <p:val>
                            <p:strVal val="1+#ppt_h/2"/>
                          </p:val>
                        </p:tav>
                        <p:tav tm="100000">
                          <p:val>
                            <p:strVal val="#ppt_y"/>
                          </p:val>
                        </p:tav>
                      </p:tavLst>
                    </p:anim>
                  </p:childTnLst>
                </p:cTn>
              </p:par>
            </p:tnLst>
          </p:tmpl>
        </p:tmplLst>
      </p:bldP>
      <p:bldP spid="8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fill="hold"/>
                        <p:tgtEl>
                          <p:spTgt spid="87"/>
                        </p:tgtEl>
                        <p:attrNameLst>
                          <p:attrName>ppt_x</p:attrName>
                        </p:attrNameLst>
                      </p:cBhvr>
                      <p:tavLst>
                        <p:tav tm="0">
                          <p:val>
                            <p:strVal val="#ppt_x"/>
                          </p:val>
                        </p:tav>
                        <p:tav tm="100000">
                          <p:val>
                            <p:strVal val="#ppt_x"/>
                          </p:val>
                        </p:tav>
                      </p:tavLst>
                    </p:anim>
                    <p:anim calcmode="lin" valueType="num">
                      <p:cBhvr additive="base">
                        <p:cTn dur="500" fill="hold"/>
                        <p:tgtEl>
                          <p:spTgt spid="87"/>
                        </p:tgtEl>
                        <p:attrNameLst>
                          <p:attrName>ppt_y</p:attrName>
                        </p:attrNameLst>
                      </p:cBhvr>
                      <p:tavLst>
                        <p:tav tm="0">
                          <p:val>
                            <p:strVal val="1+#ppt_h/2"/>
                          </p:val>
                        </p:tav>
                        <p:tav tm="100000">
                          <p:val>
                            <p:strVal val="#ppt_y"/>
                          </p:val>
                        </p:tav>
                      </p:tavLst>
                    </p:anim>
                  </p:childTnLst>
                </p:cTn>
              </p:par>
            </p:tnLst>
          </p:tmpl>
        </p:tmplLst>
      </p:bldP>
      <p:bldP spid="88" grpId="0" animBg="1"/>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75" name="Picture Placeholder 7"/>
          <p:cNvSpPr>
            <a:spLocks noGrp="1"/>
          </p:cNvSpPr>
          <p:nvPr>
            <p:ph type="pic" sz="quarter" idx="10" hasCustomPrompt="1"/>
          </p:nvPr>
        </p:nvSpPr>
        <p:spPr>
          <a:xfrm>
            <a:off x="570750"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76" name="Text Placeholder 3"/>
          <p:cNvSpPr>
            <a:spLocks noGrp="1"/>
          </p:cNvSpPr>
          <p:nvPr>
            <p:ph type="body" sz="half" idx="15"/>
          </p:nvPr>
        </p:nvSpPr>
        <p:spPr>
          <a:xfrm>
            <a:off x="520611"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515342" y="3565149"/>
            <a:ext cx="1938054"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8" name="Rectangle 77"/>
          <p:cNvSpPr/>
          <p:nvPr userDrawn="1"/>
        </p:nvSpPr>
        <p:spPr>
          <a:xfrm>
            <a:off x="576016" y="1203267"/>
            <a:ext cx="1867713"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646371"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41" name="Picture Placeholder 7"/>
          <p:cNvSpPr>
            <a:spLocks noGrp="1"/>
          </p:cNvSpPr>
          <p:nvPr>
            <p:ph type="pic" sz="quarter" idx="18" hasCustomPrompt="1"/>
          </p:nvPr>
        </p:nvSpPr>
        <p:spPr>
          <a:xfrm>
            <a:off x="2633722"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2" name="Text Placeholder 3"/>
          <p:cNvSpPr>
            <a:spLocks noGrp="1"/>
          </p:cNvSpPr>
          <p:nvPr>
            <p:ph type="body" sz="half" idx="19"/>
          </p:nvPr>
        </p:nvSpPr>
        <p:spPr>
          <a:xfrm>
            <a:off x="2583583"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3" name="Text Placeholder 3"/>
          <p:cNvSpPr>
            <a:spLocks noGrp="1"/>
          </p:cNvSpPr>
          <p:nvPr>
            <p:ph type="body" sz="half" idx="20"/>
          </p:nvPr>
        </p:nvSpPr>
        <p:spPr>
          <a:xfrm>
            <a:off x="2578314" y="3565149"/>
            <a:ext cx="1938054"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44" name="Rectangle 43"/>
          <p:cNvSpPr/>
          <p:nvPr userDrawn="1"/>
        </p:nvSpPr>
        <p:spPr>
          <a:xfrm>
            <a:off x="2638988" y="1203267"/>
            <a:ext cx="1867713"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Text Placeholder 3"/>
          <p:cNvSpPr>
            <a:spLocks noGrp="1"/>
          </p:cNvSpPr>
          <p:nvPr>
            <p:ph type="body" sz="half" idx="21"/>
          </p:nvPr>
        </p:nvSpPr>
        <p:spPr>
          <a:xfrm>
            <a:off x="2709343"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46" name="Picture Placeholder 7"/>
          <p:cNvSpPr>
            <a:spLocks noGrp="1"/>
          </p:cNvSpPr>
          <p:nvPr>
            <p:ph type="pic" sz="quarter" idx="22" hasCustomPrompt="1"/>
          </p:nvPr>
        </p:nvSpPr>
        <p:spPr>
          <a:xfrm>
            <a:off x="4684531"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7" name="Text Placeholder 3"/>
          <p:cNvSpPr>
            <a:spLocks noGrp="1"/>
          </p:cNvSpPr>
          <p:nvPr>
            <p:ph type="body" sz="half" idx="23"/>
          </p:nvPr>
        </p:nvSpPr>
        <p:spPr>
          <a:xfrm>
            <a:off x="4634392"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8" name="Text Placeholder 3"/>
          <p:cNvSpPr>
            <a:spLocks noGrp="1"/>
          </p:cNvSpPr>
          <p:nvPr>
            <p:ph type="body" sz="half" idx="24"/>
          </p:nvPr>
        </p:nvSpPr>
        <p:spPr>
          <a:xfrm>
            <a:off x="4629123" y="3565149"/>
            <a:ext cx="1938054"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49" name="Rectangle 48"/>
          <p:cNvSpPr/>
          <p:nvPr userDrawn="1"/>
        </p:nvSpPr>
        <p:spPr>
          <a:xfrm>
            <a:off x="4689797" y="1203267"/>
            <a:ext cx="1867713"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0" name="Text Placeholder 3"/>
          <p:cNvSpPr>
            <a:spLocks noGrp="1"/>
          </p:cNvSpPr>
          <p:nvPr>
            <p:ph type="body" sz="half" idx="25"/>
          </p:nvPr>
        </p:nvSpPr>
        <p:spPr>
          <a:xfrm>
            <a:off x="4760152"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56" name="Picture Placeholder 7"/>
          <p:cNvSpPr>
            <a:spLocks noGrp="1"/>
          </p:cNvSpPr>
          <p:nvPr>
            <p:ph type="pic" sz="quarter" idx="26" hasCustomPrompt="1"/>
          </p:nvPr>
        </p:nvSpPr>
        <p:spPr>
          <a:xfrm>
            <a:off x="6722908"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57" name="Text Placeholder 3"/>
          <p:cNvSpPr>
            <a:spLocks noGrp="1"/>
          </p:cNvSpPr>
          <p:nvPr>
            <p:ph type="body" sz="half" idx="27"/>
          </p:nvPr>
        </p:nvSpPr>
        <p:spPr>
          <a:xfrm>
            <a:off x="6672769"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58" name="Text Placeholder 3"/>
          <p:cNvSpPr>
            <a:spLocks noGrp="1"/>
          </p:cNvSpPr>
          <p:nvPr>
            <p:ph type="body" sz="half" idx="28"/>
          </p:nvPr>
        </p:nvSpPr>
        <p:spPr>
          <a:xfrm>
            <a:off x="6667500" y="3565149"/>
            <a:ext cx="1938054" cy="192780"/>
          </a:xfrm>
          <a:prstGeom prst="rect">
            <a:avLst/>
          </a:prstGeom>
        </p:spPr>
        <p:txBody>
          <a:bodyPr wrap="none" lIns="0" tIns="0" rIns="0" bIns="0" anchor="ctr">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59" name="Rectangle 58"/>
          <p:cNvSpPr/>
          <p:nvPr userDrawn="1"/>
        </p:nvSpPr>
        <p:spPr>
          <a:xfrm>
            <a:off x="6728174" y="1203267"/>
            <a:ext cx="1867713"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0" name="Text Placeholder 3"/>
          <p:cNvSpPr>
            <a:spLocks noGrp="1"/>
          </p:cNvSpPr>
          <p:nvPr>
            <p:ph type="body" sz="half" idx="29"/>
          </p:nvPr>
        </p:nvSpPr>
        <p:spPr>
          <a:xfrm>
            <a:off x="6798529"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6" name="Oval 2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500" fill="hold"/>
                                        <p:tgtEl>
                                          <p:spTgt spid="44"/>
                                        </p:tgtEl>
                                        <p:attrNameLst>
                                          <p:attrName>ppt_x</p:attrName>
                                        </p:attrNameLst>
                                      </p:cBhvr>
                                      <p:tavLst>
                                        <p:tav tm="0">
                                          <p:val>
                                            <p:strVal val="#ppt_x"/>
                                          </p:val>
                                        </p:tav>
                                        <p:tav tm="100000">
                                          <p:val>
                                            <p:strVal val="#ppt_x"/>
                                          </p:val>
                                        </p:tav>
                                      </p:tavLst>
                                    </p:anim>
                                    <p:anim calcmode="lin" valueType="num">
                                      <p:cBhvr additive="base">
                                        <p:cTn id="39" dur="500" fill="hold"/>
                                        <p:tgtEl>
                                          <p:spTgt spid="44"/>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down)">
                                      <p:cBhvr>
                                        <p:cTn id="43" dur="500"/>
                                        <p:tgtEl>
                                          <p:spTgt spid="45">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ppt_x"/>
                                          </p:val>
                                        </p:tav>
                                        <p:tav tm="100000">
                                          <p:val>
                                            <p:strVal val="#ppt_x"/>
                                          </p:val>
                                        </p:tav>
                                      </p:tavLst>
                                    </p:anim>
                                    <p:anim calcmode="lin" valueType="num">
                                      <p:cBhvr additive="base">
                                        <p:cTn id="47" dur="500" fill="hold"/>
                                        <p:tgtEl>
                                          <p:spTgt spid="41"/>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43">
                                            <p:txEl>
                                              <p:pRg st="0" end="0"/>
                                            </p:txEl>
                                          </p:spTgt>
                                        </p:tgtEl>
                                        <p:attrNameLst>
                                          <p:attrName>style.visibility</p:attrName>
                                        </p:attrNameLst>
                                      </p:cBhvr>
                                      <p:to>
                                        <p:strVal val="visible"/>
                                      </p:to>
                                    </p:set>
                                    <p:anim calcmode="lin" valueType="num">
                                      <p:cBhvr additive="base">
                                        <p:cTn id="51"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42">
                                            <p:txEl>
                                              <p:pRg st="0" end="0"/>
                                            </p:txEl>
                                          </p:spTgt>
                                        </p:tgtEl>
                                        <p:attrNameLst>
                                          <p:attrName>style.visibility</p:attrName>
                                        </p:attrNameLst>
                                      </p:cBhvr>
                                      <p:to>
                                        <p:strVal val="visible"/>
                                      </p:to>
                                    </p:set>
                                    <p:anim calcmode="lin" valueType="num">
                                      <p:cBhvr additive="base">
                                        <p:cTn id="5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ppt_x"/>
                                          </p:val>
                                        </p:tav>
                                        <p:tav tm="100000">
                                          <p:val>
                                            <p:strVal val="#ppt_x"/>
                                          </p:val>
                                        </p:tav>
                                      </p:tavLst>
                                    </p:anim>
                                    <p:anim calcmode="lin" valueType="num">
                                      <p:cBhvr additive="base">
                                        <p:cTn id="62" dur="500" fill="hold"/>
                                        <p:tgtEl>
                                          <p:spTgt spid="49"/>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50">
                                            <p:txEl>
                                              <p:pRg st="0" end="0"/>
                                            </p:txEl>
                                          </p:spTgt>
                                        </p:tgtEl>
                                        <p:attrNameLst>
                                          <p:attrName>style.visibility</p:attrName>
                                        </p:attrNameLst>
                                      </p:cBhvr>
                                      <p:to>
                                        <p:strVal val="visible"/>
                                      </p:to>
                                    </p:set>
                                    <p:animEffect transition="in" filter="wipe(down)">
                                      <p:cBhvr>
                                        <p:cTn id="66" dur="500"/>
                                        <p:tgtEl>
                                          <p:spTgt spid="50">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500" fill="hold"/>
                                        <p:tgtEl>
                                          <p:spTgt spid="46"/>
                                        </p:tgtEl>
                                        <p:attrNameLst>
                                          <p:attrName>ppt_x</p:attrName>
                                        </p:attrNameLst>
                                      </p:cBhvr>
                                      <p:tavLst>
                                        <p:tav tm="0">
                                          <p:val>
                                            <p:strVal val="#ppt_x"/>
                                          </p:val>
                                        </p:tav>
                                        <p:tav tm="100000">
                                          <p:val>
                                            <p:strVal val="#ppt_x"/>
                                          </p:val>
                                        </p:tav>
                                      </p:tavLst>
                                    </p:anim>
                                    <p:anim calcmode="lin" valueType="num">
                                      <p:cBhvr additive="base">
                                        <p:cTn id="70" dur="500" fill="hold"/>
                                        <p:tgtEl>
                                          <p:spTgt spid="46"/>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48">
                                            <p:txEl>
                                              <p:pRg st="0" end="0"/>
                                            </p:txEl>
                                          </p:spTgt>
                                        </p:tgtEl>
                                        <p:attrNameLst>
                                          <p:attrName>style.visibility</p:attrName>
                                        </p:attrNameLst>
                                      </p:cBhvr>
                                      <p:to>
                                        <p:strVal val="visible"/>
                                      </p:to>
                                    </p:set>
                                    <p:anim calcmode="lin" valueType="num">
                                      <p:cBhvr additive="base">
                                        <p:cTn id="7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47">
                                            <p:txEl>
                                              <p:pRg st="0" end="0"/>
                                            </p:txEl>
                                          </p:spTgt>
                                        </p:tgtEl>
                                        <p:attrNameLst>
                                          <p:attrName>style.visibility</p:attrName>
                                        </p:attrNameLst>
                                      </p:cBhvr>
                                      <p:to>
                                        <p:strVal val="visible"/>
                                      </p:to>
                                    </p:set>
                                    <p:anim calcmode="lin" valueType="num">
                                      <p:cBhvr additive="base">
                                        <p:cTn id="79"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ppt_x"/>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60">
                                            <p:txEl>
                                              <p:pRg st="0" end="0"/>
                                            </p:txEl>
                                          </p:spTgt>
                                        </p:tgtEl>
                                        <p:attrNameLst>
                                          <p:attrName>style.visibility</p:attrName>
                                        </p:attrNameLst>
                                      </p:cBhvr>
                                      <p:to>
                                        <p:strVal val="visible"/>
                                      </p:to>
                                    </p:set>
                                    <p:animEffect transition="in" filter="wipe(down)">
                                      <p:cBhvr>
                                        <p:cTn id="89" dur="500"/>
                                        <p:tgtEl>
                                          <p:spTgt spid="60">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56"/>
                                        </p:tgtEl>
                                        <p:attrNameLst>
                                          <p:attrName>style.visibility</p:attrName>
                                        </p:attrNameLst>
                                      </p:cBhvr>
                                      <p:to>
                                        <p:strVal val="visible"/>
                                      </p:to>
                                    </p:set>
                                    <p:anim calcmode="lin" valueType="num">
                                      <p:cBhvr additive="base">
                                        <p:cTn id="92" dur="500" fill="hold"/>
                                        <p:tgtEl>
                                          <p:spTgt spid="56"/>
                                        </p:tgtEl>
                                        <p:attrNameLst>
                                          <p:attrName>ppt_x</p:attrName>
                                        </p:attrNameLst>
                                      </p:cBhvr>
                                      <p:tavLst>
                                        <p:tav tm="0">
                                          <p:val>
                                            <p:strVal val="#ppt_x"/>
                                          </p:val>
                                        </p:tav>
                                        <p:tav tm="100000">
                                          <p:val>
                                            <p:strVal val="#ppt_x"/>
                                          </p:val>
                                        </p:tav>
                                      </p:tavLst>
                                    </p:anim>
                                    <p:anim calcmode="lin" valueType="num">
                                      <p:cBhvr additive="base">
                                        <p:cTn id="93" dur="500" fill="hold"/>
                                        <p:tgtEl>
                                          <p:spTgt spid="56"/>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58">
                                            <p:txEl>
                                              <p:pRg st="0" end="0"/>
                                            </p:txEl>
                                          </p:spTgt>
                                        </p:tgtEl>
                                        <p:attrNameLst>
                                          <p:attrName>style.visibility</p:attrName>
                                        </p:attrNameLst>
                                      </p:cBhvr>
                                      <p:to>
                                        <p:strVal val="visible"/>
                                      </p:to>
                                    </p:set>
                                    <p:anim calcmode="lin" valueType="num">
                                      <p:cBhvr additive="base">
                                        <p:cTn id="9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57">
                                            <p:txEl>
                                              <p:pRg st="0" end="0"/>
                                            </p:txEl>
                                          </p:spTgt>
                                        </p:tgtEl>
                                        <p:attrNameLst>
                                          <p:attrName>style.visibility</p:attrName>
                                        </p:attrNameLst>
                                      </p:cBhvr>
                                      <p:to>
                                        <p:strVal val="visible"/>
                                      </p:to>
                                    </p:set>
                                    <p:anim calcmode="lin" valueType="num">
                                      <p:cBhvr additive="base">
                                        <p:cTn id="102"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41" grpId="0"/>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P spid="46" grpId="0"/>
      <p:bldP spid="4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1+#ppt_h/2"/>
                          </p:val>
                        </p:tav>
                        <p:tav tm="100000">
                          <p:val>
                            <p:strVal val="#ppt_y"/>
                          </p:val>
                        </p:tav>
                      </p:tavLst>
                    </p:anim>
                  </p:childTnLst>
                </p:cTn>
              </p:par>
            </p:tnLst>
          </p:tmpl>
        </p:tmplLst>
      </p:bldP>
      <p:bldP spid="4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down)">
                      <p:cBhvr>
                        <p:cTn dur="500"/>
                        <p:tgtEl>
                          <p:spTgt spid="50"/>
                        </p:tgtEl>
                      </p:cBhvr>
                    </p:animEffect>
                  </p:childTnLst>
                </p:cTn>
              </p:par>
            </p:tnLst>
          </p:tmpl>
        </p:tmplLst>
      </p:bldP>
      <p:bldP spid="56" grpId="0"/>
      <p:bldP spid="5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ppt_x"/>
                          </p:val>
                        </p:tav>
                        <p:tav tm="100000">
                          <p:val>
                            <p:strVal val="#ppt_x"/>
                          </p:val>
                        </p:tav>
                      </p:tavLst>
                    </p:anim>
                    <p:anim calcmode="lin" valueType="num">
                      <p:cBhvr additive="base">
                        <p:cTn dur="500" fill="hold"/>
                        <p:tgtEl>
                          <p:spTgt spid="57"/>
                        </p:tgtEl>
                        <p:attrNameLst>
                          <p:attrName>ppt_y</p:attrName>
                        </p:attrNameLst>
                      </p:cBhvr>
                      <p:tavLst>
                        <p:tav tm="0">
                          <p:val>
                            <p:strVal val="1+#ppt_h/2"/>
                          </p:val>
                        </p:tav>
                        <p:tav tm="100000">
                          <p:val>
                            <p:strVal val="#ppt_y"/>
                          </p:val>
                        </p:tav>
                      </p:tavLst>
                    </p:anim>
                  </p:childTnLst>
                </p:cTn>
              </p:par>
            </p:tnLst>
          </p:tmpl>
        </p:tmplLst>
      </p:bldP>
      <p:bldP spid="5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75" name="Picture Placeholder 7"/>
          <p:cNvSpPr>
            <a:spLocks noGrp="1"/>
          </p:cNvSpPr>
          <p:nvPr>
            <p:ph type="pic" sz="quarter" idx="10" hasCustomPrompt="1"/>
          </p:nvPr>
        </p:nvSpPr>
        <p:spPr>
          <a:xfrm>
            <a:off x="503083"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76" name="Text Placeholder 3"/>
          <p:cNvSpPr>
            <a:spLocks noGrp="1"/>
          </p:cNvSpPr>
          <p:nvPr>
            <p:ph type="body" sz="half" idx="15"/>
          </p:nvPr>
        </p:nvSpPr>
        <p:spPr>
          <a:xfrm>
            <a:off x="452945"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447675" y="3588601"/>
            <a:ext cx="1595234"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8" name="Rectangle 77"/>
          <p:cNvSpPr/>
          <p:nvPr userDrawn="1"/>
        </p:nvSpPr>
        <p:spPr>
          <a:xfrm>
            <a:off x="508350" y="1217194"/>
            <a:ext cx="1537336"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566260"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3" name="Picture Placeholder 7"/>
          <p:cNvSpPr>
            <a:spLocks noGrp="1"/>
          </p:cNvSpPr>
          <p:nvPr>
            <p:ph type="pic" sz="quarter" idx="18" hasCustomPrompt="1"/>
          </p:nvPr>
        </p:nvSpPr>
        <p:spPr>
          <a:xfrm>
            <a:off x="2147332"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64" name="Text Placeholder 3"/>
          <p:cNvSpPr>
            <a:spLocks noGrp="1"/>
          </p:cNvSpPr>
          <p:nvPr>
            <p:ph type="body" sz="half" idx="19"/>
          </p:nvPr>
        </p:nvSpPr>
        <p:spPr>
          <a:xfrm>
            <a:off x="2097194"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65" name="Text Placeholder 3"/>
          <p:cNvSpPr>
            <a:spLocks noGrp="1"/>
          </p:cNvSpPr>
          <p:nvPr>
            <p:ph type="body" sz="half" idx="20"/>
          </p:nvPr>
        </p:nvSpPr>
        <p:spPr>
          <a:xfrm>
            <a:off x="2091924" y="3588601"/>
            <a:ext cx="1595234"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6" name="Rectangle 65"/>
          <p:cNvSpPr/>
          <p:nvPr userDrawn="1"/>
        </p:nvSpPr>
        <p:spPr>
          <a:xfrm>
            <a:off x="2152599" y="1217194"/>
            <a:ext cx="1537336"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7" name="Text Placeholder 3"/>
          <p:cNvSpPr>
            <a:spLocks noGrp="1"/>
          </p:cNvSpPr>
          <p:nvPr>
            <p:ph type="body" sz="half" idx="21"/>
          </p:nvPr>
        </p:nvSpPr>
        <p:spPr>
          <a:xfrm>
            <a:off x="2210509"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8" name="Picture Placeholder 7"/>
          <p:cNvSpPr>
            <a:spLocks noGrp="1"/>
          </p:cNvSpPr>
          <p:nvPr>
            <p:ph type="pic" sz="quarter" idx="22" hasCustomPrompt="1"/>
          </p:nvPr>
        </p:nvSpPr>
        <p:spPr>
          <a:xfrm>
            <a:off x="3794548"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69" name="Text Placeholder 3"/>
          <p:cNvSpPr>
            <a:spLocks noGrp="1"/>
          </p:cNvSpPr>
          <p:nvPr>
            <p:ph type="body" sz="half" idx="23"/>
          </p:nvPr>
        </p:nvSpPr>
        <p:spPr>
          <a:xfrm>
            <a:off x="3744410"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0" name="Text Placeholder 3"/>
          <p:cNvSpPr>
            <a:spLocks noGrp="1"/>
          </p:cNvSpPr>
          <p:nvPr>
            <p:ph type="body" sz="half" idx="24"/>
          </p:nvPr>
        </p:nvSpPr>
        <p:spPr>
          <a:xfrm>
            <a:off x="3739140" y="3588601"/>
            <a:ext cx="1595234"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1" name="Rectangle 70"/>
          <p:cNvSpPr/>
          <p:nvPr userDrawn="1"/>
        </p:nvSpPr>
        <p:spPr>
          <a:xfrm>
            <a:off x="3799815" y="1217194"/>
            <a:ext cx="1537336"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 Placeholder 3"/>
          <p:cNvSpPr>
            <a:spLocks noGrp="1"/>
          </p:cNvSpPr>
          <p:nvPr>
            <p:ph type="body" sz="half" idx="25"/>
          </p:nvPr>
        </p:nvSpPr>
        <p:spPr>
          <a:xfrm>
            <a:off x="3857725"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3" name="Picture Placeholder 7"/>
          <p:cNvSpPr>
            <a:spLocks noGrp="1"/>
          </p:cNvSpPr>
          <p:nvPr>
            <p:ph type="pic" sz="quarter" idx="26" hasCustomPrompt="1"/>
          </p:nvPr>
        </p:nvSpPr>
        <p:spPr>
          <a:xfrm>
            <a:off x="5438435"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74" name="Text Placeholder 3"/>
          <p:cNvSpPr>
            <a:spLocks noGrp="1"/>
          </p:cNvSpPr>
          <p:nvPr>
            <p:ph type="body" sz="half" idx="27"/>
          </p:nvPr>
        </p:nvSpPr>
        <p:spPr>
          <a:xfrm>
            <a:off x="5388297"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0" name="Text Placeholder 3"/>
          <p:cNvSpPr>
            <a:spLocks noGrp="1"/>
          </p:cNvSpPr>
          <p:nvPr>
            <p:ph type="body" sz="half" idx="28"/>
          </p:nvPr>
        </p:nvSpPr>
        <p:spPr>
          <a:xfrm>
            <a:off x="5383027" y="3588601"/>
            <a:ext cx="1595234" cy="192780"/>
          </a:xfrm>
          <a:prstGeom prst="rect">
            <a:avLst/>
          </a:prstGeom>
        </p:spPr>
        <p:txBody>
          <a:bodyPr wrap="none" lIns="0" tIns="0" rIns="0" bIns="0" anchor="ctr">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1" name="Rectangle 80"/>
          <p:cNvSpPr/>
          <p:nvPr userDrawn="1"/>
        </p:nvSpPr>
        <p:spPr>
          <a:xfrm>
            <a:off x="5443702" y="1217194"/>
            <a:ext cx="1537336"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2" name="Text Placeholder 3"/>
          <p:cNvSpPr>
            <a:spLocks noGrp="1"/>
          </p:cNvSpPr>
          <p:nvPr>
            <p:ph type="body" sz="half" idx="29"/>
          </p:nvPr>
        </p:nvSpPr>
        <p:spPr>
          <a:xfrm>
            <a:off x="5501612"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3" name="Picture Placeholder 7"/>
          <p:cNvSpPr>
            <a:spLocks noGrp="1"/>
          </p:cNvSpPr>
          <p:nvPr>
            <p:ph type="pic" sz="quarter" idx="30" hasCustomPrompt="1"/>
          </p:nvPr>
        </p:nvSpPr>
        <p:spPr>
          <a:xfrm>
            <a:off x="7077764"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84" name="Text Placeholder 3"/>
          <p:cNvSpPr>
            <a:spLocks noGrp="1"/>
          </p:cNvSpPr>
          <p:nvPr>
            <p:ph type="body" sz="half" idx="31"/>
          </p:nvPr>
        </p:nvSpPr>
        <p:spPr>
          <a:xfrm>
            <a:off x="7027626"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5" name="Text Placeholder 3"/>
          <p:cNvSpPr>
            <a:spLocks noGrp="1"/>
          </p:cNvSpPr>
          <p:nvPr>
            <p:ph type="body" sz="half" idx="32"/>
          </p:nvPr>
        </p:nvSpPr>
        <p:spPr>
          <a:xfrm>
            <a:off x="7022356" y="3588601"/>
            <a:ext cx="1595234" cy="192780"/>
          </a:xfrm>
          <a:prstGeom prst="rect">
            <a:avLst/>
          </a:prstGeom>
        </p:spPr>
        <p:txBody>
          <a:bodyPr wrap="none" lIns="0" tIns="0" rIns="0" bIns="0" anchor="ctr">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6" name="Rectangle 85"/>
          <p:cNvSpPr/>
          <p:nvPr userDrawn="1"/>
        </p:nvSpPr>
        <p:spPr>
          <a:xfrm>
            <a:off x="7083031" y="1217194"/>
            <a:ext cx="1537336" cy="38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7" name="Text Placeholder 3"/>
          <p:cNvSpPr>
            <a:spLocks noGrp="1"/>
          </p:cNvSpPr>
          <p:nvPr>
            <p:ph type="body" sz="half" idx="33"/>
          </p:nvPr>
        </p:nvSpPr>
        <p:spPr>
          <a:xfrm>
            <a:off x="7140941"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31" name="Oval 3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additive="base">
                                        <p:cTn id="38" dur="500" fill="hold"/>
                                        <p:tgtEl>
                                          <p:spTgt spid="66"/>
                                        </p:tgtEl>
                                        <p:attrNameLst>
                                          <p:attrName>ppt_x</p:attrName>
                                        </p:attrNameLst>
                                      </p:cBhvr>
                                      <p:tavLst>
                                        <p:tav tm="0">
                                          <p:val>
                                            <p:strVal val="#ppt_x"/>
                                          </p:val>
                                        </p:tav>
                                        <p:tav tm="100000">
                                          <p:val>
                                            <p:strVal val="#ppt_x"/>
                                          </p:val>
                                        </p:tav>
                                      </p:tavLst>
                                    </p:anim>
                                    <p:anim calcmode="lin" valueType="num">
                                      <p:cBhvr additive="base">
                                        <p:cTn id="39" dur="500" fill="hold"/>
                                        <p:tgtEl>
                                          <p:spTgt spid="66"/>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7">
                                            <p:txEl>
                                              <p:pRg st="0" end="0"/>
                                            </p:txEl>
                                          </p:spTgt>
                                        </p:tgtEl>
                                        <p:attrNameLst>
                                          <p:attrName>style.visibility</p:attrName>
                                        </p:attrNameLst>
                                      </p:cBhvr>
                                      <p:to>
                                        <p:strVal val="visible"/>
                                      </p:to>
                                    </p:set>
                                    <p:animEffect transition="in" filter="wipe(down)">
                                      <p:cBhvr>
                                        <p:cTn id="43" dur="500"/>
                                        <p:tgtEl>
                                          <p:spTgt spid="67">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500" fill="hold"/>
                                        <p:tgtEl>
                                          <p:spTgt spid="63"/>
                                        </p:tgtEl>
                                        <p:attrNameLst>
                                          <p:attrName>ppt_x</p:attrName>
                                        </p:attrNameLst>
                                      </p:cBhvr>
                                      <p:tavLst>
                                        <p:tav tm="0">
                                          <p:val>
                                            <p:strVal val="#ppt_x"/>
                                          </p:val>
                                        </p:tav>
                                        <p:tav tm="100000">
                                          <p:val>
                                            <p:strVal val="#ppt_x"/>
                                          </p:val>
                                        </p:tav>
                                      </p:tavLst>
                                    </p:anim>
                                    <p:anim calcmode="lin" valueType="num">
                                      <p:cBhvr additive="base">
                                        <p:cTn id="47" dur="500" fill="hold"/>
                                        <p:tgtEl>
                                          <p:spTgt spid="63"/>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5">
                                            <p:txEl>
                                              <p:pRg st="0" end="0"/>
                                            </p:txEl>
                                          </p:spTgt>
                                        </p:tgtEl>
                                        <p:attrNameLst>
                                          <p:attrName>style.visibility</p:attrName>
                                        </p:attrNameLst>
                                      </p:cBhvr>
                                      <p:to>
                                        <p:strVal val="visible"/>
                                      </p:to>
                                    </p:set>
                                    <p:anim calcmode="lin" valueType="num">
                                      <p:cBhvr additive="base">
                                        <p:cTn id="5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64">
                                            <p:txEl>
                                              <p:pRg st="0" end="0"/>
                                            </p:txEl>
                                          </p:spTgt>
                                        </p:tgtEl>
                                        <p:attrNameLst>
                                          <p:attrName>style.visibility</p:attrName>
                                        </p:attrNameLst>
                                      </p:cBhvr>
                                      <p:to>
                                        <p:strVal val="visible"/>
                                      </p:to>
                                    </p:set>
                                    <p:anim calcmode="lin" valueType="num">
                                      <p:cBhvr additive="base">
                                        <p:cTn id="56"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500" fill="hold"/>
                                        <p:tgtEl>
                                          <p:spTgt spid="71"/>
                                        </p:tgtEl>
                                        <p:attrNameLst>
                                          <p:attrName>ppt_x</p:attrName>
                                        </p:attrNameLst>
                                      </p:cBhvr>
                                      <p:tavLst>
                                        <p:tav tm="0">
                                          <p:val>
                                            <p:strVal val="#ppt_x"/>
                                          </p:val>
                                        </p:tav>
                                        <p:tav tm="100000">
                                          <p:val>
                                            <p:strVal val="#ppt_x"/>
                                          </p:val>
                                        </p:tav>
                                      </p:tavLst>
                                    </p:anim>
                                    <p:anim calcmode="lin" valueType="num">
                                      <p:cBhvr additive="base">
                                        <p:cTn id="62" dur="500" fill="hold"/>
                                        <p:tgtEl>
                                          <p:spTgt spid="71"/>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2">
                                            <p:txEl>
                                              <p:pRg st="0" end="0"/>
                                            </p:txEl>
                                          </p:spTgt>
                                        </p:tgtEl>
                                        <p:attrNameLst>
                                          <p:attrName>style.visibility</p:attrName>
                                        </p:attrNameLst>
                                      </p:cBhvr>
                                      <p:to>
                                        <p:strVal val="visible"/>
                                      </p:to>
                                    </p:set>
                                    <p:animEffect transition="in" filter="wipe(down)">
                                      <p:cBhvr>
                                        <p:cTn id="66" dur="500"/>
                                        <p:tgtEl>
                                          <p:spTgt spid="72">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additive="base">
                                        <p:cTn id="69" dur="500" fill="hold"/>
                                        <p:tgtEl>
                                          <p:spTgt spid="68"/>
                                        </p:tgtEl>
                                        <p:attrNameLst>
                                          <p:attrName>ppt_x</p:attrName>
                                        </p:attrNameLst>
                                      </p:cBhvr>
                                      <p:tavLst>
                                        <p:tav tm="0">
                                          <p:val>
                                            <p:strVal val="#ppt_x"/>
                                          </p:val>
                                        </p:tav>
                                        <p:tav tm="100000">
                                          <p:val>
                                            <p:strVal val="#ppt_x"/>
                                          </p:val>
                                        </p:tav>
                                      </p:tavLst>
                                    </p:anim>
                                    <p:anim calcmode="lin" valueType="num">
                                      <p:cBhvr additive="base">
                                        <p:cTn id="70" dur="500" fill="hold"/>
                                        <p:tgtEl>
                                          <p:spTgt spid="68"/>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70">
                                            <p:txEl>
                                              <p:pRg st="0" end="0"/>
                                            </p:txEl>
                                          </p:spTgt>
                                        </p:tgtEl>
                                        <p:attrNameLst>
                                          <p:attrName>style.visibility</p:attrName>
                                        </p:attrNameLst>
                                      </p:cBhvr>
                                      <p:to>
                                        <p:strVal val="visible"/>
                                      </p:to>
                                    </p:set>
                                    <p:anim calcmode="lin" valueType="num">
                                      <p:cBhvr additive="base">
                                        <p:cTn id="74"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69">
                                            <p:txEl>
                                              <p:pRg st="0" end="0"/>
                                            </p:txEl>
                                          </p:spTgt>
                                        </p:tgtEl>
                                        <p:attrNameLst>
                                          <p:attrName>style.visibility</p:attrName>
                                        </p:attrNameLst>
                                      </p:cBhvr>
                                      <p:to>
                                        <p:strVal val="visible"/>
                                      </p:to>
                                    </p:set>
                                    <p:anim calcmode="lin" valueType="num">
                                      <p:cBhvr additive="base">
                                        <p:cTn id="79"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ppt_x"/>
                                          </p:val>
                                        </p:tav>
                                        <p:tav tm="100000">
                                          <p:val>
                                            <p:strVal val="#ppt_x"/>
                                          </p:val>
                                        </p:tav>
                                      </p:tavLst>
                                    </p:anim>
                                    <p:anim calcmode="lin" valueType="num">
                                      <p:cBhvr additive="base">
                                        <p:cTn id="85" dur="500" fill="hold"/>
                                        <p:tgtEl>
                                          <p:spTgt spid="81"/>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82">
                                            <p:txEl>
                                              <p:pRg st="0" end="0"/>
                                            </p:txEl>
                                          </p:spTgt>
                                        </p:tgtEl>
                                        <p:attrNameLst>
                                          <p:attrName>style.visibility</p:attrName>
                                        </p:attrNameLst>
                                      </p:cBhvr>
                                      <p:to>
                                        <p:strVal val="visible"/>
                                      </p:to>
                                    </p:set>
                                    <p:animEffect transition="in" filter="wipe(down)">
                                      <p:cBhvr>
                                        <p:cTn id="89" dur="500"/>
                                        <p:tgtEl>
                                          <p:spTgt spid="82">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73"/>
                                        </p:tgtEl>
                                        <p:attrNameLst>
                                          <p:attrName>style.visibility</p:attrName>
                                        </p:attrNameLst>
                                      </p:cBhvr>
                                      <p:to>
                                        <p:strVal val="visible"/>
                                      </p:to>
                                    </p:set>
                                    <p:anim calcmode="lin" valueType="num">
                                      <p:cBhvr additive="base">
                                        <p:cTn id="92" dur="500" fill="hold"/>
                                        <p:tgtEl>
                                          <p:spTgt spid="73"/>
                                        </p:tgtEl>
                                        <p:attrNameLst>
                                          <p:attrName>ppt_x</p:attrName>
                                        </p:attrNameLst>
                                      </p:cBhvr>
                                      <p:tavLst>
                                        <p:tav tm="0">
                                          <p:val>
                                            <p:strVal val="#ppt_x"/>
                                          </p:val>
                                        </p:tav>
                                        <p:tav tm="100000">
                                          <p:val>
                                            <p:strVal val="#ppt_x"/>
                                          </p:val>
                                        </p:tav>
                                      </p:tavLst>
                                    </p:anim>
                                    <p:anim calcmode="lin" valueType="num">
                                      <p:cBhvr additive="base">
                                        <p:cTn id="93" dur="500" fill="hold"/>
                                        <p:tgtEl>
                                          <p:spTgt spid="73"/>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80">
                                            <p:txEl>
                                              <p:pRg st="0" end="0"/>
                                            </p:txEl>
                                          </p:spTgt>
                                        </p:tgtEl>
                                        <p:attrNameLst>
                                          <p:attrName>style.visibility</p:attrName>
                                        </p:attrNameLst>
                                      </p:cBhvr>
                                      <p:to>
                                        <p:strVal val="visible"/>
                                      </p:to>
                                    </p:set>
                                    <p:anim calcmode="lin" valueType="num">
                                      <p:cBhvr additive="base">
                                        <p:cTn id="97" dur="500" fill="hold"/>
                                        <p:tgtEl>
                                          <p:spTgt spid="80">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0">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74">
                                            <p:txEl>
                                              <p:pRg st="0" end="0"/>
                                            </p:txEl>
                                          </p:spTgt>
                                        </p:tgtEl>
                                        <p:attrNameLst>
                                          <p:attrName>style.visibility</p:attrName>
                                        </p:attrNameLst>
                                      </p:cBhvr>
                                      <p:to>
                                        <p:strVal val="visible"/>
                                      </p:to>
                                    </p:set>
                                    <p:anim calcmode="lin" valueType="num">
                                      <p:cBhvr additive="base">
                                        <p:cTn id="102"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par>
                          <p:cTn id="104" fill="hold">
                            <p:stCondLst>
                              <p:cond delay="9000"/>
                            </p:stCondLst>
                            <p:childTnLst>
                              <p:par>
                                <p:cTn id="105" presetID="2" presetClass="entr" presetSubtype="1" accel="50000" decel="50000" fill="hold" grpId="0" nodeType="afterEffect">
                                  <p:stCondLst>
                                    <p:cond delay="0"/>
                                  </p:stCondLst>
                                  <p:childTnLst>
                                    <p:set>
                                      <p:cBhvr>
                                        <p:cTn id="106" dur="1" fill="hold">
                                          <p:stCondLst>
                                            <p:cond delay="0"/>
                                          </p:stCondLst>
                                        </p:cTn>
                                        <p:tgtEl>
                                          <p:spTgt spid="86"/>
                                        </p:tgtEl>
                                        <p:attrNameLst>
                                          <p:attrName>style.visibility</p:attrName>
                                        </p:attrNameLst>
                                      </p:cBhvr>
                                      <p:to>
                                        <p:strVal val="visible"/>
                                      </p:to>
                                    </p:set>
                                    <p:anim calcmode="lin" valueType="num">
                                      <p:cBhvr additive="base">
                                        <p:cTn id="107" dur="500" fill="hold"/>
                                        <p:tgtEl>
                                          <p:spTgt spid="86"/>
                                        </p:tgtEl>
                                        <p:attrNameLst>
                                          <p:attrName>ppt_x</p:attrName>
                                        </p:attrNameLst>
                                      </p:cBhvr>
                                      <p:tavLst>
                                        <p:tav tm="0">
                                          <p:val>
                                            <p:strVal val="#ppt_x"/>
                                          </p:val>
                                        </p:tav>
                                        <p:tav tm="100000">
                                          <p:val>
                                            <p:strVal val="#ppt_x"/>
                                          </p:val>
                                        </p:tav>
                                      </p:tavLst>
                                    </p:anim>
                                    <p:anim calcmode="lin" valueType="num">
                                      <p:cBhvr additive="base">
                                        <p:cTn id="108" dur="500" fill="hold"/>
                                        <p:tgtEl>
                                          <p:spTgt spid="86"/>
                                        </p:tgtEl>
                                        <p:attrNameLst>
                                          <p:attrName>ppt_y</p:attrName>
                                        </p:attrNameLst>
                                      </p:cBhvr>
                                      <p:tavLst>
                                        <p:tav tm="0">
                                          <p:val>
                                            <p:strVal val="0-#ppt_h/2"/>
                                          </p:val>
                                        </p:tav>
                                        <p:tav tm="100000">
                                          <p:val>
                                            <p:strVal val="#ppt_y"/>
                                          </p:val>
                                        </p:tav>
                                      </p:tavLst>
                                    </p:anim>
                                  </p:childTnLst>
                                </p:cTn>
                              </p:par>
                            </p:childTnLst>
                          </p:cTn>
                        </p:par>
                        <p:par>
                          <p:cTn id="109" fill="hold">
                            <p:stCondLst>
                              <p:cond delay="9500"/>
                            </p:stCondLst>
                            <p:childTnLst>
                              <p:par>
                                <p:cTn id="110" presetID="22" presetClass="entr" presetSubtype="4" fill="hold" grpId="0" nodeType="afterEffect" nodePh="1">
                                  <p:stCondLst>
                                    <p:cond delay="0"/>
                                  </p:stCondLst>
                                  <p:endCondLst>
                                    <p:cond evt="begin" delay="0">
                                      <p:tn val="110"/>
                                    </p:cond>
                                  </p:endCondLst>
                                  <p:childTnLst>
                                    <p:set>
                                      <p:cBhvr>
                                        <p:cTn id="111" dur="1" fill="hold">
                                          <p:stCondLst>
                                            <p:cond delay="0"/>
                                          </p:stCondLst>
                                        </p:cTn>
                                        <p:tgtEl>
                                          <p:spTgt spid="87">
                                            <p:txEl>
                                              <p:pRg st="0" end="0"/>
                                            </p:txEl>
                                          </p:spTgt>
                                        </p:tgtEl>
                                        <p:attrNameLst>
                                          <p:attrName>style.visibility</p:attrName>
                                        </p:attrNameLst>
                                      </p:cBhvr>
                                      <p:to>
                                        <p:strVal val="visible"/>
                                      </p:to>
                                    </p:set>
                                    <p:animEffect transition="in" filter="wipe(down)">
                                      <p:cBhvr>
                                        <p:cTn id="112" dur="500"/>
                                        <p:tgtEl>
                                          <p:spTgt spid="87">
                                            <p:txEl>
                                              <p:pRg st="0" end="0"/>
                                            </p:txEl>
                                          </p:spTgt>
                                        </p:tgtEl>
                                      </p:cBhvr>
                                    </p:animEffect>
                                  </p:childTnLst>
                                </p:cTn>
                              </p:par>
                              <p:par>
                                <p:cTn id="113" presetID="2" presetClass="entr" presetSubtype="4" accel="50000" decel="50000" fill="hold" grpId="0" nodeType="withEffect">
                                  <p:stCondLst>
                                    <p:cond delay="0"/>
                                  </p:stCondLst>
                                  <p:childTnLst>
                                    <p:set>
                                      <p:cBhvr>
                                        <p:cTn id="114" dur="1" fill="hold">
                                          <p:stCondLst>
                                            <p:cond delay="0"/>
                                          </p:stCondLst>
                                        </p:cTn>
                                        <p:tgtEl>
                                          <p:spTgt spid="83"/>
                                        </p:tgtEl>
                                        <p:attrNameLst>
                                          <p:attrName>style.visibility</p:attrName>
                                        </p:attrNameLst>
                                      </p:cBhvr>
                                      <p:to>
                                        <p:strVal val="visible"/>
                                      </p:to>
                                    </p:set>
                                    <p:anim calcmode="lin" valueType="num">
                                      <p:cBhvr additive="base">
                                        <p:cTn id="115" dur="500" fill="hold"/>
                                        <p:tgtEl>
                                          <p:spTgt spid="83"/>
                                        </p:tgtEl>
                                        <p:attrNameLst>
                                          <p:attrName>ppt_x</p:attrName>
                                        </p:attrNameLst>
                                      </p:cBhvr>
                                      <p:tavLst>
                                        <p:tav tm="0">
                                          <p:val>
                                            <p:strVal val="#ppt_x"/>
                                          </p:val>
                                        </p:tav>
                                        <p:tav tm="100000">
                                          <p:val>
                                            <p:strVal val="#ppt_x"/>
                                          </p:val>
                                        </p:tav>
                                      </p:tavLst>
                                    </p:anim>
                                    <p:anim calcmode="lin" valueType="num">
                                      <p:cBhvr additive="base">
                                        <p:cTn id="116" dur="500" fill="hold"/>
                                        <p:tgtEl>
                                          <p:spTgt spid="83"/>
                                        </p:tgtEl>
                                        <p:attrNameLst>
                                          <p:attrName>ppt_y</p:attrName>
                                        </p:attrNameLst>
                                      </p:cBhvr>
                                      <p:tavLst>
                                        <p:tav tm="0">
                                          <p:val>
                                            <p:strVal val="1+#ppt_h/2"/>
                                          </p:val>
                                        </p:tav>
                                        <p:tav tm="100000">
                                          <p:val>
                                            <p:strVal val="#ppt_y"/>
                                          </p:val>
                                        </p:tav>
                                      </p:tavLst>
                                    </p:anim>
                                  </p:childTnLst>
                                </p:cTn>
                              </p:par>
                            </p:childTnLst>
                          </p:cTn>
                        </p:par>
                        <p:par>
                          <p:cTn id="117" fill="hold">
                            <p:stCondLst>
                              <p:cond delay="10000"/>
                            </p:stCondLst>
                            <p:childTnLst>
                              <p:par>
                                <p:cTn id="118" presetID="2" presetClass="entr" presetSubtype="4" accel="50000" decel="50000" fill="hold" grpId="0" nodeType="afterEffect" nodePh="1">
                                  <p:stCondLst>
                                    <p:cond delay="0"/>
                                  </p:stCondLst>
                                  <p:endCondLst>
                                    <p:cond evt="begin" delay="0">
                                      <p:tn val="118"/>
                                    </p:cond>
                                  </p:endCondLst>
                                  <p:childTnLst>
                                    <p:set>
                                      <p:cBhvr>
                                        <p:cTn id="119" dur="1" fill="hold">
                                          <p:stCondLst>
                                            <p:cond delay="0"/>
                                          </p:stCondLst>
                                        </p:cTn>
                                        <p:tgtEl>
                                          <p:spTgt spid="85">
                                            <p:txEl>
                                              <p:pRg st="0" end="0"/>
                                            </p:txEl>
                                          </p:spTgt>
                                        </p:tgtEl>
                                        <p:attrNameLst>
                                          <p:attrName>style.visibility</p:attrName>
                                        </p:attrNameLst>
                                      </p:cBhvr>
                                      <p:to>
                                        <p:strVal val="visible"/>
                                      </p:to>
                                    </p:set>
                                    <p:anim calcmode="lin" valueType="num">
                                      <p:cBhvr additive="base">
                                        <p:cTn id="120"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par>
                          <p:cTn id="122" fill="hold">
                            <p:stCondLst>
                              <p:cond delay="10500"/>
                            </p:stCondLst>
                            <p:childTnLst>
                              <p:par>
                                <p:cTn id="123" presetID="2" presetClass="entr" presetSubtype="4" accel="50000" decel="50000" fill="hold" grpId="0" nodeType="afterEffect" nodePh="1">
                                  <p:stCondLst>
                                    <p:cond delay="0"/>
                                  </p:stCondLst>
                                  <p:endCondLst>
                                    <p:cond evt="begin" delay="0">
                                      <p:tn val="123"/>
                                    </p:cond>
                                  </p:endCondLst>
                                  <p:childTnLst>
                                    <p:set>
                                      <p:cBhvr>
                                        <p:cTn id="124" dur="1" fill="hold">
                                          <p:stCondLst>
                                            <p:cond delay="0"/>
                                          </p:stCondLst>
                                        </p:cTn>
                                        <p:tgtEl>
                                          <p:spTgt spid="84">
                                            <p:txEl>
                                              <p:pRg st="0" end="0"/>
                                            </p:txEl>
                                          </p:spTgt>
                                        </p:tgtEl>
                                        <p:attrNameLst>
                                          <p:attrName>style.visibility</p:attrName>
                                        </p:attrNameLst>
                                      </p:cBhvr>
                                      <p:to>
                                        <p:strVal val="visible"/>
                                      </p:to>
                                    </p:set>
                                    <p:anim calcmode="lin" valueType="num">
                                      <p:cBhvr additive="base">
                                        <p:cTn id="125" dur="500" fill="hold"/>
                                        <p:tgtEl>
                                          <p:spTgt spid="84">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63" grpId="0"/>
      <p:bldP spid="6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ppt_x"/>
                          </p:val>
                        </p:tav>
                        <p:tav tm="100000">
                          <p:val>
                            <p:strVal val="#ppt_x"/>
                          </p:val>
                        </p:tav>
                      </p:tavLst>
                    </p:anim>
                    <p:anim calcmode="lin" valueType="num">
                      <p:cBhvr additive="base">
                        <p:cTn dur="500" fill="hold"/>
                        <p:tgtEl>
                          <p:spTgt spid="64"/>
                        </p:tgtEl>
                        <p:attrNameLst>
                          <p:attrName>ppt_y</p:attrName>
                        </p:attrNameLst>
                      </p:cBhvr>
                      <p:tavLst>
                        <p:tav tm="0">
                          <p:val>
                            <p:strVal val="1+#ppt_h/2"/>
                          </p:val>
                        </p:tav>
                        <p:tav tm="100000">
                          <p:val>
                            <p:strVal val="#ppt_y"/>
                          </p:val>
                        </p:tav>
                      </p:tavLst>
                    </p:anim>
                  </p:childTnLst>
                </p:cTn>
              </p:par>
            </p:tnLst>
          </p:tmpl>
        </p:tmplLst>
      </p:bldP>
      <p:bldP spid="6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ppt_x"/>
                          </p:val>
                        </p:tav>
                        <p:tav tm="100000">
                          <p:val>
                            <p:strVal val="#ppt_x"/>
                          </p:val>
                        </p:tav>
                      </p:tavLst>
                    </p:anim>
                    <p:anim calcmode="lin" valueType="num">
                      <p:cBhvr additive="base">
                        <p:cTn dur="500" fill="hold"/>
                        <p:tgtEl>
                          <p:spTgt spid="65"/>
                        </p:tgtEl>
                        <p:attrNameLst>
                          <p:attrName>ppt_y</p:attrName>
                        </p:attrNameLst>
                      </p:cBhvr>
                      <p:tavLst>
                        <p:tav tm="0">
                          <p:val>
                            <p:strVal val="1+#ppt_h/2"/>
                          </p:val>
                        </p:tav>
                        <p:tav tm="100000">
                          <p:val>
                            <p:strVal val="#ppt_y"/>
                          </p:val>
                        </p:tav>
                      </p:tavLst>
                    </p:anim>
                  </p:childTnLst>
                </p:cTn>
              </p:par>
            </p:tnLst>
          </p:tmpl>
        </p:tmplLst>
      </p:bldP>
      <p:bldP spid="66" grpId="0" animBg="1"/>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1+#ppt_h/2"/>
                          </p:val>
                        </p:tav>
                        <p:tav tm="100000">
                          <p:val>
                            <p:strVal val="#ppt_y"/>
                          </p:val>
                        </p:tav>
                      </p:tavLst>
                    </p:anim>
                  </p:childTnLst>
                </p:cTn>
              </p:par>
            </p:tnLst>
          </p:tmpl>
        </p:tmplLst>
      </p:bldP>
      <p:bldP spid="71" grpId="0" animBg="1"/>
      <p:bldP spid="7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Effect transition="in" filter="wipe(down)">
                      <p:cBhvr>
                        <p:cTn dur="500"/>
                        <p:tgtEl>
                          <p:spTgt spid="72"/>
                        </p:tgtEl>
                      </p:cBhvr>
                    </p:animEffect>
                  </p:childTnLst>
                </p:cTn>
              </p:par>
            </p:tnLst>
          </p:tmpl>
        </p:tmplLst>
      </p:bldP>
      <p:bldP spid="73" grpId="0"/>
      <p:bldP spid="7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ppt_x"/>
                          </p:val>
                        </p:tav>
                        <p:tav tm="100000">
                          <p:val>
                            <p:strVal val="#ppt_x"/>
                          </p:val>
                        </p:tav>
                      </p:tavLst>
                    </p:anim>
                    <p:anim calcmode="lin" valueType="num">
                      <p:cBhvr additive="base">
                        <p:cTn dur="500" fill="hold"/>
                        <p:tgtEl>
                          <p:spTgt spid="74"/>
                        </p:tgtEl>
                        <p:attrNameLst>
                          <p:attrName>ppt_y</p:attrName>
                        </p:attrNameLst>
                      </p:cBhvr>
                      <p:tavLst>
                        <p:tav tm="0">
                          <p:val>
                            <p:strVal val="1+#ppt_h/2"/>
                          </p:val>
                        </p:tav>
                        <p:tav tm="100000">
                          <p:val>
                            <p:strVal val="#ppt_y"/>
                          </p:val>
                        </p:tav>
                      </p:tavLst>
                    </p:anim>
                  </p:childTnLst>
                </p:cTn>
              </p:par>
            </p:tnLst>
          </p:tmpl>
        </p:tmplLst>
      </p:bldP>
      <p:bldP spid="8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fill="hold"/>
                        <p:tgtEl>
                          <p:spTgt spid="80"/>
                        </p:tgtEl>
                        <p:attrNameLst>
                          <p:attrName>ppt_x</p:attrName>
                        </p:attrNameLst>
                      </p:cBhvr>
                      <p:tavLst>
                        <p:tav tm="0">
                          <p:val>
                            <p:strVal val="#ppt_x"/>
                          </p:val>
                        </p:tav>
                        <p:tav tm="100000">
                          <p:val>
                            <p:strVal val="#ppt_x"/>
                          </p:val>
                        </p:tav>
                      </p:tavLst>
                    </p:anim>
                    <p:anim calcmode="lin" valueType="num">
                      <p:cBhvr additive="base">
                        <p:cTn dur="500" fill="hold"/>
                        <p:tgtEl>
                          <p:spTgt spid="80"/>
                        </p:tgtEl>
                        <p:attrNameLst>
                          <p:attrName>ppt_y</p:attrName>
                        </p:attrNameLst>
                      </p:cBhvr>
                      <p:tavLst>
                        <p:tav tm="0">
                          <p:val>
                            <p:strVal val="1+#ppt_h/2"/>
                          </p:val>
                        </p:tav>
                        <p:tav tm="100000">
                          <p:val>
                            <p:strVal val="#ppt_y"/>
                          </p:val>
                        </p:tav>
                      </p:tavLst>
                    </p:anim>
                  </p:childTnLst>
                </p:cTn>
              </p:par>
            </p:tnLst>
          </p:tmpl>
        </p:tmplLst>
      </p:bldP>
      <p:bldP spid="81" grpId="0" animBg="1"/>
      <p:bldP spid="8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p:bldP spid="8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fill="hold"/>
                        <p:tgtEl>
                          <p:spTgt spid="84"/>
                        </p:tgtEl>
                        <p:attrNameLst>
                          <p:attrName>ppt_x</p:attrName>
                        </p:attrNameLst>
                      </p:cBhvr>
                      <p:tavLst>
                        <p:tav tm="0">
                          <p:val>
                            <p:strVal val="#ppt_x"/>
                          </p:val>
                        </p:tav>
                        <p:tav tm="100000">
                          <p:val>
                            <p:strVal val="#ppt_x"/>
                          </p:val>
                        </p:tav>
                      </p:tavLst>
                    </p:anim>
                    <p:anim calcmode="lin" valueType="num">
                      <p:cBhvr additive="base">
                        <p:cTn dur="500" fill="hold"/>
                        <p:tgtEl>
                          <p:spTgt spid="84"/>
                        </p:tgtEl>
                        <p:attrNameLst>
                          <p:attrName>ppt_y</p:attrName>
                        </p:attrNameLst>
                      </p:cBhvr>
                      <p:tavLst>
                        <p:tav tm="0">
                          <p:val>
                            <p:strVal val="1+#ppt_h/2"/>
                          </p:val>
                        </p:tav>
                        <p:tav tm="100000">
                          <p:val>
                            <p:strVal val="#ppt_y"/>
                          </p:val>
                        </p:tav>
                      </p:tavLst>
                    </p:anim>
                  </p:childTnLst>
                </p:cTn>
              </p:par>
            </p:tnLst>
          </p:tmpl>
        </p:tmplLst>
      </p:bldP>
      <p:bldP spid="8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fill="hold"/>
                        <p:tgtEl>
                          <p:spTgt spid="85"/>
                        </p:tgtEl>
                        <p:attrNameLst>
                          <p:attrName>ppt_x</p:attrName>
                        </p:attrNameLst>
                      </p:cBhvr>
                      <p:tavLst>
                        <p:tav tm="0">
                          <p:val>
                            <p:strVal val="#ppt_x"/>
                          </p:val>
                        </p:tav>
                        <p:tav tm="100000">
                          <p:val>
                            <p:strVal val="#ppt_x"/>
                          </p:val>
                        </p:tav>
                      </p:tavLst>
                    </p:anim>
                    <p:anim calcmode="lin" valueType="num">
                      <p:cBhvr additive="base">
                        <p:cTn dur="500" fill="hold"/>
                        <p:tgtEl>
                          <p:spTgt spid="85"/>
                        </p:tgtEl>
                        <p:attrNameLst>
                          <p:attrName>ppt_y</p:attrName>
                        </p:attrNameLst>
                      </p:cBhvr>
                      <p:tavLst>
                        <p:tav tm="0">
                          <p:val>
                            <p:strVal val="1+#ppt_h/2"/>
                          </p:val>
                        </p:tav>
                        <p:tav tm="100000">
                          <p:val>
                            <p:strVal val="#ppt_y"/>
                          </p:val>
                        </p:tav>
                      </p:tavLst>
                    </p:anim>
                  </p:childTnLst>
                </p:cTn>
              </p:par>
            </p:tnLst>
          </p:tmpl>
        </p:tmplLst>
      </p:bldP>
      <p:bldP spid="86" grpId="0" animBg="1"/>
      <p:bldP spid="8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ckUp01">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31" name="Group 300"/>
          <p:cNvGrpSpPr/>
          <p:nvPr userDrawn="1"/>
        </p:nvGrpSpPr>
        <p:grpSpPr>
          <a:xfrm>
            <a:off x="459050" y="1404662"/>
            <a:ext cx="3882522" cy="2030568"/>
            <a:chOff x="2844800" y="1304396"/>
            <a:chExt cx="2803525" cy="1466250"/>
          </a:xfrm>
        </p:grpSpPr>
        <p:grpSp>
          <p:nvGrpSpPr>
            <p:cNvPr id="32" name="Group 44"/>
            <p:cNvGrpSpPr/>
            <p:nvPr/>
          </p:nvGrpSpPr>
          <p:grpSpPr>
            <a:xfrm>
              <a:off x="3209925" y="1304396"/>
              <a:ext cx="2073275" cy="1397000"/>
              <a:chOff x="4843457" y="992546"/>
              <a:chExt cx="2073275" cy="1397000"/>
            </a:xfrm>
          </p:grpSpPr>
          <p:sp>
            <p:nvSpPr>
              <p:cNvPr id="3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43"/>
            <p:cNvGrpSpPr/>
            <p:nvPr/>
          </p:nvGrpSpPr>
          <p:grpSpPr>
            <a:xfrm>
              <a:off x="2844800" y="2648409"/>
              <a:ext cx="2803525" cy="122237"/>
              <a:chOff x="4462463" y="2425701"/>
              <a:chExt cx="2803525" cy="122237"/>
            </a:xfrm>
          </p:grpSpPr>
          <p:sp>
            <p:nvSpPr>
              <p:cNvPr id="3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41" name="Picture Placeholder 7"/>
          <p:cNvSpPr>
            <a:spLocks noGrp="1"/>
          </p:cNvSpPr>
          <p:nvPr>
            <p:ph type="pic" sz="quarter" idx="10" hasCustomPrompt="1"/>
          </p:nvPr>
        </p:nvSpPr>
        <p:spPr>
          <a:xfrm>
            <a:off x="1079022" y="1510190"/>
            <a:ext cx="2651372" cy="1635672"/>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1"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1" grpId="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ckUp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18" name="Group 29"/>
          <p:cNvGrpSpPr/>
          <p:nvPr userDrawn="1"/>
        </p:nvGrpSpPr>
        <p:grpSpPr>
          <a:xfrm>
            <a:off x="3834542" y="1298511"/>
            <a:ext cx="1474916" cy="3116663"/>
            <a:chOff x="3189614" y="1562392"/>
            <a:chExt cx="1474916" cy="3116662"/>
          </a:xfrm>
          <a:effectLst/>
        </p:grpSpPr>
        <p:sp>
          <p:nvSpPr>
            <p:cNvPr id="19" name="Freeform 18"/>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20"/>
            <p:cNvGrpSpPr/>
            <p:nvPr/>
          </p:nvGrpSpPr>
          <p:grpSpPr>
            <a:xfrm>
              <a:off x="3189738" y="1991495"/>
              <a:ext cx="23663" cy="645898"/>
              <a:chOff x="3392428" y="1951545"/>
              <a:chExt cx="27432" cy="735419"/>
            </a:xfrm>
          </p:grpSpPr>
          <p:sp>
            <p:nvSpPr>
              <p:cNvPr id="26" name="Rectangle 25"/>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20"/>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24"/>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Picture Placeholder 7"/>
          <p:cNvSpPr>
            <a:spLocks noGrp="1"/>
          </p:cNvSpPr>
          <p:nvPr>
            <p:ph type="pic" sz="quarter" idx="10" hasCustomPrompt="1"/>
          </p:nvPr>
        </p:nvSpPr>
        <p:spPr>
          <a:xfrm>
            <a:off x="3951670" y="1727613"/>
            <a:ext cx="1256433" cy="228280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1" name="Oval 3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37" name="Rectangle 36"/>
          <p:cNvSpPr/>
          <p:nvPr userDrawn="1"/>
        </p:nvSpPr>
        <p:spPr>
          <a:xfrm>
            <a:off x="0" y="3273754"/>
            <a:ext cx="9144000" cy="186974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Line buttom"/>
          <p:cNvCxnSpPr/>
          <p:nvPr userDrawn="1"/>
        </p:nvCxnSpPr>
        <p:spPr>
          <a:xfrm>
            <a:off x="0" y="3273754"/>
            <a:ext cx="9144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3328989" y="1450783"/>
            <a:ext cx="2552732" cy="2031086"/>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3"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4"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dirty="0" smtClean="0"/>
                <a:t> </a:t>
              </a:r>
              <a:endParaRPr lang="en-US" dirty="0"/>
            </a:p>
          </p:txBody>
        </p:sp>
        <p:sp>
          <p:nvSpPr>
            <p:cNvPr id="35"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gr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tx1">
                    <a:lumMod val="75000"/>
                    <a:lumOff val="2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6" name="Picture Placeholder 7"/>
          <p:cNvSpPr>
            <a:spLocks noGrp="1"/>
          </p:cNvSpPr>
          <p:nvPr>
            <p:ph type="pic" sz="quarter" idx="10" hasCustomPrompt="1"/>
          </p:nvPr>
        </p:nvSpPr>
        <p:spPr>
          <a:xfrm>
            <a:off x="3445151" y="1546974"/>
            <a:ext cx="2318183" cy="1310896"/>
          </a:xfrm>
          <a:prstGeom prst="rect">
            <a:avLst/>
          </a:prstGeom>
          <a:ln>
            <a:noFill/>
          </a:ln>
        </p:spPr>
        <p:txBody>
          <a:bodyPr tIns="0" bIns="27432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5" name="Oval 1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plus(in)">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6"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ockUp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cxnSp>
        <p:nvCxnSpPr>
          <p:cNvPr id="18" name="Straight Line buttom"/>
          <p:cNvCxnSpPr/>
          <p:nvPr userDrawn="1"/>
        </p:nvCxnSpPr>
        <p:spPr>
          <a:xfrm>
            <a:off x="0" y="3272559"/>
            <a:ext cx="9144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0" y="3273754"/>
            <a:ext cx="9144000" cy="1869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29"/>
          <p:cNvGrpSpPr/>
          <p:nvPr userDrawn="1"/>
        </p:nvGrpSpPr>
        <p:grpSpPr>
          <a:xfrm>
            <a:off x="677589" y="1073968"/>
            <a:ext cx="1647737" cy="3481853"/>
            <a:chOff x="3189614" y="1562392"/>
            <a:chExt cx="1474916" cy="3116662"/>
          </a:xfrm>
          <a:effectLst/>
        </p:grpSpPr>
        <p:sp>
          <p:nvSpPr>
            <p:cNvPr id="33" name="Freeform 32"/>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20"/>
            <p:cNvGrpSpPr/>
            <p:nvPr/>
          </p:nvGrpSpPr>
          <p:grpSpPr>
            <a:xfrm>
              <a:off x="3189738" y="1991495"/>
              <a:ext cx="23663" cy="645898"/>
              <a:chOff x="3392428" y="1951545"/>
              <a:chExt cx="27432" cy="735419"/>
            </a:xfrm>
          </p:grpSpPr>
          <p:sp>
            <p:nvSpPr>
              <p:cNvPr id="40" name="Rectangle 39"/>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Freeform 34"/>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36"/>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37"/>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8"/>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4" name="Picture 43" descr="shadow.png"/>
          <p:cNvPicPr>
            <a:picLocks noChangeAspect="1"/>
          </p:cNvPicPr>
          <p:nvPr userDrawn="1"/>
        </p:nvPicPr>
        <p:blipFill>
          <a:blip r:embed="rId2" cstate="print">
            <a:biLevel thresh="50000"/>
          </a:blip>
          <a:stretch>
            <a:fillRect/>
          </a:stretch>
        </p:blipFill>
        <p:spPr>
          <a:xfrm>
            <a:off x="376045" y="4555821"/>
            <a:ext cx="2320732" cy="238125"/>
          </a:xfrm>
          <a:prstGeom prst="rect">
            <a:avLst/>
          </a:prstGeom>
        </p:spPr>
      </p:pic>
      <p:sp>
        <p:nvSpPr>
          <p:cNvPr id="45" name="Picture Placeholder 7"/>
          <p:cNvSpPr>
            <a:spLocks noGrp="1"/>
          </p:cNvSpPr>
          <p:nvPr>
            <p:ph type="pic" sz="quarter" idx="10" hasCustomPrompt="1"/>
          </p:nvPr>
        </p:nvSpPr>
        <p:spPr>
          <a:xfrm>
            <a:off x="808441" y="1563804"/>
            <a:ext cx="1403654" cy="253983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plus(in)">
                                      <p:cBhvr>
                                        <p:cTn id="20" dur="500"/>
                                        <p:tgtEl>
                                          <p:spTgt spid="18"/>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accel="50000" decel="50000"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45"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ockUp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21" name="Group 20"/>
          <p:cNvGrpSpPr/>
          <p:nvPr userDrawn="1"/>
        </p:nvGrpSpPr>
        <p:grpSpPr>
          <a:xfrm>
            <a:off x="4168751" y="1201795"/>
            <a:ext cx="4400683" cy="3501414"/>
            <a:chOff x="2094899" y="1081795"/>
            <a:chExt cx="4400683" cy="3501414"/>
          </a:xfrm>
        </p:grpSpPr>
        <p:sp>
          <p:nvSpPr>
            <p:cNvPr id="22" name="Rectangle 21"/>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r>
                <a:rPr lang="en-US" dirty="0" smtClean="0"/>
                <a:t> </a:t>
              </a:r>
              <a:endParaRPr lang="en-US" dirty="0"/>
            </a:p>
          </p:txBody>
        </p:sp>
        <p:sp>
          <p:nvSpPr>
            <p:cNvPr id="26"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7" name="Picture Placeholder 7"/>
          <p:cNvSpPr>
            <a:spLocks noGrp="1"/>
          </p:cNvSpPr>
          <p:nvPr>
            <p:ph type="pic" sz="quarter" idx="10" hasCustomPrompt="1"/>
          </p:nvPr>
        </p:nvSpPr>
        <p:spPr>
          <a:xfrm>
            <a:off x="4356720" y="1367618"/>
            <a:ext cx="4008623" cy="2259869"/>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3" name="Oval 12"/>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7" grpId="0"/>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ockUp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13" name="Group 12"/>
          <p:cNvGrpSpPr/>
          <p:nvPr userDrawn="1"/>
        </p:nvGrpSpPr>
        <p:grpSpPr>
          <a:xfrm>
            <a:off x="2908630" y="1255684"/>
            <a:ext cx="3326740" cy="4311630"/>
            <a:chOff x="2908630" y="1255684"/>
            <a:chExt cx="3326740" cy="4311630"/>
          </a:xfrm>
        </p:grpSpPr>
        <p:grpSp>
          <p:nvGrpSpPr>
            <p:cNvPr id="14" name="Group 66"/>
            <p:cNvGrpSpPr/>
            <p:nvPr/>
          </p:nvGrpSpPr>
          <p:grpSpPr>
            <a:xfrm>
              <a:off x="2908630" y="1255684"/>
              <a:ext cx="3326740" cy="4311630"/>
              <a:chOff x="1208088" y="2017712"/>
              <a:chExt cx="1206500" cy="1563688"/>
            </a:xfrm>
          </p:grpSpPr>
          <p:sp>
            <p:nvSpPr>
              <p:cNvPr id="18" name="Rectangle 6"/>
              <p:cNvSpPr>
                <a:spLocks noChangeArrowheads="1"/>
              </p:cNvSpPr>
              <p:nvPr/>
            </p:nvSpPr>
            <p:spPr bwMode="auto">
              <a:xfrm>
                <a:off x="1319213" y="2152650"/>
                <a:ext cx="969963" cy="1296988"/>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Rectangle 7"/>
              <p:cNvSpPr>
                <a:spLocks noChangeArrowheads="1"/>
              </p:cNvSpPr>
              <p:nvPr/>
            </p:nvSpPr>
            <p:spPr bwMode="auto">
              <a:xfrm>
                <a:off x="1319213" y="2152650"/>
                <a:ext cx="969963" cy="1296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8"/>
              <p:cNvSpPr>
                <a:spLocks noEditPoints="1"/>
              </p:cNvSpPr>
              <p:nvPr/>
            </p:nvSpPr>
            <p:spPr bwMode="auto">
              <a:xfrm>
                <a:off x="1208088" y="2017712"/>
                <a:ext cx="1206500" cy="1563688"/>
              </a:xfrm>
              <a:custGeom>
                <a:avLst/>
                <a:gdLst/>
                <a:ahLst/>
                <a:cxnLst>
                  <a:cxn ang="0">
                    <a:pos x="666" y="35"/>
                  </a:cxn>
                  <a:cxn ang="0">
                    <a:pos x="631" y="0"/>
                  </a:cxn>
                  <a:cxn ang="0">
                    <a:pos x="34" y="0"/>
                  </a:cxn>
                  <a:cxn ang="0">
                    <a:pos x="0" y="35"/>
                  </a:cxn>
                  <a:cxn ang="0">
                    <a:pos x="0" y="829"/>
                  </a:cxn>
                  <a:cxn ang="0">
                    <a:pos x="34" y="864"/>
                  </a:cxn>
                  <a:cxn ang="0">
                    <a:pos x="631" y="864"/>
                  </a:cxn>
                  <a:cxn ang="0">
                    <a:pos x="666" y="829"/>
                  </a:cxn>
                  <a:cxn ang="0">
                    <a:pos x="666" y="35"/>
                  </a:cxn>
                  <a:cxn ang="0">
                    <a:pos x="597" y="791"/>
                  </a:cxn>
                  <a:cxn ang="0">
                    <a:pos x="66" y="791"/>
                  </a:cxn>
                  <a:cxn ang="0">
                    <a:pos x="66" y="76"/>
                  </a:cxn>
                  <a:cxn ang="0">
                    <a:pos x="597" y="76"/>
                  </a:cxn>
                  <a:cxn ang="0">
                    <a:pos x="597" y="791"/>
                  </a:cxn>
                </a:cxnLst>
                <a:rect l="0" t="0" r="r" b="b"/>
                <a:pathLst>
                  <a:path w="666" h="864">
                    <a:moveTo>
                      <a:pt x="666" y="35"/>
                    </a:moveTo>
                    <a:cubicBezTo>
                      <a:pt x="666" y="16"/>
                      <a:pt x="650" y="0"/>
                      <a:pt x="631" y="0"/>
                    </a:cubicBezTo>
                    <a:cubicBezTo>
                      <a:pt x="34" y="0"/>
                      <a:pt x="34" y="0"/>
                      <a:pt x="34" y="0"/>
                    </a:cubicBezTo>
                    <a:cubicBezTo>
                      <a:pt x="15" y="0"/>
                      <a:pt x="0" y="16"/>
                      <a:pt x="0" y="35"/>
                    </a:cubicBezTo>
                    <a:cubicBezTo>
                      <a:pt x="0" y="829"/>
                      <a:pt x="0" y="829"/>
                      <a:pt x="0" y="829"/>
                    </a:cubicBezTo>
                    <a:cubicBezTo>
                      <a:pt x="0" y="849"/>
                      <a:pt x="15" y="864"/>
                      <a:pt x="34" y="864"/>
                    </a:cubicBezTo>
                    <a:cubicBezTo>
                      <a:pt x="631" y="864"/>
                      <a:pt x="631" y="864"/>
                      <a:pt x="631" y="864"/>
                    </a:cubicBezTo>
                    <a:cubicBezTo>
                      <a:pt x="650" y="864"/>
                      <a:pt x="666" y="849"/>
                      <a:pt x="666" y="829"/>
                    </a:cubicBezTo>
                    <a:cubicBezTo>
                      <a:pt x="666" y="35"/>
                      <a:pt x="666" y="35"/>
                      <a:pt x="666" y="35"/>
                    </a:cubicBezTo>
                    <a:moveTo>
                      <a:pt x="597" y="791"/>
                    </a:moveTo>
                    <a:cubicBezTo>
                      <a:pt x="66" y="791"/>
                      <a:pt x="66" y="791"/>
                      <a:pt x="66" y="791"/>
                    </a:cubicBezTo>
                    <a:cubicBezTo>
                      <a:pt x="66" y="76"/>
                      <a:pt x="66" y="76"/>
                      <a:pt x="66" y="76"/>
                    </a:cubicBezTo>
                    <a:cubicBezTo>
                      <a:pt x="597" y="76"/>
                      <a:pt x="597" y="76"/>
                      <a:pt x="597" y="76"/>
                    </a:cubicBezTo>
                    <a:cubicBezTo>
                      <a:pt x="597" y="791"/>
                      <a:pt x="597" y="791"/>
                      <a:pt x="597" y="791"/>
                    </a:cubicBezTo>
                  </a:path>
                </a:pathLst>
              </a:custGeom>
              <a:solidFill>
                <a:schemeClr val="tx1">
                  <a:lumMod val="90000"/>
                  <a:lumOff val="1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 name="Oval 14"/>
            <p:cNvSpPr/>
            <p:nvPr/>
          </p:nvSpPr>
          <p:spPr>
            <a:xfrm>
              <a:off x="4471627" y="1357124"/>
              <a:ext cx="200746" cy="200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Picture Placeholder 7"/>
          <p:cNvSpPr>
            <a:spLocks noGrp="1"/>
          </p:cNvSpPr>
          <p:nvPr>
            <p:ph type="pic" sz="quarter" idx="10" hasCustomPrompt="1"/>
          </p:nvPr>
        </p:nvSpPr>
        <p:spPr>
          <a:xfrm>
            <a:off x="3215040" y="1627755"/>
            <a:ext cx="2674525" cy="3576246"/>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8"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ockUp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41" name="Group 300"/>
          <p:cNvGrpSpPr/>
          <p:nvPr userDrawn="1"/>
        </p:nvGrpSpPr>
        <p:grpSpPr>
          <a:xfrm>
            <a:off x="747228" y="1481662"/>
            <a:ext cx="3882522" cy="2030568"/>
            <a:chOff x="2844800" y="1304396"/>
            <a:chExt cx="2803525" cy="1466250"/>
          </a:xfrm>
        </p:grpSpPr>
        <p:grpSp>
          <p:nvGrpSpPr>
            <p:cNvPr id="42" name="Group 44"/>
            <p:cNvGrpSpPr/>
            <p:nvPr/>
          </p:nvGrpSpPr>
          <p:grpSpPr>
            <a:xfrm>
              <a:off x="3209925" y="1304396"/>
              <a:ext cx="2073275" cy="1397000"/>
              <a:chOff x="4843457" y="992546"/>
              <a:chExt cx="2073275" cy="1397000"/>
            </a:xfrm>
          </p:grpSpPr>
          <p:sp>
            <p:nvSpPr>
              <p:cNvPr id="4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3"/>
            <p:cNvGrpSpPr/>
            <p:nvPr/>
          </p:nvGrpSpPr>
          <p:grpSpPr>
            <a:xfrm>
              <a:off x="2844800" y="2648409"/>
              <a:ext cx="2803525" cy="122237"/>
              <a:chOff x="4462463" y="2425701"/>
              <a:chExt cx="2803525" cy="122237"/>
            </a:xfrm>
          </p:grpSpPr>
          <p:sp>
            <p:nvSpPr>
              <p:cNvPr id="4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50" name="Picture Placeholder 7"/>
          <p:cNvSpPr>
            <a:spLocks noGrp="1"/>
          </p:cNvSpPr>
          <p:nvPr>
            <p:ph type="pic" sz="quarter" idx="10" hasCustomPrompt="1"/>
          </p:nvPr>
        </p:nvSpPr>
        <p:spPr>
          <a:xfrm>
            <a:off x="1367200" y="1587190"/>
            <a:ext cx="2651372" cy="1635672"/>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Effect transition="in" filter="fade">
                                      <p:cBhvr>
                                        <p:cTn id="17" dur="500"/>
                                        <p:tgtEl>
                                          <p:spTgt spid="4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down)">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00">
    <p:spTree>
      <p:nvGrpSpPr>
        <p:cNvPr id="1" name=""/>
        <p:cNvGrpSpPr/>
        <p:nvPr/>
      </p:nvGrpSpPr>
      <p:grpSpPr>
        <a:xfrm>
          <a:off x="0" y="0"/>
          <a:ext cx="0" cy="0"/>
          <a:chOff x="0" y="0"/>
          <a:chExt cx="0" cy="0"/>
        </a:xfrm>
      </p:grpSpPr>
      <p:sp>
        <p:nvSpPr>
          <p:cNvPr id="18" name="Down Arrow Callout 17"/>
          <p:cNvSpPr/>
          <p:nvPr userDrawn="1"/>
        </p:nvSpPr>
        <p:spPr bwMode="auto">
          <a:xfrm>
            <a:off x="0" y="0"/>
            <a:ext cx="9144000" cy="2529116"/>
          </a:xfrm>
          <a:prstGeom prst="downArrowCallout">
            <a:avLst>
              <a:gd name="adj1" fmla="val 32676"/>
              <a:gd name="adj2" fmla="val 14109"/>
              <a:gd name="adj3" fmla="val 10498"/>
              <a:gd name="adj4" fmla="val 92638"/>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1" name="Picture Placeholder 7"/>
          <p:cNvSpPr>
            <a:spLocks noGrp="1"/>
          </p:cNvSpPr>
          <p:nvPr>
            <p:ph type="pic" sz="quarter" idx="10" hasCustomPrompt="1"/>
          </p:nvPr>
        </p:nvSpPr>
        <p:spPr>
          <a:xfrm>
            <a:off x="3749377" y="466776"/>
            <a:ext cx="1645246" cy="1644754"/>
          </a:xfrm>
          <a:prstGeom prst="ellipse">
            <a:avLst/>
          </a:prstGeom>
          <a:ln w="28575">
            <a:solidFill>
              <a:schemeClr val="accent1">
                <a:lumMod val="75000"/>
              </a:schemeClr>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8760966" y="4685355"/>
            <a:ext cx="341769" cy="424295"/>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4"/>
          <p:cNvSpPr>
            <a:spLocks noGrp="1"/>
          </p:cNvSpPr>
          <p:nvPr>
            <p:ph type="sldNum" sz="quarter" idx="12"/>
          </p:nvPr>
        </p:nvSpPr>
        <p:spPr>
          <a:xfrm>
            <a:off x="8732404" y="4755650"/>
            <a:ext cx="457681" cy="274637"/>
          </a:xfrm>
          <a:prstGeom prst="rect">
            <a:avLst/>
          </a:prstGeom>
        </p:spPr>
        <p:txBody>
          <a:bodyPr anchor="ctr"/>
          <a:lstStyle>
            <a:lvl1pPr algn="ctr">
              <a:defRPr sz="1000" b="1">
                <a:solidFill>
                  <a:schemeClr val="tx1">
                    <a:lumMod val="75000"/>
                    <a:lumOff val="25000"/>
                  </a:schemeClr>
                </a:solidFill>
              </a:defRPr>
            </a:lvl1pPr>
          </a:lstStyle>
          <a:p>
            <a:fld id="{C136B7D2-B98C-44FD-8D04-7EC62A564975}" type="slidenum">
              <a:rPr lang="en-US" smtClean="0"/>
              <a:pPr/>
              <a:t>‹#›</a:t>
            </a:fld>
            <a:endParaRPr lang="en-US" dirty="0"/>
          </a:p>
        </p:txBody>
      </p:sp>
      <p:sp>
        <p:nvSpPr>
          <p:cNvPr id="5" name="Title 1"/>
          <p:cNvSpPr>
            <a:spLocks noGrp="1"/>
          </p:cNvSpPr>
          <p:nvPr>
            <p:ph type="title" hasCustomPrompt="1"/>
          </p:nvPr>
        </p:nvSpPr>
        <p:spPr>
          <a:xfrm>
            <a:off x="1752600" y="267471"/>
            <a:ext cx="5638800" cy="353524"/>
          </a:xfrm>
          <a:prstGeom prst="rect">
            <a:avLst/>
          </a:prstGeom>
        </p:spPr>
        <p:txBody>
          <a:bodyPr wrap="none" lIns="0" tIns="0" rIns="0" bIns="0" anchor="ctr">
            <a:noAutofit/>
          </a:bodyPr>
          <a:lstStyle>
            <a:lvl1pPr algn="ctr">
              <a:defRPr sz="2400" b="1" baseline="0">
                <a:solidFill>
                  <a:schemeClr val="bg1">
                    <a:lumMod val="85000"/>
                  </a:schemeClr>
                </a:solidFill>
              </a:defRPr>
            </a:lvl1pPr>
          </a:lstStyle>
          <a:p>
            <a:r>
              <a:rPr lang="en-US" dirty="0" smtClean="0"/>
              <a:t>Click To Edit Master Title Style</a:t>
            </a:r>
            <a:endParaRPr lang="en-US" dirty="0"/>
          </a:p>
        </p:txBody>
      </p:sp>
      <p:sp>
        <p:nvSpPr>
          <p:cNvPr id="6" name="Text Placeholder 3"/>
          <p:cNvSpPr>
            <a:spLocks noGrp="1"/>
          </p:cNvSpPr>
          <p:nvPr>
            <p:ph type="body" sz="half" idx="2" hasCustomPrompt="1"/>
          </p:nvPr>
        </p:nvSpPr>
        <p:spPr>
          <a:xfrm>
            <a:off x="2514600" y="619462"/>
            <a:ext cx="4114800" cy="200746"/>
          </a:xfrm>
          <a:prstGeom prst="rect">
            <a:avLst/>
          </a:prstGeom>
        </p:spPr>
        <p:txBody>
          <a:bodyPr wrap="square" lIns="0" tIns="0" rIns="0" bIns="0" anchor="ctr">
            <a:noAutofit/>
          </a:bodyPr>
          <a:lstStyle>
            <a:lvl1pPr marL="0" indent="0" algn="ctr">
              <a:buNone/>
              <a:defRPr sz="1200" b="1" i="0" baseline="0">
                <a:solidFill>
                  <a:schemeClr val="bg1">
                    <a:lumMod val="85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752600" y="267471"/>
            <a:ext cx="5638800" cy="353524"/>
          </a:xfrm>
          <a:prstGeom prst="rect">
            <a:avLst/>
          </a:prstGeom>
        </p:spPr>
        <p:txBody>
          <a:bodyPr wrap="none" lIns="0" tIns="0" rIns="0" bIns="0" anchor="ctr">
            <a:noAutofit/>
          </a:bodyPr>
          <a:lstStyle>
            <a:lvl1pPr algn="ctr">
              <a:defRPr sz="2400" b="1" baseline="0">
                <a:solidFill>
                  <a:schemeClr val="bg1">
                    <a:lumMod val="85000"/>
                  </a:schemeClr>
                </a:solidFill>
              </a:defRPr>
            </a:lvl1pPr>
          </a:lstStyle>
          <a:p>
            <a:r>
              <a:rPr lang="en-US" dirty="0" smtClean="0"/>
              <a:t>Click To Edit Master Title Style</a:t>
            </a:r>
            <a:endParaRPr lang="en-US" dirty="0"/>
          </a:p>
        </p:txBody>
      </p:sp>
      <p:sp>
        <p:nvSpPr>
          <p:cNvPr id="6" name="Text Placeholder 3"/>
          <p:cNvSpPr>
            <a:spLocks noGrp="1"/>
          </p:cNvSpPr>
          <p:nvPr>
            <p:ph type="body" sz="half" idx="2" hasCustomPrompt="1"/>
          </p:nvPr>
        </p:nvSpPr>
        <p:spPr>
          <a:xfrm>
            <a:off x="2514600" y="619462"/>
            <a:ext cx="4114800" cy="200746"/>
          </a:xfrm>
          <a:prstGeom prst="rect">
            <a:avLst/>
          </a:prstGeom>
        </p:spPr>
        <p:txBody>
          <a:bodyPr wrap="square" lIns="0" tIns="0" rIns="0" bIns="0" anchor="ctr">
            <a:noAutofit/>
          </a:bodyPr>
          <a:lstStyle>
            <a:lvl1pPr marL="0" indent="0" algn="ctr">
              <a:buNone/>
              <a:defRPr sz="1200" b="1" i="0" baseline="0">
                <a:solidFill>
                  <a:schemeClr val="bg1">
                    <a:lumMod val="85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19767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78269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94893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62626"/>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4" r:id="rId1"/>
    <p:sldLayoutId id="2147483772" r:id="rId2"/>
    <p:sldLayoutId id="2147483734" r:id="rId3"/>
    <p:sldLayoutId id="2147483695" r:id="rId4"/>
    <p:sldLayoutId id="2147483781" r:id="rId5"/>
    <p:sldLayoutId id="2147483786" r:id="rId6"/>
    <p:sldLayoutId id="2147483797" r:id="rId7"/>
    <p:sldLayoutId id="2147483798" r:id="rId8"/>
    <p:sldLayoutId id="2147483799" r:id="rId9"/>
    <p:sldLayoutId id="2147483800" r:id="rId10"/>
    <p:sldLayoutId id="2147483801" r:id="rId11"/>
    <p:sldLayoutId id="2147483788" r:id="rId12"/>
    <p:sldLayoutId id="2147483789" r:id="rId13"/>
    <p:sldLayoutId id="2147483766" r:id="rId14"/>
    <p:sldLayoutId id="2147483794" r:id="rId15"/>
    <p:sldLayoutId id="2147483795" r:id="rId16"/>
    <p:sldLayoutId id="2147483768" r:id="rId17"/>
    <p:sldLayoutId id="2147483769" r:id="rId18"/>
    <p:sldLayoutId id="2147483770" r:id="rId19"/>
    <p:sldLayoutId id="2147483752" r:id="rId20"/>
    <p:sldLayoutId id="2147483771" r:id="rId21"/>
    <p:sldLayoutId id="2147483790" r:id="rId22"/>
    <p:sldLayoutId id="2147483748" r:id="rId23"/>
    <p:sldLayoutId id="2147483754" r:id="rId24"/>
    <p:sldLayoutId id="2147483755" r:id="rId25"/>
    <p:sldLayoutId id="2147483756" r:id="rId26"/>
    <p:sldLayoutId id="2147483757" r:id="rId27"/>
    <p:sldLayoutId id="2147483796" r:id="rId28"/>
    <p:sldLayoutId id="2147483765" r:id="rId29"/>
    <p:sldLayoutId id="2147483758" r:id="rId30"/>
    <p:sldLayoutId id="2147483759" r:id="rId31"/>
    <p:sldLayoutId id="2147483760" r:id="rId32"/>
    <p:sldLayoutId id="2147483793" r:id="rId33"/>
    <p:sldLayoutId id="2147483761" r:id="rId34"/>
    <p:sldLayoutId id="2147483782" r:id="rId35"/>
    <p:sldLayoutId id="2147483784" r:id="rId36"/>
    <p:sldLayoutId id="2147483762" r:id="rId37"/>
    <p:sldLayoutId id="2147483753" r:id="rId38"/>
    <p:sldLayoutId id="2147483763" r:id="rId39"/>
    <p:sldLayoutId id="2147483749" r:id="rId40"/>
    <p:sldLayoutId id="2147483750" r:id="rId41"/>
    <p:sldLayoutId id="2147483751" r:id="rId42"/>
    <p:sldLayoutId id="2147483774" r:id="rId43"/>
    <p:sldLayoutId id="2147483775" r:id="rId44"/>
    <p:sldLayoutId id="2147483776" r:id="rId45"/>
    <p:sldLayoutId id="2147483777" r:id="rId46"/>
    <p:sldLayoutId id="2147483778" r:id="rId47"/>
    <p:sldLayoutId id="2147483779" r:id="rId48"/>
    <p:sldLayoutId id="2147483780" r:id="rId49"/>
    <p:sldLayoutId id="2147483791" r:id="rId50"/>
    <p:sldLayoutId id="2147483792" r:id="rId5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mailto:cognitiveburden@gmail.com" TargetMode="External"/><Relationship Id="rId5" Type="http://schemas.openxmlformats.org/officeDocument/2006/relationships/hyperlink" Target="https://github.com/cognitiveburden" TargetMode="External"/><Relationship Id="rId4" Type="http://schemas.openxmlformats.org/officeDocument/2006/relationships/hyperlink" Target="https://twitter.com/CognitiveBurde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1200149"/>
            <a:ext cx="9144000" cy="2743200"/>
          </a:xfrm>
        </p:spPr>
      </p:pic>
      <p:sp>
        <p:nvSpPr>
          <p:cNvPr id="17" name="Rounded Rectangle 16"/>
          <p:cNvSpPr/>
          <p:nvPr/>
        </p:nvSpPr>
        <p:spPr>
          <a:xfrm>
            <a:off x="942759" y="699523"/>
            <a:ext cx="7258482" cy="3744455"/>
          </a:xfrm>
          <a:prstGeom prst="roundRect">
            <a:avLst>
              <a:gd name="adj" fmla="val 4263"/>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8"/>
          <p:cNvGrpSpPr/>
          <p:nvPr/>
        </p:nvGrpSpPr>
        <p:grpSpPr>
          <a:xfrm>
            <a:off x="3717521" y="1256555"/>
            <a:ext cx="1708958" cy="1077320"/>
            <a:chOff x="1806864" y="1016361"/>
            <a:chExt cx="1843424" cy="921712"/>
          </a:xfrm>
          <a:solidFill>
            <a:schemeClr val="accent1">
              <a:lumMod val="40000"/>
              <a:lumOff val="60000"/>
              <a:alpha val="5000"/>
            </a:schemeClr>
          </a:solidFill>
        </p:grpSpPr>
        <p:sp>
          <p:nvSpPr>
            <p:cNvPr id="20" name="Right Triangle 19"/>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p:cNvSpPr txBox="1"/>
          <p:nvPr/>
        </p:nvSpPr>
        <p:spPr>
          <a:xfrm>
            <a:off x="2008489" y="2494607"/>
            <a:ext cx="5127023" cy="338554"/>
          </a:xfrm>
          <a:prstGeom prst="rect">
            <a:avLst/>
          </a:prstGeom>
          <a:noFill/>
        </p:spPr>
        <p:txBody>
          <a:bodyPr wrap="square" rtlCol="0">
            <a:spAutoFit/>
          </a:bodyPr>
          <a:lstStyle/>
          <a:p>
            <a:pPr algn="ctr"/>
            <a:r>
              <a:rPr lang="en-US" sz="1600" cap="all" dirty="0" smtClean="0"/>
              <a:t>Architecture Patterns</a:t>
            </a:r>
            <a:endParaRPr lang="en-US" sz="1600" dirty="0"/>
          </a:p>
        </p:txBody>
      </p:sp>
      <p:sp>
        <p:nvSpPr>
          <p:cNvPr id="5" name="TextBox 4"/>
          <p:cNvSpPr txBox="1"/>
          <p:nvPr/>
        </p:nvSpPr>
        <p:spPr>
          <a:xfrm>
            <a:off x="2757379" y="3247446"/>
            <a:ext cx="3629242" cy="307777"/>
          </a:xfrm>
          <a:prstGeom prst="rect">
            <a:avLst/>
          </a:prstGeom>
          <a:noFill/>
        </p:spPr>
        <p:txBody>
          <a:bodyPr wrap="square" rtlCol="0">
            <a:spAutoFit/>
          </a:bodyPr>
          <a:lstStyle/>
          <a:p>
            <a:pPr algn="ctr"/>
            <a:r>
              <a:rPr lang="en-US" sz="1400" dirty="0" smtClean="0"/>
              <a:t>Adding Tools to the Toolbox</a:t>
            </a:r>
          </a:p>
        </p:txBody>
      </p:sp>
      <p:sp>
        <p:nvSpPr>
          <p:cNvPr id="7" name="Rectangle 6"/>
          <p:cNvSpPr/>
          <p:nvPr/>
        </p:nvSpPr>
        <p:spPr>
          <a:xfrm rot="2700000">
            <a:off x="4478177" y="3714125"/>
            <a:ext cx="172820" cy="17282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2959004" y="3800535"/>
            <a:ext cx="1368166"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816830" y="3800535"/>
            <a:ext cx="1310559"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717521" y="1180355"/>
            <a:ext cx="1708958" cy="1077320"/>
            <a:chOff x="565569" y="1487377"/>
            <a:chExt cx="1708958" cy="1077320"/>
          </a:xfrm>
        </p:grpSpPr>
        <p:grpSp>
          <p:nvGrpSpPr>
            <p:cNvPr id="13" name="Group 41"/>
            <p:cNvGrpSpPr/>
            <p:nvPr/>
          </p:nvGrpSpPr>
          <p:grpSpPr>
            <a:xfrm>
              <a:off x="565569" y="1487377"/>
              <a:ext cx="1708958" cy="1077320"/>
              <a:chOff x="1806864" y="1016361"/>
              <a:chExt cx="1843424" cy="921712"/>
            </a:xfrm>
            <a:solidFill>
              <a:schemeClr val="accent1">
                <a:lumMod val="40000"/>
                <a:lumOff val="60000"/>
                <a:alpha val="5000"/>
              </a:schemeClr>
            </a:solidFill>
          </p:grpSpPr>
          <p:sp>
            <p:nvSpPr>
              <p:cNvPr id="14" name="Right Triangle 13"/>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44"/>
            <p:cNvGrpSpPr/>
            <p:nvPr/>
          </p:nvGrpSpPr>
          <p:grpSpPr>
            <a:xfrm>
              <a:off x="688990" y="1589891"/>
              <a:ext cx="1462116" cy="921712"/>
              <a:chOff x="1806864" y="1016361"/>
              <a:chExt cx="1843424" cy="921712"/>
            </a:xfrm>
          </p:grpSpPr>
          <p:sp>
            <p:nvSpPr>
              <p:cNvPr id="24" name="Right Triangle 23"/>
              <p:cNvSpPr/>
              <p:nvPr/>
            </p:nvSpPr>
            <p:spPr>
              <a:xfrm>
                <a:off x="2728576" y="1016361"/>
                <a:ext cx="921712" cy="92171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Triangle 24"/>
              <p:cNvSpPr/>
              <p:nvPr/>
            </p:nvSpPr>
            <p:spPr>
              <a:xfrm flipH="1">
                <a:off x="1806864" y="1016361"/>
                <a:ext cx="921712" cy="921712"/>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5472" y="1499238"/>
            <a:ext cx="685800" cy="685800"/>
          </a:xfrm>
          <a:prstGeom prst="rect">
            <a:avLst/>
          </a:prstGeom>
        </p:spPr>
      </p:pic>
    </p:spTree>
  </p:cSld>
  <p:clrMapOvr>
    <a:masterClrMapping/>
  </p:clrMapOvr>
  <p:transition advTm="600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smtClean="0"/>
              <a:t>Event-Driven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10</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819306"/>
            <a:chOff x="5638262" y="1447392"/>
            <a:chExt cx="2649923" cy="819306"/>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615553"/>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Able to respond quickly to constantly changing environment. Since event-processor components are single purpose and decoupled, changes are isolated and quickly change without impacting others.</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Relatively easy to deploy because decoupled. Broker easier to deploy than mediator.</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Unit testing not difficult, but testing is complicated by </a:t>
              </a:r>
              <a:r>
                <a:rPr lang="en-US" sz="1000" dirty="0" err="1" smtClean="0">
                  <a:solidFill>
                    <a:schemeClr val="tx1">
                      <a:lumMod val="50000"/>
                      <a:lumOff val="50000"/>
                    </a:schemeClr>
                  </a:solidFill>
                </a:rPr>
                <a:t>async</a:t>
              </a:r>
              <a:r>
                <a:rPr lang="en-US" sz="1000" dirty="0" smtClean="0">
                  <a:solidFill>
                    <a:schemeClr val="tx1">
                      <a:lumMod val="50000"/>
                      <a:lumOff val="50000"/>
                    </a:schemeClr>
                  </a:solidFill>
                </a:rPr>
                <a:t> nature of pattern.</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672788"/>
            <a:chOff x="885153" y="1438589"/>
            <a:chExt cx="2621653" cy="672788"/>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Possible that will not perform well with all the messaging infrastructure, asynchronous capabilities, decoupled parallel execution outweighs cost.</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Naturally achieved through highly independent and decoupled event processors.</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Development and can be complicated due to </a:t>
              </a:r>
              <a:r>
                <a:rPr lang="en-US" sz="1000" dirty="0" err="1" smtClean="0">
                  <a:solidFill>
                    <a:schemeClr val="tx1">
                      <a:lumMod val="50000"/>
                      <a:lumOff val="50000"/>
                    </a:schemeClr>
                  </a:solidFill>
                </a:rPr>
                <a:t>async</a:t>
              </a:r>
              <a:r>
                <a:rPr lang="en-US" sz="1000" dirty="0" smtClean="0">
                  <a:solidFill>
                    <a:schemeClr val="tx1">
                      <a:lumMod val="50000"/>
                      <a:lumOff val="50000"/>
                    </a:schemeClr>
                  </a:solidFill>
                </a:rPr>
                <a:t> nature of the pattern. Advanced error handling, unresponsive event processors, and failed brokers are complicated problems.</a:t>
              </a:r>
              <a:endParaRPr lang="en-US" sz="1000" dirty="0">
                <a:solidFill>
                  <a:schemeClr val="tx1">
                    <a:lumMod val="50000"/>
                    <a:lumOff val="50000"/>
                  </a:schemeClr>
                </a:solidFill>
              </a:endParaRP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4" name="Rectangle 43"/>
          <p:cNvSpPr/>
          <p:nvPr/>
        </p:nvSpPr>
        <p:spPr>
          <a:xfrm>
            <a:off x="650465" y="3415059"/>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6" name="Rectangle 45"/>
          <p:cNvSpPr/>
          <p:nvPr/>
        </p:nvSpPr>
        <p:spPr>
          <a:xfrm>
            <a:off x="7714101" y="135911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7" name="Rectangle 46"/>
          <p:cNvSpPr/>
          <p:nvPr/>
        </p:nvSpPr>
        <p:spPr>
          <a:xfrm>
            <a:off x="7710985" y="2391163"/>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8" name="Rectangle 47"/>
          <p:cNvSpPr/>
          <p:nvPr/>
        </p:nvSpPr>
        <p:spPr>
          <a:xfrm>
            <a:off x="7711610" y="3396442"/>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1979452654"/>
      </p:ext>
    </p:extLst>
  </p:cSld>
  <p:clrMapOvr>
    <a:masterClrMapping/>
  </p:clrMapOvr>
  <p:transition advTm="600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Microkernel Architecture</a:t>
            </a:r>
            <a:endParaRPr lang="en-US" dirty="0"/>
          </a:p>
        </p:txBody>
      </p:sp>
      <p:sp>
        <p:nvSpPr>
          <p:cNvPr id="3" name="Text Placeholder 2"/>
          <p:cNvSpPr>
            <a:spLocks noGrp="1"/>
          </p:cNvSpPr>
          <p:nvPr>
            <p:ph type="body" sz="half" idx="2"/>
          </p:nvPr>
        </p:nvSpPr>
        <p:spPr/>
        <p:txBody>
          <a:bodyPr/>
          <a:lstStyle/>
          <a:p>
            <a:r>
              <a:rPr lang="en-US" dirty="0" smtClean="0"/>
              <a:t>Plug it in, plug it in</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11</a:t>
            </a:fld>
            <a:endParaRPr lang="en-US" dirty="0"/>
          </a:p>
        </p:txBody>
      </p:sp>
      <p:sp>
        <p:nvSpPr>
          <p:cNvPr id="8" name="TextBox 7"/>
          <p:cNvSpPr txBox="1"/>
          <p:nvPr/>
        </p:nvSpPr>
        <p:spPr>
          <a:xfrm>
            <a:off x="88178" y="1581150"/>
            <a:ext cx="2655021" cy="369332"/>
          </a:xfrm>
          <a:prstGeom prst="rect">
            <a:avLst/>
          </a:prstGeom>
          <a:noFill/>
        </p:spPr>
        <p:txBody>
          <a:bodyPr wrap="square" rtlCol="0">
            <a:spAutoFit/>
          </a:bodyPr>
          <a:lstStyle/>
          <a:p>
            <a:r>
              <a:rPr lang="en-US" sz="1800" dirty="0" smtClean="0">
                <a:solidFill>
                  <a:schemeClr val="bg1"/>
                </a:solidFill>
              </a:rPr>
              <a:t>Great for Products</a:t>
            </a:r>
          </a:p>
        </p:txBody>
      </p:sp>
      <p:sp>
        <p:nvSpPr>
          <p:cNvPr id="12" name="TextBox 11"/>
          <p:cNvSpPr txBox="1"/>
          <p:nvPr/>
        </p:nvSpPr>
        <p:spPr>
          <a:xfrm>
            <a:off x="0" y="2038350"/>
            <a:ext cx="28956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Add features as plug-ins </a:t>
            </a:r>
          </a:p>
          <a:p>
            <a:pPr marL="285750" indent="-285750">
              <a:buFont typeface="Arial" panose="020B0604020202020204" pitchFamily="34" charset="0"/>
              <a:buChar char="•"/>
            </a:pPr>
            <a:r>
              <a:rPr lang="en-US" sz="1400" dirty="0" smtClean="0">
                <a:solidFill>
                  <a:schemeClr val="bg1"/>
                </a:solidFill>
              </a:rPr>
              <a:t>Extensible</a:t>
            </a:r>
          </a:p>
          <a:p>
            <a:pPr marL="285750" indent="-285750">
              <a:buFont typeface="Arial" panose="020B0604020202020204" pitchFamily="34" charset="0"/>
              <a:buChar char="•"/>
            </a:pPr>
            <a:r>
              <a:rPr lang="en-US" sz="1400" dirty="0" smtClean="0">
                <a:solidFill>
                  <a:schemeClr val="bg1"/>
                </a:solidFill>
              </a:rPr>
              <a:t>Feature Separation</a:t>
            </a:r>
          </a:p>
          <a:p>
            <a:pPr marL="285750" indent="-285750">
              <a:buFont typeface="Arial" panose="020B0604020202020204" pitchFamily="34" charset="0"/>
              <a:buChar char="•"/>
            </a:pPr>
            <a:r>
              <a:rPr lang="en-US" sz="1400" dirty="0" smtClean="0">
                <a:solidFill>
                  <a:schemeClr val="bg1"/>
                </a:solidFill>
              </a:rPr>
              <a:t>Feature Isolation</a:t>
            </a:r>
            <a:endParaRPr lang="en-US" sz="1400" dirty="0">
              <a:solidFill>
                <a:schemeClr val="bg1"/>
              </a:solidFill>
            </a:endParaRPr>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749" b="2749"/>
          <a:stretch>
            <a:fillRect/>
          </a:stretch>
        </p:blip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7053" y="1378725"/>
            <a:ext cx="3676650" cy="2785341"/>
          </a:xfrm>
          <a:prstGeom prst="rect">
            <a:avLst/>
          </a:prstGeom>
        </p:spPr>
      </p:pic>
    </p:spTree>
    <p:extLst>
      <p:ext uri="{BB962C8B-B14F-4D97-AF65-F5344CB8AC3E}">
        <p14:creationId xmlns:p14="http://schemas.microsoft.com/office/powerpoint/2010/main" val="3032269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0" y="1159456"/>
            <a:ext cx="2773585" cy="2080188"/>
          </a:xfrm>
        </p:spPr>
      </p:pic>
      <p:pic>
        <p:nvPicPr>
          <p:cNvPr id="42" name="Picture Placeholder 41"/>
          <p:cNvPicPr>
            <a:picLocks noGrp="1" noChangeAspect="1"/>
          </p:cNvPicPr>
          <p:nvPr>
            <p:ph type="pic" sz="quarter" idx="15"/>
          </p:nvPr>
        </p:nvPicPr>
        <p:blipFill>
          <a:blip r:embed="rId4">
            <a:extLst>
              <a:ext uri="{28A0092B-C50C-407E-A947-70E740481C1C}">
                <a14:useLocalDpi xmlns:a14="http://schemas.microsoft.com/office/drawing/2010/main" val="0"/>
              </a:ext>
            </a:extLst>
          </a:blip>
          <a:stretch>
            <a:fillRect/>
          </a:stretch>
        </p:blipFill>
        <p:spPr>
          <a:xfrm>
            <a:off x="6362429" y="1159456"/>
            <a:ext cx="2781572" cy="2080188"/>
          </a:xfrm>
        </p:spPr>
      </p:pic>
      <p:sp>
        <p:nvSpPr>
          <p:cNvPr id="29" name="Title 28"/>
          <p:cNvSpPr>
            <a:spLocks noGrp="1"/>
          </p:cNvSpPr>
          <p:nvPr>
            <p:ph type="title"/>
          </p:nvPr>
        </p:nvSpPr>
        <p:spPr/>
        <p:txBody>
          <a:bodyPr/>
          <a:lstStyle/>
          <a:p>
            <a:r>
              <a:rPr lang="en-US" dirty="0" smtClean="0"/>
              <a:t>Core vs Plugin</a:t>
            </a:r>
            <a:endParaRPr lang="en-US" dirty="0"/>
          </a:p>
        </p:txBody>
      </p:sp>
      <p:sp>
        <p:nvSpPr>
          <p:cNvPr id="30" name="Text Placeholder 29"/>
          <p:cNvSpPr>
            <a:spLocks noGrp="1"/>
          </p:cNvSpPr>
          <p:nvPr>
            <p:ph type="body" sz="half" idx="2"/>
          </p:nvPr>
        </p:nvSpPr>
        <p:spPr/>
        <p:txBody>
          <a:bodyPr/>
          <a:lstStyle/>
          <a:p>
            <a:r>
              <a:rPr lang="en-US" dirty="0" smtClean="0"/>
              <a:t>Microkernel</a:t>
            </a:r>
            <a:endParaRPr lang="en-US" dirty="0"/>
          </a:p>
        </p:txBody>
      </p:sp>
      <p:sp>
        <p:nvSpPr>
          <p:cNvPr id="25" name="Slide Number Placeholder 24"/>
          <p:cNvSpPr>
            <a:spLocks noGrp="1"/>
          </p:cNvSpPr>
          <p:nvPr>
            <p:ph type="sldNum" sz="quarter" idx="12"/>
          </p:nvPr>
        </p:nvSpPr>
        <p:spPr/>
        <p:txBody>
          <a:bodyPr/>
          <a:lstStyle/>
          <a:p>
            <a:fld id="{C136B7D2-B98C-44FD-8D04-7EC62A564975}" type="slidenum">
              <a:rPr lang="en-US" smtClean="0"/>
              <a:pPr/>
              <a:t>12</a:t>
            </a:fld>
            <a:endParaRPr lang="en-US" dirty="0"/>
          </a:p>
        </p:txBody>
      </p:sp>
      <p:grpSp>
        <p:nvGrpSpPr>
          <p:cNvPr id="18" name="Group 17"/>
          <p:cNvGrpSpPr/>
          <p:nvPr/>
        </p:nvGrpSpPr>
        <p:grpSpPr>
          <a:xfrm>
            <a:off x="3855468" y="1668351"/>
            <a:ext cx="1433065" cy="903399"/>
            <a:chOff x="565569" y="1487377"/>
            <a:chExt cx="1708958" cy="1077321"/>
          </a:xfrm>
        </p:grpSpPr>
        <p:grpSp>
          <p:nvGrpSpPr>
            <p:cNvPr id="19" name="Group 41"/>
            <p:cNvGrpSpPr/>
            <p:nvPr/>
          </p:nvGrpSpPr>
          <p:grpSpPr>
            <a:xfrm>
              <a:off x="565569" y="1487377"/>
              <a:ext cx="1708958" cy="1077320"/>
              <a:chOff x="1806864" y="1016361"/>
              <a:chExt cx="1843424" cy="921712"/>
            </a:xfrm>
            <a:solidFill>
              <a:schemeClr val="accent1">
                <a:lumMod val="40000"/>
                <a:lumOff val="60000"/>
                <a:alpha val="5000"/>
              </a:schemeClr>
            </a:solidFill>
          </p:grpSpPr>
          <p:sp>
            <p:nvSpPr>
              <p:cNvPr id="28" name="Right Triangle 27"/>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Triangle 30"/>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44"/>
            <p:cNvGrpSpPr/>
            <p:nvPr/>
          </p:nvGrpSpPr>
          <p:grpSpPr>
            <a:xfrm>
              <a:off x="602219" y="1533586"/>
              <a:ext cx="1635659" cy="1031112"/>
              <a:chOff x="1697464" y="960056"/>
              <a:chExt cx="2062225" cy="1031112"/>
            </a:xfrm>
          </p:grpSpPr>
          <p:sp>
            <p:nvSpPr>
              <p:cNvPr id="26" name="Right Triangle 25"/>
              <p:cNvSpPr/>
              <p:nvPr/>
            </p:nvSpPr>
            <p:spPr>
              <a:xfrm>
                <a:off x="2728577" y="960056"/>
                <a:ext cx="1031112" cy="1031111"/>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p:cNvSpPr/>
              <p:nvPr/>
            </p:nvSpPr>
            <p:spPr>
              <a:xfrm flipH="1">
                <a:off x="1697464" y="960056"/>
                <a:ext cx="1031113" cy="1031112"/>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Rectangle 1"/>
          <p:cNvSpPr/>
          <p:nvPr/>
        </p:nvSpPr>
        <p:spPr>
          <a:xfrm>
            <a:off x="4270489" y="1954980"/>
            <a:ext cx="595035" cy="584775"/>
          </a:xfrm>
          <a:prstGeom prst="rect">
            <a:avLst/>
          </a:prstGeom>
        </p:spPr>
        <p:txBody>
          <a:bodyPr wrap="none">
            <a:spAutoFit/>
          </a:bodyPr>
          <a:lstStyle/>
          <a:p>
            <a:r>
              <a:rPr lang="en-US" sz="3200" dirty="0">
                <a:solidFill>
                  <a:schemeClr val="bg1">
                    <a:lumMod val="95000"/>
                  </a:schemeClr>
                </a:solidFill>
                <a:latin typeface="FontAwesome" pitchFamily="2" charset="0"/>
              </a:rPr>
              <a:t></a:t>
            </a:r>
            <a:endParaRPr lang="en-US" sz="3200" dirty="0">
              <a:solidFill>
                <a:schemeClr val="bg1">
                  <a:lumMod val="95000"/>
                </a:schemeClr>
              </a:solidFill>
            </a:endParaRPr>
          </a:p>
        </p:txBody>
      </p:sp>
      <p:sp>
        <p:nvSpPr>
          <p:cNvPr id="3" name="Rectangle 2"/>
          <p:cNvSpPr/>
          <p:nvPr/>
        </p:nvSpPr>
        <p:spPr>
          <a:xfrm>
            <a:off x="-3994" y="3228976"/>
            <a:ext cx="2777579" cy="954107"/>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lumMod val="85000"/>
                  </a:schemeClr>
                </a:solidFill>
              </a:rPr>
              <a:t>Minimal viable business logic to make application valuable</a:t>
            </a:r>
          </a:p>
          <a:p>
            <a:pPr marL="285750" indent="-285750">
              <a:buFont typeface="Arial" panose="020B0604020202020204" pitchFamily="34" charset="0"/>
              <a:buChar char="•"/>
            </a:pPr>
            <a:r>
              <a:rPr lang="en-US" sz="1400" dirty="0">
                <a:solidFill>
                  <a:schemeClr val="bg1">
                    <a:lumMod val="85000"/>
                  </a:schemeClr>
                </a:solidFill>
              </a:rPr>
              <a:t>Implements a plug-in registry</a:t>
            </a:r>
          </a:p>
          <a:p>
            <a:pPr marL="285750" indent="-285750">
              <a:buFont typeface="Arial" panose="020B0604020202020204" pitchFamily="34" charset="0"/>
              <a:buChar char="•"/>
            </a:pPr>
            <a:endParaRPr lang="en-US" sz="1400" dirty="0">
              <a:solidFill>
                <a:schemeClr val="bg1">
                  <a:lumMod val="85000"/>
                </a:schemeClr>
              </a:solidFill>
            </a:endParaRPr>
          </a:p>
        </p:txBody>
      </p:sp>
      <p:sp>
        <p:nvSpPr>
          <p:cNvPr id="4" name="TextBox 3"/>
          <p:cNvSpPr txBox="1"/>
          <p:nvPr/>
        </p:nvSpPr>
        <p:spPr>
          <a:xfrm>
            <a:off x="3442936" y="1148059"/>
            <a:ext cx="824265" cy="523220"/>
          </a:xfrm>
          <a:prstGeom prst="rect">
            <a:avLst/>
          </a:prstGeom>
          <a:noFill/>
        </p:spPr>
        <p:txBody>
          <a:bodyPr wrap="none" rtlCol="0">
            <a:spAutoFit/>
          </a:bodyPr>
          <a:lstStyle/>
          <a:p>
            <a:r>
              <a:rPr lang="en-US" sz="2800" dirty="0" smtClean="0">
                <a:solidFill>
                  <a:schemeClr val="bg1"/>
                </a:solidFill>
              </a:rPr>
              <a:t>Core</a:t>
            </a:r>
            <a:endParaRPr lang="en-US" sz="2800" dirty="0">
              <a:solidFill>
                <a:schemeClr val="bg1"/>
              </a:solidFill>
            </a:endParaRPr>
          </a:p>
        </p:txBody>
      </p:sp>
      <p:sp>
        <p:nvSpPr>
          <p:cNvPr id="34" name="TextBox 33"/>
          <p:cNvSpPr txBox="1"/>
          <p:nvPr/>
        </p:nvSpPr>
        <p:spPr>
          <a:xfrm>
            <a:off x="4716413" y="2705756"/>
            <a:ext cx="1197990" cy="523220"/>
          </a:xfrm>
          <a:prstGeom prst="rect">
            <a:avLst/>
          </a:prstGeom>
          <a:noFill/>
        </p:spPr>
        <p:txBody>
          <a:bodyPr wrap="square" rtlCol="0">
            <a:spAutoFit/>
          </a:bodyPr>
          <a:lstStyle/>
          <a:p>
            <a:r>
              <a:rPr lang="en-US" sz="2800" dirty="0" smtClean="0">
                <a:solidFill>
                  <a:schemeClr val="bg1"/>
                </a:solidFill>
              </a:rPr>
              <a:t>Plug-in</a:t>
            </a:r>
            <a:endParaRPr lang="en-US" sz="2800" dirty="0">
              <a:solidFill>
                <a:schemeClr val="bg1"/>
              </a:solidFill>
            </a:endParaRPr>
          </a:p>
        </p:txBody>
      </p:sp>
      <p:sp>
        <p:nvSpPr>
          <p:cNvPr id="5" name="Rectangle 4"/>
          <p:cNvSpPr/>
          <p:nvPr/>
        </p:nvSpPr>
        <p:spPr>
          <a:xfrm>
            <a:off x="3124200" y="1211308"/>
            <a:ext cx="367408" cy="400110"/>
          </a:xfrm>
          <a:prstGeom prst="rect">
            <a:avLst/>
          </a:prstGeom>
        </p:spPr>
        <p:txBody>
          <a:bodyPr wrap="none">
            <a:spAutoFit/>
          </a:bodyPr>
          <a:lstStyle/>
          <a:p>
            <a:r>
              <a:rPr lang="en-US" dirty="0">
                <a:solidFill>
                  <a:schemeClr val="bg1"/>
                </a:solidFill>
                <a:latin typeface="FontAwesome" pitchFamily="2" charset="0"/>
              </a:rPr>
              <a:t></a:t>
            </a:r>
            <a:endParaRPr lang="en-US" dirty="0">
              <a:solidFill>
                <a:schemeClr val="bg1"/>
              </a:solidFill>
            </a:endParaRPr>
          </a:p>
        </p:txBody>
      </p:sp>
      <p:sp>
        <p:nvSpPr>
          <p:cNvPr id="6" name="Rectangle 5"/>
          <p:cNvSpPr/>
          <p:nvPr/>
        </p:nvSpPr>
        <p:spPr>
          <a:xfrm>
            <a:off x="5836920" y="2767311"/>
            <a:ext cx="367408" cy="400110"/>
          </a:xfrm>
          <a:prstGeom prst="rect">
            <a:avLst/>
          </a:prstGeom>
        </p:spPr>
        <p:txBody>
          <a:bodyPr wrap="none">
            <a:spAutoFit/>
          </a:bodyPr>
          <a:lstStyle/>
          <a:p>
            <a:r>
              <a:rPr lang="en-US" dirty="0">
                <a:solidFill>
                  <a:schemeClr val="bg1"/>
                </a:solidFill>
                <a:latin typeface="FontAwesome" pitchFamily="2" charset="0"/>
              </a:rPr>
              <a:t></a:t>
            </a:r>
            <a:endParaRPr lang="en-US" dirty="0">
              <a:solidFill>
                <a:schemeClr val="bg1"/>
              </a:solidFill>
            </a:endParaRPr>
          </a:p>
        </p:txBody>
      </p:sp>
      <p:sp>
        <p:nvSpPr>
          <p:cNvPr id="43" name="Rectangle 42"/>
          <p:cNvSpPr/>
          <p:nvPr/>
        </p:nvSpPr>
        <p:spPr>
          <a:xfrm>
            <a:off x="6362428" y="3228975"/>
            <a:ext cx="2781571" cy="1169551"/>
          </a:xfrm>
          <a:prstGeom prst="rect">
            <a:avLst/>
          </a:prstGeom>
        </p:spPr>
        <p:txBody>
          <a:bodyPr wrap="square">
            <a:spAutoFit/>
          </a:bodyPr>
          <a:lstStyle/>
          <a:p>
            <a:pPr marL="285750" indent="-285750">
              <a:buFont typeface="Arial" panose="020B0604020202020204" pitchFamily="34" charset="0"/>
              <a:buChar char="•"/>
            </a:pPr>
            <a:r>
              <a:rPr lang="en-US" sz="1400" dirty="0" smtClean="0">
                <a:solidFill>
                  <a:schemeClr val="bg1">
                    <a:lumMod val="85000"/>
                  </a:schemeClr>
                </a:solidFill>
              </a:rPr>
              <a:t>Connected via </a:t>
            </a:r>
            <a:r>
              <a:rPr lang="en-US" sz="1400" dirty="0" err="1" smtClean="0">
                <a:solidFill>
                  <a:schemeClr val="bg1">
                    <a:lumMod val="85000"/>
                  </a:schemeClr>
                </a:solidFill>
              </a:rPr>
              <a:t>OSGi</a:t>
            </a:r>
            <a:r>
              <a:rPr lang="en-US" sz="1400" dirty="0" smtClean="0">
                <a:solidFill>
                  <a:schemeClr val="bg1">
                    <a:lumMod val="85000"/>
                  </a:schemeClr>
                </a:solidFill>
              </a:rPr>
              <a:t>, messaging, web services, point-to-point</a:t>
            </a:r>
            <a:endParaRPr lang="en-US" sz="1400" dirty="0">
              <a:solidFill>
                <a:schemeClr val="bg1">
                  <a:lumMod val="85000"/>
                </a:schemeClr>
              </a:solidFill>
            </a:endParaRPr>
          </a:p>
          <a:p>
            <a:pPr marL="285750" indent="-285750">
              <a:buFont typeface="Arial" panose="020B0604020202020204" pitchFamily="34" charset="0"/>
              <a:buChar char="•"/>
            </a:pPr>
            <a:r>
              <a:rPr lang="en-US" sz="1400" dirty="0" smtClean="0">
                <a:solidFill>
                  <a:schemeClr val="bg1">
                    <a:lumMod val="85000"/>
                  </a:schemeClr>
                </a:solidFill>
              </a:rPr>
              <a:t>Remain independent of other plug-ins</a:t>
            </a:r>
            <a:endParaRPr lang="en-US" sz="1400" dirty="0">
              <a:solidFill>
                <a:schemeClr val="bg1">
                  <a:lumMod val="85000"/>
                </a:schemeClr>
              </a:solidFill>
            </a:endParaRPr>
          </a:p>
          <a:p>
            <a:pPr marL="285750" indent="-285750">
              <a:buFont typeface="Arial" panose="020B0604020202020204" pitchFamily="34" charset="0"/>
              <a:buChar char="•"/>
            </a:pPr>
            <a:endParaRPr lang="en-US" sz="1400" dirty="0">
              <a:solidFill>
                <a:schemeClr val="bg1">
                  <a:lumMod val="85000"/>
                </a:schemeClr>
              </a:solidFill>
            </a:endParaRPr>
          </a:p>
        </p:txBody>
      </p:sp>
    </p:spTree>
    <p:extLst>
      <p:ext uri="{BB962C8B-B14F-4D97-AF65-F5344CB8AC3E}">
        <p14:creationId xmlns:p14="http://schemas.microsoft.com/office/powerpoint/2010/main" val="3656909270"/>
      </p:ext>
    </p:extLst>
  </p:cSld>
  <p:clrMapOvr>
    <a:masterClrMapping/>
  </p:clrMapOvr>
  <p:transition spd="med" advClick="0" advTm="600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smtClean="0"/>
              <a:t>Microkernel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13</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Able to respond quickly to constantly changing environment. Changes isolated and implemented quickly through loose coupled plug-in modules.</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390250"/>
            <a:chOff x="5638262" y="2422907"/>
            <a:chExt cx="2649923" cy="390250"/>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153888"/>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Plug-ins can be added dynamically (hot-deploy).</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Plug-ins can be tested in isolation and  easily mocked by core system.</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Not naturally high performance, often perform well because only include features you need.</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Core is often smaller in size and deployed as one unit, making it hard to scale.</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Requires thoughtful design and contract governance. Contract versioning, plug-in registry, plug-in granularity, and wide array of connectivity choices make complex.</a:t>
              </a:r>
              <a:endParaRPr lang="en-US" sz="1000" dirty="0">
                <a:solidFill>
                  <a:schemeClr val="tx1">
                    <a:lumMod val="50000"/>
                    <a:lumOff val="50000"/>
                  </a:schemeClr>
                </a:solidFill>
              </a:endParaRP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6" name="Rectangle 45"/>
          <p:cNvSpPr/>
          <p:nvPr/>
        </p:nvSpPr>
        <p:spPr>
          <a:xfrm>
            <a:off x="7714101" y="135911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8" name="Rectangle 47"/>
          <p:cNvSpPr/>
          <p:nvPr/>
        </p:nvSpPr>
        <p:spPr>
          <a:xfrm>
            <a:off x="7711610" y="3396442"/>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51289" y="341433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7717943" y="2400171"/>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274218217"/>
      </p:ext>
    </p:extLst>
  </p:cSld>
  <p:clrMapOvr>
    <a:masterClrMapping/>
  </p:clrMapOvr>
  <p:transition advTm="600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endParaRPr lang="en-US" dirty="0"/>
          </a:p>
        </p:txBody>
      </p:sp>
      <p:sp>
        <p:nvSpPr>
          <p:cNvPr id="3" name="Text Placeholder 2"/>
          <p:cNvSpPr>
            <a:spLocks noGrp="1"/>
          </p:cNvSpPr>
          <p:nvPr>
            <p:ph type="body" sz="half" idx="2"/>
          </p:nvPr>
        </p:nvSpPr>
        <p:spPr/>
        <p:txBody>
          <a:bodyPr/>
          <a:lstStyle/>
          <a:p>
            <a:r>
              <a:rPr lang="en-US" dirty="0" smtClean="0"/>
              <a:t>Collect them all</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14</a:t>
            </a:fld>
            <a:endParaRPr lang="en-US" dirty="0"/>
          </a:p>
        </p:txBody>
      </p:sp>
      <p:pic>
        <p:nvPicPr>
          <p:cNvPr id="6" name="Picture Placeholder 5"/>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92" r="40570"/>
          <a:stretch/>
        </p:blipFill>
        <p:spPr/>
      </p:pic>
      <p:sp>
        <p:nvSpPr>
          <p:cNvPr id="5" name="TextBox 4"/>
          <p:cNvSpPr txBox="1"/>
          <p:nvPr/>
        </p:nvSpPr>
        <p:spPr>
          <a:xfrm>
            <a:off x="0" y="1581150"/>
            <a:ext cx="2895599"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Separately deployed units</a:t>
            </a:r>
          </a:p>
          <a:p>
            <a:pPr marL="285750" indent="-285750">
              <a:buFont typeface="Arial" panose="020B0604020202020204" pitchFamily="34" charset="0"/>
              <a:buChar char="•"/>
            </a:pPr>
            <a:r>
              <a:rPr lang="en-US" sz="1400" dirty="0" smtClean="0">
                <a:solidFill>
                  <a:schemeClr val="bg1"/>
                </a:solidFill>
              </a:rPr>
              <a:t>Distributed Architecture</a:t>
            </a:r>
          </a:p>
          <a:p>
            <a:pPr marL="285750" indent="-285750">
              <a:buFont typeface="Arial" panose="020B0604020202020204" pitchFamily="34" charset="0"/>
              <a:buChar char="•"/>
            </a:pPr>
            <a:r>
              <a:rPr lang="en-US" sz="1400" dirty="0" smtClean="0">
                <a:solidFill>
                  <a:schemeClr val="bg1"/>
                </a:solidFill>
              </a:rPr>
              <a:t>Easier deployment due to isolation</a:t>
            </a:r>
          </a:p>
          <a:p>
            <a:pPr marL="285750" indent="-285750">
              <a:buFont typeface="Arial" panose="020B0604020202020204" pitchFamily="34" charset="0"/>
              <a:buChar char="•"/>
            </a:pPr>
            <a:r>
              <a:rPr lang="en-US" sz="1400" dirty="0" err="1" smtClean="0">
                <a:solidFill>
                  <a:schemeClr val="bg1"/>
                </a:solidFill>
              </a:rPr>
              <a:t>Microservice</a:t>
            </a:r>
            <a:r>
              <a:rPr lang="en-US" sz="1400" dirty="0" smtClean="0">
                <a:solidFill>
                  <a:schemeClr val="bg1"/>
                </a:solidFill>
              </a:rPr>
              <a:t> as a service component</a:t>
            </a:r>
          </a:p>
          <a:p>
            <a:pPr marL="285750" indent="-285750">
              <a:buFont typeface="Arial" panose="020B0604020202020204" pitchFamily="34" charset="0"/>
              <a:buChar char="•"/>
            </a:pPr>
            <a:r>
              <a:rPr lang="en-US" sz="1400" dirty="0" err="1" smtClean="0">
                <a:solidFill>
                  <a:schemeClr val="bg1"/>
                </a:solidFill>
              </a:rPr>
              <a:t>Microservice</a:t>
            </a:r>
            <a:r>
              <a:rPr lang="en-US" sz="1400" dirty="0" smtClean="0">
                <a:solidFill>
                  <a:schemeClr val="bg1"/>
                </a:solidFill>
              </a:rPr>
              <a:t> has a single purpose</a:t>
            </a:r>
          </a:p>
          <a:p>
            <a:pPr marL="285750" indent="-285750">
              <a:buFont typeface="Arial" panose="020B0604020202020204" pitchFamily="34" charset="0"/>
              <a:buChar char="•"/>
            </a:pPr>
            <a:r>
              <a:rPr lang="en-US" sz="1400" dirty="0" smtClean="0">
                <a:solidFill>
                  <a:schemeClr val="bg1"/>
                </a:solidFill>
              </a:rPr>
              <a:t>Evolution </a:t>
            </a:r>
            <a:r>
              <a:rPr lang="en-US" sz="1400" dirty="0">
                <a:solidFill>
                  <a:schemeClr val="bg1"/>
                </a:solidFill>
              </a:rPr>
              <a:t>of monolithic and SOA</a:t>
            </a: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a:solidFill>
                <a:schemeClr val="bg1"/>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1795" y="1419753"/>
            <a:ext cx="3487165" cy="2110560"/>
          </a:xfrm>
          <a:prstGeom prst="rect">
            <a:avLst/>
          </a:prstGeom>
        </p:spPr>
      </p:pic>
    </p:spTree>
    <p:extLst>
      <p:ext uri="{BB962C8B-B14F-4D97-AF65-F5344CB8AC3E}">
        <p14:creationId xmlns:p14="http://schemas.microsoft.com/office/powerpoint/2010/main" val="2700022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API REST-base Topology</a:t>
            </a:r>
            <a:endParaRPr lang="en-US" dirty="0"/>
          </a:p>
        </p:txBody>
      </p:sp>
      <p:sp>
        <p:nvSpPr>
          <p:cNvPr id="8" name="Text Placeholder 7"/>
          <p:cNvSpPr>
            <a:spLocks noGrp="1"/>
          </p:cNvSpPr>
          <p:nvPr>
            <p:ph type="body" sz="half" idx="2"/>
          </p:nvPr>
        </p:nvSpPr>
        <p:spPr/>
        <p:txBody>
          <a:bodyPr/>
          <a:lstStyle/>
          <a:p>
            <a:r>
              <a:rPr lang="en-US" dirty="0" err="1" smtClean="0"/>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15</a:t>
            </a:fld>
            <a:endParaRPr lang="en-US" dirty="0"/>
          </a:p>
        </p:txBody>
      </p:sp>
      <p:sp>
        <p:nvSpPr>
          <p:cNvPr id="38" name="Text Placeholder 3"/>
          <p:cNvSpPr txBox="1">
            <a:spLocks/>
          </p:cNvSpPr>
          <p:nvPr/>
        </p:nvSpPr>
        <p:spPr>
          <a:xfrm>
            <a:off x="902648" y="1890458"/>
            <a:ext cx="1554913"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4"/>
                </a:solidFill>
                <a:effectLst/>
                <a:uLnTx/>
                <a:uFillTx/>
                <a:latin typeface="+mj-lt"/>
                <a:ea typeface="+mn-ea"/>
                <a:cs typeface="+mn-cs"/>
              </a:rPr>
              <a:t>Useful</a:t>
            </a:r>
            <a:r>
              <a:rPr kumimoji="0" lang="en-US" b="1" i="0" u="none" strike="noStrike" kern="1200" cap="none" spc="0" normalizeH="0" noProof="0" dirty="0" smtClean="0">
                <a:ln>
                  <a:noFill/>
                </a:ln>
                <a:solidFill>
                  <a:schemeClr val="accent4"/>
                </a:solidFill>
                <a:effectLst/>
                <a:uLnTx/>
                <a:uFillTx/>
                <a:latin typeface="+mj-lt"/>
                <a:ea typeface="+mn-ea"/>
                <a:cs typeface="+mn-cs"/>
              </a:rPr>
              <a:t> for websites</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45" name="Text Placeholder 3"/>
          <p:cNvSpPr txBox="1">
            <a:spLocks/>
          </p:cNvSpPr>
          <p:nvPr/>
        </p:nvSpPr>
        <p:spPr>
          <a:xfrm>
            <a:off x="853348" y="2710292"/>
            <a:ext cx="1724831"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4"/>
                </a:solidFill>
                <a:effectLst/>
                <a:uLnTx/>
                <a:uFillTx/>
                <a:latin typeface="+mj-lt"/>
                <a:ea typeface="+mn-ea"/>
                <a:cs typeface="+mn-cs"/>
              </a:rPr>
              <a:t>Fine-grained</a:t>
            </a:r>
            <a:r>
              <a:rPr kumimoji="0" lang="en-US" b="1" i="0" u="none" strike="noStrike" kern="1200" cap="none" spc="0" normalizeH="0" noProof="0" dirty="0" smtClean="0">
                <a:ln>
                  <a:noFill/>
                </a:ln>
                <a:solidFill>
                  <a:schemeClr val="accent4"/>
                </a:solidFill>
                <a:effectLst/>
                <a:uLnTx/>
                <a:uFillTx/>
                <a:latin typeface="+mj-lt"/>
                <a:ea typeface="+mn-ea"/>
                <a:cs typeface="+mn-cs"/>
              </a:rPr>
              <a:t> services</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51" name="Text Placeholder 3"/>
          <p:cNvSpPr txBox="1">
            <a:spLocks/>
          </p:cNvSpPr>
          <p:nvPr/>
        </p:nvSpPr>
        <p:spPr>
          <a:xfrm>
            <a:off x="870470" y="3527744"/>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REST-based interface</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63" name="Freeform 45"/>
          <p:cNvSpPr>
            <a:spLocks noEditPoints="1"/>
          </p:cNvSpPr>
          <p:nvPr/>
        </p:nvSpPr>
        <p:spPr bwMode="auto">
          <a:xfrm>
            <a:off x="457200" y="185431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45"/>
          <p:cNvSpPr>
            <a:spLocks noEditPoints="1"/>
          </p:cNvSpPr>
          <p:nvPr/>
        </p:nvSpPr>
        <p:spPr bwMode="auto">
          <a:xfrm>
            <a:off x="457200" y="347998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7160" y="1144561"/>
            <a:ext cx="6244907" cy="3562350"/>
          </a:xfrm>
          <a:prstGeom prst="rect">
            <a:avLst/>
          </a:prstGeom>
        </p:spPr>
      </p:pic>
    </p:spTree>
    <p:extLst>
      <p:ext uri="{BB962C8B-B14F-4D97-AF65-F5344CB8AC3E}">
        <p14:creationId xmlns:p14="http://schemas.microsoft.com/office/powerpoint/2010/main" val="3487959979"/>
      </p:ext>
    </p:extLst>
  </p:cSld>
  <p:clrMapOvr>
    <a:masterClrMapping/>
  </p:clrMapOvr>
  <p:transition spd="med" advClick="0" advTm="600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REST-base Topology</a:t>
            </a:r>
            <a:endParaRPr lang="en-US" dirty="0"/>
          </a:p>
        </p:txBody>
      </p:sp>
      <p:sp>
        <p:nvSpPr>
          <p:cNvPr id="8" name="Text Placeholder 7"/>
          <p:cNvSpPr>
            <a:spLocks noGrp="1"/>
          </p:cNvSpPr>
          <p:nvPr>
            <p:ph type="body" sz="half" idx="2"/>
          </p:nvPr>
        </p:nvSpPr>
        <p:spPr/>
        <p:txBody>
          <a:bodyPr/>
          <a:lstStyle/>
          <a:p>
            <a:r>
              <a:rPr lang="en-US" dirty="0" err="1" smtClean="0"/>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16</a:t>
            </a:fld>
            <a:endParaRPr lang="en-US" dirty="0"/>
          </a:p>
        </p:txBody>
      </p:sp>
      <p:grpSp>
        <p:nvGrpSpPr>
          <p:cNvPr id="5" name="Group 4"/>
          <p:cNvGrpSpPr/>
          <p:nvPr/>
        </p:nvGrpSpPr>
        <p:grpSpPr>
          <a:xfrm>
            <a:off x="457200" y="1854314"/>
            <a:ext cx="2490880" cy="310968"/>
            <a:chOff x="457200" y="1854314"/>
            <a:chExt cx="2490880" cy="310968"/>
          </a:xfrm>
        </p:grpSpPr>
        <p:sp>
          <p:nvSpPr>
            <p:cNvPr id="38" name="Text Placeholder 3"/>
            <p:cNvSpPr txBox="1">
              <a:spLocks/>
            </p:cNvSpPr>
            <p:nvPr/>
          </p:nvSpPr>
          <p:spPr>
            <a:xfrm>
              <a:off x="902648" y="1890458"/>
              <a:ext cx="2045432"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4"/>
                  </a:solidFill>
                  <a:effectLst/>
                  <a:uLnTx/>
                  <a:uFillTx/>
                  <a:latin typeface="+mj-lt"/>
                  <a:ea typeface="+mn-ea"/>
                  <a:cs typeface="+mn-cs"/>
                </a:rPr>
                <a:t>Useful</a:t>
              </a:r>
              <a:r>
                <a:rPr kumimoji="0" lang="en-US" b="1" i="0" u="none" strike="noStrike" kern="1200" cap="none" spc="0" normalizeH="0" noProof="0" dirty="0" smtClean="0">
                  <a:ln>
                    <a:noFill/>
                  </a:ln>
                  <a:solidFill>
                    <a:schemeClr val="accent4"/>
                  </a:solidFill>
                  <a:effectLst/>
                  <a:uLnTx/>
                  <a:uFillTx/>
                  <a:latin typeface="+mj-lt"/>
                  <a:ea typeface="+mn-ea"/>
                  <a:cs typeface="+mn-cs"/>
                </a:rPr>
                <a:t> for  fat-client apps</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63" name="Freeform 45"/>
            <p:cNvSpPr>
              <a:spLocks noEditPoints="1"/>
            </p:cNvSpPr>
            <p:nvPr/>
          </p:nvSpPr>
          <p:spPr bwMode="auto">
            <a:xfrm>
              <a:off x="457200" y="185431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2672412" cy="310968"/>
            <a:chOff x="457200" y="2667148"/>
            <a:chExt cx="2672412" cy="310968"/>
          </a:xfrm>
        </p:grpSpPr>
        <p:sp>
          <p:nvSpPr>
            <p:cNvPr id="45" name="Text Placeholder 3"/>
            <p:cNvSpPr txBox="1">
              <a:spLocks/>
            </p:cNvSpPr>
            <p:nvPr/>
          </p:nvSpPr>
          <p:spPr>
            <a:xfrm>
              <a:off x="853348" y="2710292"/>
              <a:ext cx="227626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Coarse-grained components</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160543" cy="310968"/>
            <a:chOff x="457200" y="3743188"/>
            <a:chExt cx="2160543" cy="310968"/>
          </a:xfrm>
        </p:grpSpPr>
        <p:sp>
          <p:nvSpPr>
            <p:cNvPr id="51" name="Text Placeholder 3"/>
            <p:cNvSpPr txBox="1">
              <a:spLocks/>
            </p:cNvSpPr>
            <p:nvPr/>
          </p:nvSpPr>
          <p:spPr>
            <a:xfrm>
              <a:off x="870470" y="3790950"/>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REST-based interface</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848" y="1043464"/>
            <a:ext cx="6073398" cy="3920491"/>
          </a:xfrm>
          <a:prstGeom prst="rect">
            <a:avLst/>
          </a:prstGeom>
        </p:spPr>
      </p:pic>
      <p:grpSp>
        <p:nvGrpSpPr>
          <p:cNvPr id="4" name="Group 3"/>
          <p:cNvGrpSpPr/>
          <p:nvPr/>
        </p:nvGrpSpPr>
        <p:grpSpPr>
          <a:xfrm>
            <a:off x="457200" y="2483939"/>
            <a:ext cx="2289295" cy="310968"/>
            <a:chOff x="457200" y="2272170"/>
            <a:chExt cx="2289295" cy="310968"/>
          </a:xfrm>
        </p:grpSpPr>
        <p:sp>
          <p:nvSpPr>
            <p:cNvPr id="13" name="Text Placeholder 3"/>
            <p:cNvSpPr txBox="1">
              <a:spLocks/>
            </p:cNvSpPr>
            <p:nvPr/>
          </p:nvSpPr>
          <p:spPr>
            <a:xfrm>
              <a:off x="853348" y="2315314"/>
              <a:ext cx="1893147"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Through screen not API</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12378694"/>
      </p:ext>
    </p:extLst>
  </p:cSld>
  <p:clrMapOvr>
    <a:masterClrMapping/>
  </p:clrMapOvr>
  <p:transition spd="med" advClick="0" advTm="600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Centralized Messaging Topology</a:t>
            </a:r>
            <a:endParaRPr lang="en-US" dirty="0"/>
          </a:p>
        </p:txBody>
      </p:sp>
      <p:sp>
        <p:nvSpPr>
          <p:cNvPr id="8" name="Text Placeholder 7"/>
          <p:cNvSpPr>
            <a:spLocks noGrp="1"/>
          </p:cNvSpPr>
          <p:nvPr>
            <p:ph type="body" sz="half" idx="2"/>
          </p:nvPr>
        </p:nvSpPr>
        <p:spPr/>
        <p:txBody>
          <a:bodyPr/>
          <a:lstStyle/>
          <a:p>
            <a:r>
              <a:rPr lang="en-US" dirty="0" err="1" smtClean="0"/>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17</a:t>
            </a:fld>
            <a:endParaRPr lang="en-US" dirty="0"/>
          </a:p>
        </p:txBody>
      </p:sp>
      <p:grpSp>
        <p:nvGrpSpPr>
          <p:cNvPr id="5" name="Group 4"/>
          <p:cNvGrpSpPr/>
          <p:nvPr/>
        </p:nvGrpSpPr>
        <p:grpSpPr>
          <a:xfrm>
            <a:off x="468736" y="1773662"/>
            <a:ext cx="2027612" cy="430887"/>
            <a:chOff x="457200" y="1890458"/>
            <a:chExt cx="2027612" cy="430887"/>
          </a:xfrm>
        </p:grpSpPr>
        <p:sp>
          <p:nvSpPr>
            <p:cNvPr id="38" name="Text Placeholder 3"/>
            <p:cNvSpPr txBox="1">
              <a:spLocks/>
            </p:cNvSpPr>
            <p:nvPr/>
          </p:nvSpPr>
          <p:spPr>
            <a:xfrm>
              <a:off x="902648" y="1890458"/>
              <a:ext cx="1582164" cy="430887"/>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4"/>
                  </a:solidFill>
                  <a:effectLst/>
                  <a:uLnTx/>
                  <a:uFillTx/>
                  <a:latin typeface="+mj-lt"/>
                  <a:ea typeface="+mn-ea"/>
                  <a:cs typeface="+mn-cs"/>
                </a:rPr>
                <a:t>Remote Access via </a:t>
              </a:r>
              <a:br>
                <a:rPr kumimoji="0" lang="en-US" b="1" i="0" u="none" strike="noStrike" kern="1200" cap="none" spc="0" normalizeH="0" baseline="0" noProof="0" dirty="0" smtClean="0">
                  <a:ln>
                    <a:noFill/>
                  </a:ln>
                  <a:solidFill>
                    <a:schemeClr val="accent4"/>
                  </a:solidFill>
                  <a:effectLst/>
                  <a:uLnTx/>
                  <a:uFillTx/>
                  <a:latin typeface="+mj-lt"/>
                  <a:ea typeface="+mn-ea"/>
                  <a:cs typeface="+mn-cs"/>
                </a:rPr>
              </a:br>
              <a:r>
                <a:rPr kumimoji="0" lang="en-US" b="1" i="0" u="none" strike="noStrike" kern="1200" cap="none" spc="0" normalizeH="0" baseline="0" noProof="0" dirty="0" smtClean="0">
                  <a:ln>
                    <a:noFill/>
                  </a:ln>
                  <a:solidFill>
                    <a:schemeClr val="accent4"/>
                  </a:solidFill>
                  <a:effectLst/>
                  <a:uLnTx/>
                  <a:uFillTx/>
                  <a:latin typeface="+mj-lt"/>
                  <a:ea typeface="+mn-ea"/>
                  <a:cs typeface="+mn-cs"/>
                </a:rPr>
                <a:t>Message Broker</a:t>
              </a:r>
            </a:p>
          </p:txBody>
        </p:sp>
        <p:sp>
          <p:nvSpPr>
            <p:cNvPr id="63" name="Freeform 45"/>
            <p:cNvSpPr>
              <a:spLocks noEditPoints="1"/>
            </p:cNvSpPr>
            <p:nvPr/>
          </p:nvSpPr>
          <p:spPr bwMode="auto">
            <a:xfrm>
              <a:off x="457200" y="195041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2672412" cy="310968"/>
            <a:chOff x="457200" y="2667148"/>
            <a:chExt cx="2672412" cy="310968"/>
          </a:xfrm>
        </p:grpSpPr>
        <p:sp>
          <p:nvSpPr>
            <p:cNvPr id="45" name="Text Placeholder 3"/>
            <p:cNvSpPr txBox="1">
              <a:spLocks/>
            </p:cNvSpPr>
            <p:nvPr/>
          </p:nvSpPr>
          <p:spPr>
            <a:xfrm>
              <a:off x="853348" y="2710292"/>
              <a:ext cx="227626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Coarse-grained components</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160543" cy="310968"/>
            <a:chOff x="457200" y="3743188"/>
            <a:chExt cx="2160543" cy="310968"/>
          </a:xfrm>
        </p:grpSpPr>
        <p:sp>
          <p:nvSpPr>
            <p:cNvPr id="51" name="Text Placeholder 3"/>
            <p:cNvSpPr txBox="1">
              <a:spLocks/>
            </p:cNvSpPr>
            <p:nvPr/>
          </p:nvSpPr>
          <p:spPr>
            <a:xfrm>
              <a:off x="870470" y="3790950"/>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REST-based interface</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457200" y="2483939"/>
            <a:ext cx="1508632" cy="310968"/>
            <a:chOff x="457200" y="2272170"/>
            <a:chExt cx="1508632" cy="310968"/>
          </a:xfrm>
        </p:grpSpPr>
        <p:sp>
          <p:nvSpPr>
            <p:cNvPr id="13" name="Text Placeholder 3"/>
            <p:cNvSpPr txBox="1">
              <a:spLocks/>
            </p:cNvSpPr>
            <p:nvPr/>
          </p:nvSpPr>
          <p:spPr>
            <a:xfrm>
              <a:off x="853348" y="2315314"/>
              <a:ext cx="111248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NOT SOA-Lite</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031" y="937249"/>
            <a:ext cx="5582076" cy="4269306"/>
          </a:xfrm>
          <a:prstGeom prst="rect">
            <a:avLst/>
          </a:prstGeom>
        </p:spPr>
      </p:pic>
    </p:spTree>
    <p:extLst>
      <p:ext uri="{BB962C8B-B14F-4D97-AF65-F5344CB8AC3E}">
        <p14:creationId xmlns:p14="http://schemas.microsoft.com/office/powerpoint/2010/main" val="3563825385"/>
      </p:ext>
    </p:extLst>
  </p:cSld>
  <p:clrMapOvr>
    <a:masterClrMapping/>
  </p:clrMapOvr>
  <p:transition spd="med" advClick="0" advTm="600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714376" y="0"/>
            <a:ext cx="7715248" cy="5143499"/>
          </a:xfrm>
        </p:spPr>
      </p:pic>
      <p:sp>
        <p:nvSpPr>
          <p:cNvPr id="32" name="Rectangle 31"/>
          <p:cNvSpPr/>
          <p:nvPr/>
        </p:nvSpPr>
        <p:spPr>
          <a:xfrm>
            <a:off x="-1" y="0"/>
            <a:ext cx="4399179" cy="5143500"/>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TextBox 20"/>
          <p:cNvSpPr txBox="1"/>
          <p:nvPr/>
        </p:nvSpPr>
        <p:spPr>
          <a:xfrm>
            <a:off x="154877" y="1200968"/>
            <a:ext cx="4071481" cy="215444"/>
          </a:xfrm>
          <a:prstGeom prst="rect">
            <a:avLst/>
          </a:prstGeom>
          <a:noFill/>
        </p:spPr>
        <p:txBody>
          <a:bodyPr wrap="square" lIns="0" tIns="0" rIns="0" bIns="0" rtlCol="0">
            <a:spAutoFit/>
          </a:bodyPr>
          <a:lstStyle/>
          <a:p>
            <a:pPr algn="ctr"/>
            <a:r>
              <a:rPr lang="en-US" sz="1400" dirty="0" smtClean="0">
                <a:solidFill>
                  <a:schemeClr val="bg1"/>
                </a:solidFill>
              </a:rPr>
              <a:t>Avoid Dependencies and Orchestration</a:t>
            </a:r>
            <a:endParaRPr lang="en-US" sz="1400" dirty="0">
              <a:solidFill>
                <a:schemeClr val="bg1"/>
              </a:solidFill>
            </a:endParaRPr>
          </a:p>
        </p:txBody>
      </p:sp>
      <p:sp>
        <p:nvSpPr>
          <p:cNvPr id="39" name="Rectangle 38"/>
          <p:cNvSpPr/>
          <p:nvPr/>
        </p:nvSpPr>
        <p:spPr>
          <a:xfrm>
            <a:off x="0" y="4818422"/>
            <a:ext cx="4399178" cy="3250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81040" y="624898"/>
            <a:ext cx="3684022" cy="400110"/>
          </a:xfrm>
          <a:prstGeom prst="rect">
            <a:avLst/>
          </a:prstGeom>
        </p:spPr>
        <p:txBody>
          <a:bodyPr wrap="none">
            <a:spAutoFit/>
          </a:bodyPr>
          <a:lstStyle/>
          <a:p>
            <a:r>
              <a:rPr lang="en-US" b="1" dirty="0" smtClean="0">
                <a:solidFill>
                  <a:schemeClr val="bg1"/>
                </a:solidFill>
              </a:rPr>
              <a:t>Granularity of Service Components</a:t>
            </a:r>
          </a:p>
        </p:txBody>
      </p:sp>
      <p:cxnSp>
        <p:nvCxnSpPr>
          <p:cNvPr id="42" name="Straight Connector 41"/>
          <p:cNvCxnSpPr/>
          <p:nvPr/>
        </p:nvCxnSpPr>
        <p:spPr>
          <a:xfrm>
            <a:off x="1376959" y="1085754"/>
            <a:ext cx="16452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Right Triangle 42"/>
          <p:cNvSpPr/>
          <p:nvPr/>
        </p:nvSpPr>
        <p:spPr>
          <a:xfrm rot="18900000">
            <a:off x="1940357" y="-259232"/>
            <a:ext cx="518463" cy="51846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4"/>
          <p:cNvGrpSpPr/>
          <p:nvPr/>
        </p:nvGrpSpPr>
        <p:grpSpPr>
          <a:xfrm>
            <a:off x="1323630" y="1652199"/>
            <a:ext cx="3075548" cy="603862"/>
            <a:chOff x="1260130" y="2042243"/>
            <a:chExt cx="2649923" cy="603862"/>
          </a:xfrm>
        </p:grpSpPr>
        <p:sp>
          <p:nvSpPr>
            <p:cNvPr id="12" name="TextBox 11"/>
            <p:cNvSpPr txBox="1"/>
            <p:nvPr/>
          </p:nvSpPr>
          <p:spPr>
            <a:xfrm>
              <a:off x="1260131" y="2042243"/>
              <a:ext cx="772071" cy="246221"/>
            </a:xfrm>
            <a:prstGeom prst="rect">
              <a:avLst/>
            </a:prstGeom>
            <a:noFill/>
          </p:spPr>
          <p:txBody>
            <a:bodyPr wrap="none" lIns="0" tIns="0" rIns="0" bIns="0" rtlCol="0" anchor="ctr">
              <a:spAutoFit/>
            </a:bodyPr>
            <a:lstStyle/>
            <a:p>
              <a:r>
                <a:rPr lang="en-US" sz="1600" b="1" dirty="0" smtClean="0">
                  <a:solidFill>
                    <a:schemeClr val="bg1"/>
                  </a:solidFill>
                </a:rPr>
                <a:t>Too Coarse</a:t>
              </a:r>
              <a:endParaRPr lang="en-US" sz="1600" b="1" dirty="0">
                <a:solidFill>
                  <a:schemeClr val="bg1"/>
                </a:solidFill>
              </a:endParaRPr>
            </a:p>
          </p:txBody>
        </p:sp>
        <p:sp>
          <p:nvSpPr>
            <p:cNvPr id="13" name="TextBox 12"/>
            <p:cNvSpPr txBox="1"/>
            <p:nvPr/>
          </p:nvSpPr>
          <p:spPr>
            <a:xfrm>
              <a:off x="1260130" y="2261384"/>
              <a:ext cx="2649923" cy="384721"/>
            </a:xfrm>
            <a:prstGeom prst="rect">
              <a:avLst/>
            </a:prstGeom>
            <a:noFill/>
          </p:spPr>
          <p:txBody>
            <a:bodyPr wrap="square" lIns="0" tIns="0" rtlCol="0" anchor="t">
              <a:spAutoFit/>
            </a:bodyPr>
            <a:lstStyle/>
            <a:p>
              <a:pPr lvl="0" defTabSz="914400">
                <a:spcBef>
                  <a:spcPct val="20000"/>
                </a:spcBef>
                <a:defRPr/>
              </a:pPr>
              <a:r>
                <a:rPr lang="en-US" sz="1100" dirty="0" smtClean="0">
                  <a:solidFill>
                    <a:schemeClr val="bg1"/>
                  </a:solidFill>
                </a:rPr>
                <a:t>May not realize benefits of deployment, scalability, testability, &amp; loose coupling.</a:t>
              </a:r>
              <a:endParaRPr lang="en-US" sz="1100" dirty="0">
                <a:solidFill>
                  <a:schemeClr val="bg1"/>
                </a:solidFill>
              </a:endParaRPr>
            </a:p>
          </p:txBody>
        </p:sp>
      </p:grpSp>
      <p:grpSp>
        <p:nvGrpSpPr>
          <p:cNvPr id="3" name="Group 5"/>
          <p:cNvGrpSpPr/>
          <p:nvPr/>
        </p:nvGrpSpPr>
        <p:grpSpPr>
          <a:xfrm>
            <a:off x="1323630" y="2652208"/>
            <a:ext cx="3075548" cy="805748"/>
            <a:chOff x="1260130" y="2932026"/>
            <a:chExt cx="3075548" cy="805748"/>
          </a:xfrm>
        </p:grpSpPr>
        <p:sp>
          <p:nvSpPr>
            <p:cNvPr id="16" name="TextBox 15"/>
            <p:cNvSpPr txBox="1"/>
            <p:nvPr/>
          </p:nvSpPr>
          <p:spPr>
            <a:xfrm>
              <a:off x="1260131" y="2932026"/>
              <a:ext cx="639599" cy="246221"/>
            </a:xfrm>
            <a:prstGeom prst="rect">
              <a:avLst/>
            </a:prstGeom>
            <a:noFill/>
          </p:spPr>
          <p:txBody>
            <a:bodyPr wrap="none" lIns="0" tIns="0" rIns="0" bIns="0" rtlCol="0" anchor="ctr">
              <a:spAutoFit/>
            </a:bodyPr>
            <a:lstStyle/>
            <a:p>
              <a:r>
                <a:rPr lang="en-US" sz="1600" b="1" dirty="0" smtClean="0">
                  <a:solidFill>
                    <a:schemeClr val="bg1"/>
                  </a:solidFill>
                </a:rPr>
                <a:t>Too</a:t>
              </a:r>
              <a:r>
                <a:rPr lang="en-US" sz="1400" b="1" dirty="0" smtClean="0">
                  <a:solidFill>
                    <a:schemeClr val="bg1"/>
                  </a:solidFill>
                </a:rPr>
                <a:t> Fine</a:t>
              </a:r>
              <a:endParaRPr lang="en-US" sz="1400" b="1" dirty="0">
                <a:solidFill>
                  <a:schemeClr val="bg1"/>
                </a:solidFill>
              </a:endParaRPr>
            </a:p>
          </p:txBody>
        </p:sp>
        <p:sp>
          <p:nvSpPr>
            <p:cNvPr id="17" name="TextBox 16"/>
            <p:cNvSpPr txBox="1"/>
            <p:nvPr/>
          </p:nvSpPr>
          <p:spPr>
            <a:xfrm>
              <a:off x="1260130" y="3183776"/>
              <a:ext cx="3075548" cy="553998"/>
            </a:xfrm>
            <a:prstGeom prst="rect">
              <a:avLst/>
            </a:prstGeom>
            <a:noFill/>
          </p:spPr>
          <p:txBody>
            <a:bodyPr wrap="square" lIns="0" tIns="0" rtlCol="0" anchor="t">
              <a:spAutoFit/>
            </a:bodyPr>
            <a:lstStyle/>
            <a:p>
              <a:pPr lvl="0" defTabSz="914400">
                <a:spcBef>
                  <a:spcPct val="20000"/>
                </a:spcBef>
                <a:defRPr/>
              </a:pPr>
              <a:r>
                <a:rPr lang="en-US" sz="1100" dirty="0" smtClean="0">
                  <a:solidFill>
                    <a:schemeClr val="bg1"/>
                  </a:solidFill>
                </a:rPr>
                <a:t>Leads to service orchestration, which turns lean </a:t>
              </a:r>
              <a:r>
                <a:rPr lang="en-US" sz="1100" dirty="0" err="1" smtClean="0">
                  <a:solidFill>
                    <a:schemeClr val="bg1"/>
                  </a:solidFill>
                </a:rPr>
                <a:t>microservices</a:t>
              </a:r>
              <a:r>
                <a:rPr lang="en-US" sz="1100" dirty="0" smtClean="0">
                  <a:solidFill>
                    <a:schemeClr val="bg1"/>
                  </a:solidFill>
                </a:rPr>
                <a:t> into heavy SOA, with complexity, confusion, expense, &amp; cruft.</a:t>
              </a:r>
              <a:endParaRPr lang="en-US" sz="1100" dirty="0">
                <a:solidFill>
                  <a:schemeClr val="bg1"/>
                </a:solidFill>
              </a:endParaRPr>
            </a:p>
          </p:txBody>
        </p:sp>
      </p:grpSp>
      <p:grpSp>
        <p:nvGrpSpPr>
          <p:cNvPr id="4" name="Group 6"/>
          <p:cNvGrpSpPr/>
          <p:nvPr/>
        </p:nvGrpSpPr>
        <p:grpSpPr>
          <a:xfrm>
            <a:off x="1323630" y="3832417"/>
            <a:ext cx="3075548" cy="588475"/>
            <a:chOff x="1260130" y="3870517"/>
            <a:chExt cx="3075548" cy="588475"/>
          </a:xfrm>
        </p:grpSpPr>
        <p:sp>
          <p:nvSpPr>
            <p:cNvPr id="20" name="TextBox 19"/>
            <p:cNvSpPr txBox="1"/>
            <p:nvPr/>
          </p:nvSpPr>
          <p:spPr>
            <a:xfrm>
              <a:off x="1260131" y="3870517"/>
              <a:ext cx="726161" cy="215444"/>
            </a:xfrm>
            <a:prstGeom prst="rect">
              <a:avLst/>
            </a:prstGeom>
            <a:noFill/>
          </p:spPr>
          <p:txBody>
            <a:bodyPr wrap="none" lIns="0" tIns="0" rIns="0" bIns="0" rtlCol="0" anchor="ctr">
              <a:spAutoFit/>
            </a:bodyPr>
            <a:lstStyle/>
            <a:p>
              <a:r>
                <a:rPr lang="en-US" sz="1400" b="1" dirty="0" smtClean="0">
                  <a:solidFill>
                    <a:schemeClr val="bg1"/>
                  </a:solidFill>
                </a:rPr>
                <a:t>Just Right</a:t>
              </a:r>
              <a:endParaRPr lang="en-US" sz="1400" b="1" dirty="0">
                <a:solidFill>
                  <a:schemeClr val="bg1"/>
                </a:solidFill>
              </a:endParaRPr>
            </a:p>
          </p:txBody>
        </p:sp>
        <p:sp>
          <p:nvSpPr>
            <p:cNvPr id="22" name="TextBox 21"/>
            <p:cNvSpPr txBox="1"/>
            <p:nvPr/>
          </p:nvSpPr>
          <p:spPr>
            <a:xfrm>
              <a:off x="1260130" y="4074271"/>
              <a:ext cx="3075548" cy="384721"/>
            </a:xfrm>
            <a:prstGeom prst="rect">
              <a:avLst/>
            </a:prstGeom>
            <a:noFill/>
          </p:spPr>
          <p:txBody>
            <a:bodyPr wrap="square" lIns="0" tIns="0" rtlCol="0" anchor="t">
              <a:spAutoFit/>
            </a:bodyPr>
            <a:lstStyle/>
            <a:p>
              <a:pPr lvl="0" defTabSz="914400">
                <a:spcBef>
                  <a:spcPct val="20000"/>
                </a:spcBef>
                <a:defRPr/>
              </a:pPr>
              <a:r>
                <a:rPr lang="en-US" sz="1100" dirty="0" smtClean="0">
                  <a:solidFill>
                    <a:schemeClr val="bg1"/>
                  </a:solidFill>
                </a:rPr>
                <a:t>Get all of the agility, deploy-ability, testability, scalability, &amp; develop-ability</a:t>
              </a:r>
              <a:endParaRPr lang="en-US" sz="1100" dirty="0">
                <a:solidFill>
                  <a:schemeClr val="bg1"/>
                </a:solidFill>
              </a:endParaRPr>
            </a:p>
          </p:txBody>
        </p:sp>
      </p:grpSp>
      <p:sp>
        <p:nvSpPr>
          <p:cNvPr id="14" name="Oval 13"/>
          <p:cNvSpPr/>
          <p:nvPr/>
        </p:nvSpPr>
        <p:spPr>
          <a:xfrm>
            <a:off x="469203" y="1657350"/>
            <a:ext cx="723797" cy="7030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bg1"/>
              </a:solidFill>
              <a:latin typeface="FontAwesome" pitchFamily="2" charset="0"/>
            </a:endParaRPr>
          </a:p>
        </p:txBody>
      </p:sp>
      <p:sp>
        <p:nvSpPr>
          <p:cNvPr id="18" name="Oval 17"/>
          <p:cNvSpPr/>
          <p:nvPr/>
        </p:nvSpPr>
        <p:spPr>
          <a:xfrm>
            <a:off x="469203" y="2689968"/>
            <a:ext cx="723797" cy="7030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3" name="Oval 22"/>
          <p:cNvSpPr/>
          <p:nvPr/>
        </p:nvSpPr>
        <p:spPr>
          <a:xfrm>
            <a:off x="469203" y="3831705"/>
            <a:ext cx="723797" cy="7030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9" name="Rectangle 8"/>
          <p:cNvSpPr/>
          <p:nvPr/>
        </p:nvSpPr>
        <p:spPr>
          <a:xfrm>
            <a:off x="592488" y="1518997"/>
            <a:ext cx="506870" cy="923330"/>
          </a:xfrm>
          <a:prstGeom prst="rect">
            <a:avLst/>
          </a:prstGeom>
          <a:noFill/>
        </p:spPr>
        <p:txBody>
          <a:bodyPr wrap="none" lIns="91440" tIns="45720" rIns="91440" bIns="45720">
            <a:spAutoFit/>
          </a:bodyPr>
          <a:lstStyle/>
          <a:p>
            <a:pPr algn="ctr"/>
            <a:r>
              <a:rPr lang="en-US" sz="5400" b="0" cap="none" spc="0" dirty="0" smtClean="0">
                <a:ln w="0"/>
                <a:solidFill>
                  <a:schemeClr val="bg1"/>
                </a:solidFill>
                <a:effectLst>
                  <a:outerShdw blurRad="38100" dist="19050" dir="2700000" algn="tl" rotWithShape="0">
                    <a:schemeClr val="dk1">
                      <a:alpha val="40000"/>
                    </a:schemeClr>
                  </a:outerShdw>
                </a:effectLst>
              </a:rPr>
              <a:t>L</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30" name="Rectangle 29"/>
          <p:cNvSpPr/>
          <p:nvPr/>
        </p:nvSpPr>
        <p:spPr>
          <a:xfrm>
            <a:off x="555224" y="2562820"/>
            <a:ext cx="551754" cy="923330"/>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S</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31" name="Rectangle 30"/>
          <p:cNvSpPr/>
          <p:nvPr/>
        </p:nvSpPr>
        <p:spPr>
          <a:xfrm>
            <a:off x="487898" y="3711787"/>
            <a:ext cx="686406" cy="923330"/>
          </a:xfrm>
          <a:prstGeom prst="rect">
            <a:avLst/>
          </a:prstGeom>
          <a:noFill/>
        </p:spPr>
        <p:txBody>
          <a:bodyPr wrap="none" lIns="91440" tIns="45720" rIns="91440" bIns="45720">
            <a:spAutoFit/>
          </a:bodyPr>
          <a:lstStyle/>
          <a:p>
            <a:pPr algn="ctr"/>
            <a:r>
              <a:rPr lang="en-US" sz="5400" dirty="0" smtClean="0">
                <a:ln w="0"/>
                <a:solidFill>
                  <a:schemeClr val="bg1"/>
                </a:solidFill>
                <a:effectLst>
                  <a:outerShdw blurRad="38100" dist="19050" dir="2700000" algn="tl" rotWithShape="0">
                    <a:schemeClr val="dk1">
                      <a:alpha val="40000"/>
                    </a:schemeClr>
                  </a:outerShdw>
                </a:effectLst>
              </a:rPr>
              <a:t>M</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10" name="Slide Number Placeholder 9"/>
          <p:cNvSpPr>
            <a:spLocks noGrp="1"/>
          </p:cNvSpPr>
          <p:nvPr>
            <p:ph type="sldNum" sz="quarter" idx="12"/>
          </p:nvPr>
        </p:nvSpPr>
        <p:spPr/>
        <p:txBody>
          <a:bodyPr/>
          <a:lstStyle/>
          <a:p>
            <a:fld id="{C136B7D2-B98C-44FD-8D04-7EC62A564975}" type="slidenum">
              <a:rPr lang="en-US" smtClean="0"/>
              <a:pPr/>
              <a:t>18</a:t>
            </a:fld>
            <a:endParaRPr lang="en-US" dirty="0"/>
          </a:p>
        </p:txBody>
      </p:sp>
    </p:spTree>
    <p:extLst>
      <p:ext uri="{BB962C8B-B14F-4D97-AF65-F5344CB8AC3E}">
        <p14:creationId xmlns:p14="http://schemas.microsoft.com/office/powerpoint/2010/main" val="3420711627"/>
      </p:ext>
    </p:extLst>
  </p:cSld>
  <p:clrMapOvr>
    <a:masterClrMapping/>
  </p:clrMapOvr>
  <p:transition spd="med" advClick="0" advTm="600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err="1" smtClean="0"/>
              <a:t>Microservices</a:t>
            </a:r>
            <a:r>
              <a:rPr lang="en-US" dirty="0" smtClean="0"/>
              <a:t>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19</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Able to respond quickly to constantly changing environment. Separate deployed units, changes limited to single service component.</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Easy to deploy due to the decoupled nature of event-processing components.</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665419"/>
            <a:chOff x="5638262" y="3454112"/>
            <a:chExt cx="2649923" cy="665419"/>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Isolation of business functionality into independent applications makes easy to test. Regression a particular service is possible.</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672788"/>
            <a:chOff x="885153" y="1438589"/>
            <a:chExt cx="2621653" cy="672788"/>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Possible to create performant solution, but pattern does not lend itself to performance, due  to distributed nature of pattern.</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Because app is split into separate deployment unit, each service can be scaled.</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 Due to isolation of distinct service components , development is focused on smaller scope. Less chance a developer’s changes will impact other service components.</a:t>
              </a:r>
              <a:endParaRPr lang="en-US" sz="1000" dirty="0">
                <a:solidFill>
                  <a:schemeClr val="tx1">
                    <a:lumMod val="50000"/>
                    <a:lumOff val="50000"/>
                  </a:schemeClr>
                </a:solidFill>
              </a:endParaRP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51289" y="341433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17943" y="1390344"/>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25495"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1" name="Rectangle 40"/>
          <p:cNvSpPr/>
          <p:nvPr/>
        </p:nvSpPr>
        <p:spPr>
          <a:xfrm>
            <a:off x="7725495" y="3414339"/>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1224721376"/>
      </p:ext>
    </p:extLst>
  </p:cSld>
  <p:clrMapOvr>
    <a:masterClrMapping/>
  </p:clrMapOvr>
  <p:transition advTm="600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Jim Everett</a:t>
            </a:r>
            <a:endParaRPr lang="en-US" dirty="0"/>
          </a:p>
        </p:txBody>
      </p:sp>
      <p:sp>
        <p:nvSpPr>
          <p:cNvPr id="3" name="Text Placeholder 2"/>
          <p:cNvSpPr>
            <a:spLocks noGrp="1"/>
          </p:cNvSpPr>
          <p:nvPr>
            <p:ph type="body" sz="half" idx="2"/>
          </p:nvPr>
        </p:nvSpPr>
        <p:spPr/>
        <p:txBody>
          <a:bodyPr/>
          <a:lstStyle/>
          <a:p>
            <a:r>
              <a:rPr lang="en-US" smtClean="0"/>
              <a:t>Developer, Architect, Software Enthusiast</a:t>
            </a:r>
            <a:endParaRPr lang="en-US" dirty="0"/>
          </a:p>
        </p:txBody>
      </p:sp>
      <p:pic>
        <p:nvPicPr>
          <p:cNvPr id="5" name="Picture Placeholder 22"/>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694446" y="1265984"/>
            <a:ext cx="2371725" cy="2371725"/>
          </a:xfrm>
        </p:spPr>
      </p:pic>
      <p:sp>
        <p:nvSpPr>
          <p:cNvPr id="6" name="TextBox 5"/>
          <p:cNvSpPr txBox="1"/>
          <p:nvPr/>
        </p:nvSpPr>
        <p:spPr>
          <a:xfrm>
            <a:off x="3388521" y="1292078"/>
            <a:ext cx="2366958" cy="2654563"/>
          </a:xfrm>
          <a:prstGeom prst="rect">
            <a:avLst/>
          </a:prstGeom>
          <a:noFill/>
        </p:spPr>
        <p:txBody>
          <a:bodyPr wrap="square" lIns="91430" tIns="45715" rIns="91430" bIns="45715" rtlCol="0">
            <a:spAutoFit/>
          </a:bodyPr>
          <a:lstStyle/>
          <a:p>
            <a:pPr>
              <a:lnSpc>
                <a:spcPct val="150000"/>
              </a:lnSpc>
            </a:pPr>
            <a:r>
              <a:rPr lang="en-US" sz="1500" b="1" dirty="0">
                <a:solidFill>
                  <a:schemeClr val="accent1"/>
                </a:solidFill>
              </a:rPr>
              <a:t>Experience</a:t>
            </a:r>
          </a:p>
          <a:p>
            <a:pPr>
              <a:lnSpc>
                <a:spcPct val="150000"/>
              </a:lnSpc>
            </a:pPr>
            <a:r>
              <a:rPr lang="en-US" sz="1200" dirty="0" err="1">
                <a:solidFill>
                  <a:schemeClr val="tx1">
                    <a:lumMod val="65000"/>
                    <a:lumOff val="35000"/>
                  </a:schemeClr>
                </a:solidFill>
              </a:rPr>
              <a:t>HMBer</a:t>
            </a:r>
            <a:r>
              <a:rPr lang="en-US" sz="1200" dirty="0">
                <a:solidFill>
                  <a:schemeClr val="tx1">
                    <a:lumMod val="65000"/>
                    <a:lumOff val="35000"/>
                  </a:schemeClr>
                </a:solidFill>
              </a:rPr>
              <a:t> </a:t>
            </a:r>
          </a:p>
          <a:p>
            <a:pPr>
              <a:lnSpc>
                <a:spcPct val="150000"/>
              </a:lnSpc>
            </a:pPr>
            <a:r>
              <a:rPr lang="en-US" sz="1200" dirty="0">
                <a:solidFill>
                  <a:schemeClr val="tx1">
                    <a:lumMod val="65000"/>
                    <a:lumOff val="35000"/>
                  </a:schemeClr>
                </a:solidFill>
              </a:rPr>
              <a:t>Married father </a:t>
            </a:r>
            <a:r>
              <a:rPr lang="en-US" sz="1200" dirty="0">
                <a:solidFill>
                  <a:schemeClr val="tx1">
                    <a:lumMod val="65000"/>
                    <a:lumOff val="35000"/>
                  </a:schemeClr>
                </a:solidFill>
              </a:rPr>
              <a:t>of 2 </a:t>
            </a:r>
          </a:p>
          <a:p>
            <a:pPr>
              <a:lnSpc>
                <a:spcPct val="150000"/>
              </a:lnSpc>
            </a:pPr>
            <a:r>
              <a:rPr lang="en-US" sz="1200" dirty="0">
                <a:solidFill>
                  <a:schemeClr val="tx1">
                    <a:lumMod val="65000"/>
                    <a:lumOff val="35000"/>
                  </a:schemeClr>
                </a:solidFill>
              </a:rPr>
              <a:t>Software </a:t>
            </a:r>
            <a:r>
              <a:rPr lang="en-US" sz="1200" dirty="0">
                <a:solidFill>
                  <a:schemeClr val="tx1">
                    <a:lumMod val="65000"/>
                    <a:lumOff val="35000"/>
                  </a:schemeClr>
                </a:solidFill>
              </a:rPr>
              <a:t>Enthusiast </a:t>
            </a:r>
          </a:p>
          <a:p>
            <a:pPr>
              <a:lnSpc>
                <a:spcPct val="150000"/>
              </a:lnSpc>
            </a:pPr>
            <a:r>
              <a:rPr lang="en-US" sz="1200" dirty="0">
                <a:solidFill>
                  <a:schemeClr val="tx1">
                    <a:lumMod val="65000"/>
                    <a:lumOff val="35000"/>
                  </a:schemeClr>
                </a:solidFill>
              </a:rPr>
              <a:t>16 </a:t>
            </a:r>
            <a:r>
              <a:rPr lang="en-US" sz="1200" dirty="0">
                <a:solidFill>
                  <a:schemeClr val="tx1">
                    <a:lumMod val="65000"/>
                    <a:lumOff val="35000"/>
                  </a:schemeClr>
                </a:solidFill>
              </a:rPr>
              <a:t>years of .NET Experience</a:t>
            </a:r>
          </a:p>
          <a:p>
            <a:pPr>
              <a:lnSpc>
                <a:spcPct val="150000"/>
              </a:lnSpc>
            </a:pPr>
            <a:r>
              <a:rPr lang="en-US" sz="1200" dirty="0">
                <a:solidFill>
                  <a:schemeClr val="tx1">
                    <a:lumMod val="65000"/>
                    <a:lumOff val="35000"/>
                  </a:schemeClr>
                </a:solidFill>
              </a:rPr>
              <a:t>Enterprise Architect</a:t>
            </a:r>
          </a:p>
          <a:p>
            <a:pPr>
              <a:lnSpc>
                <a:spcPct val="150000"/>
              </a:lnSpc>
            </a:pPr>
            <a:r>
              <a:rPr lang="en-US" sz="1200" dirty="0">
                <a:solidFill>
                  <a:schemeClr val="tx1">
                    <a:lumMod val="65000"/>
                    <a:lumOff val="35000"/>
                  </a:schemeClr>
                </a:solidFill>
              </a:rPr>
              <a:t>Developer</a:t>
            </a:r>
          </a:p>
          <a:p>
            <a:pPr>
              <a:lnSpc>
                <a:spcPct val="150000"/>
              </a:lnSpc>
            </a:pPr>
            <a:r>
              <a:rPr lang="en-US" sz="1200" dirty="0">
                <a:solidFill>
                  <a:schemeClr val="tx1">
                    <a:lumMod val="65000"/>
                    <a:lumOff val="35000"/>
                  </a:schemeClr>
                </a:solidFill>
              </a:rPr>
              <a:t>Scrum Master</a:t>
            </a:r>
          </a:p>
          <a:p>
            <a:pPr>
              <a:lnSpc>
                <a:spcPct val="150000"/>
              </a:lnSpc>
            </a:pPr>
            <a:r>
              <a:rPr lang="en-US" sz="1200" dirty="0">
                <a:solidFill>
                  <a:schemeClr val="tx1">
                    <a:lumMod val="65000"/>
                    <a:lumOff val="35000"/>
                  </a:schemeClr>
                </a:solidFill>
              </a:rPr>
              <a:t>Life Learner</a:t>
            </a:r>
          </a:p>
        </p:txBody>
      </p:sp>
      <p:sp>
        <p:nvSpPr>
          <p:cNvPr id="7" name="TextBox 6"/>
          <p:cNvSpPr txBox="1"/>
          <p:nvPr/>
        </p:nvSpPr>
        <p:spPr>
          <a:xfrm>
            <a:off x="5851012" y="1724888"/>
            <a:ext cx="3080777" cy="2031315"/>
          </a:xfrm>
          <a:prstGeom prst="rect">
            <a:avLst/>
          </a:prstGeom>
          <a:noFill/>
        </p:spPr>
        <p:txBody>
          <a:bodyPr wrap="square" lIns="91430" tIns="45715" rIns="91430" bIns="45715" rtlCol="0" anchor="ctr">
            <a:spAutoFit/>
          </a:bodyPr>
          <a:lstStyle/>
          <a:p>
            <a:pPr>
              <a:lnSpc>
                <a:spcPct val="150000"/>
              </a:lnSpc>
            </a:pPr>
            <a:r>
              <a:rPr lang="en-US" sz="2400" dirty="0">
                <a:solidFill>
                  <a:schemeClr val="accent1"/>
                </a:solidFill>
                <a:latin typeface="FontAwesome" pitchFamily="2" charset="0"/>
              </a:rPr>
              <a:t></a:t>
            </a:r>
            <a:r>
              <a:rPr lang="en-US" sz="1200" i="1" dirty="0">
                <a:solidFill>
                  <a:schemeClr val="accent1"/>
                </a:solidFill>
                <a:latin typeface="Roboto Light"/>
                <a:cs typeface="Roboto Light"/>
              </a:rPr>
              <a:t> </a:t>
            </a:r>
            <a:r>
              <a:rPr lang="en-US" sz="1200" dirty="0">
                <a:solidFill>
                  <a:schemeClr val="accent1"/>
                </a:solidFill>
                <a:latin typeface="Roboto Light"/>
                <a:cs typeface="Roboto Light"/>
                <a:hlinkClick r:id="rId4"/>
              </a:rPr>
              <a:t>https://twitter.com/CognitiveBurden</a:t>
            </a:r>
            <a:endParaRPr lang="en-US" sz="1200" dirty="0">
              <a:solidFill>
                <a:schemeClr val="accent1"/>
              </a:solidFill>
              <a:latin typeface="Roboto Light"/>
              <a:cs typeface="Roboto Light"/>
            </a:endParaRPr>
          </a:p>
          <a:p>
            <a:pPr>
              <a:lnSpc>
                <a:spcPct val="150000"/>
              </a:lnSpc>
            </a:pPr>
            <a:r>
              <a:rPr lang="en-US" sz="2400" dirty="0">
                <a:solidFill>
                  <a:schemeClr val="accent2"/>
                </a:solidFill>
                <a:latin typeface="FontAwesome" pitchFamily="2" charset="0"/>
              </a:rPr>
              <a:t> </a:t>
            </a:r>
            <a:r>
              <a:rPr lang="en-US" sz="1200" dirty="0">
                <a:solidFill>
                  <a:schemeClr val="accent1"/>
                </a:solidFill>
                <a:latin typeface="Roboto Light" panose="02000000000000000000" pitchFamily="2" charset="0"/>
                <a:ea typeface="Roboto Light" panose="02000000000000000000" pitchFamily="2" charset="0"/>
                <a:hlinkClick r:id="rId5"/>
              </a:rPr>
              <a:t>https://github.com/cognitiveburden</a:t>
            </a:r>
            <a:endParaRPr lang="en-US" sz="1200" dirty="0">
              <a:solidFill>
                <a:schemeClr val="accent1"/>
              </a:solidFill>
              <a:latin typeface="Roboto Light" panose="02000000000000000000" pitchFamily="2" charset="0"/>
              <a:ea typeface="Roboto Light" panose="02000000000000000000" pitchFamily="2" charset="0"/>
            </a:endParaRPr>
          </a:p>
          <a:p>
            <a:pPr>
              <a:lnSpc>
                <a:spcPct val="150000"/>
              </a:lnSpc>
            </a:pPr>
            <a:r>
              <a:rPr lang="en-US" sz="2400" dirty="0">
                <a:solidFill>
                  <a:schemeClr val="accent3"/>
                </a:solidFill>
                <a:latin typeface="FontAwesome" pitchFamily="2" charset="0"/>
              </a:rPr>
              <a:t> </a:t>
            </a:r>
            <a:r>
              <a:rPr lang="en-US" sz="1200" dirty="0">
                <a:solidFill>
                  <a:schemeClr val="accent1"/>
                </a:solidFill>
                <a:latin typeface="Roboto Light" panose="02000000000000000000" pitchFamily="2" charset="0"/>
                <a:ea typeface="Roboto Light" panose="02000000000000000000" pitchFamily="2" charset="0"/>
                <a:hlinkClick r:id="rId6"/>
              </a:rPr>
              <a:t>cognitiveburden@gmail.com</a:t>
            </a:r>
            <a:endParaRPr lang="en-US" sz="1200" dirty="0">
              <a:solidFill>
                <a:schemeClr val="accent1"/>
              </a:solidFill>
              <a:latin typeface="Roboto Light" panose="02000000000000000000" pitchFamily="2" charset="0"/>
              <a:ea typeface="Roboto Light" panose="02000000000000000000" pitchFamily="2" charset="0"/>
            </a:endParaRPr>
          </a:p>
          <a:p>
            <a:pPr>
              <a:lnSpc>
                <a:spcPct val="150000"/>
              </a:lnSpc>
            </a:pPr>
            <a:endParaRPr lang="en-US" sz="1200" dirty="0">
              <a:solidFill>
                <a:schemeClr val="accent1"/>
              </a:solidFill>
              <a:latin typeface="Roboto Light" panose="02000000000000000000" pitchFamily="2" charset="0"/>
              <a:ea typeface="Roboto Light" panose="02000000000000000000" pitchFamily="2" charset="0"/>
            </a:endParaRPr>
          </a:p>
        </p:txBody>
      </p:sp>
      <p:sp>
        <p:nvSpPr>
          <p:cNvPr id="23" name="Slide Number Placeholder 22"/>
          <p:cNvSpPr>
            <a:spLocks noGrp="1"/>
          </p:cNvSpPr>
          <p:nvPr>
            <p:ph type="sldNum" sz="quarter" idx="12"/>
          </p:nvPr>
        </p:nvSpPr>
        <p:spPr/>
        <p:txBody>
          <a:bodyPr/>
          <a:lstStyle/>
          <a:p>
            <a:fld id="{784036C9-F9A2-4733-A7EF-4AB647192F7F}" type="slidenum">
              <a:rPr lang="en-US" smtClean="0"/>
              <a:t>2</a:t>
            </a:fld>
            <a:endParaRPr lang="en-US"/>
          </a:p>
        </p:txBody>
      </p:sp>
    </p:spTree>
    <p:extLst>
      <p:ext uri="{BB962C8B-B14F-4D97-AF65-F5344CB8AC3E}">
        <p14:creationId xmlns:p14="http://schemas.microsoft.com/office/powerpoint/2010/main" val="3304680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Space-Based Architecture</a:t>
            </a:r>
            <a:endParaRPr lang="en-US" dirty="0"/>
          </a:p>
        </p:txBody>
      </p:sp>
      <p:sp>
        <p:nvSpPr>
          <p:cNvPr id="3" name="Text Placeholder 2"/>
          <p:cNvSpPr>
            <a:spLocks noGrp="1"/>
          </p:cNvSpPr>
          <p:nvPr>
            <p:ph type="body" sz="half" idx="2"/>
          </p:nvPr>
        </p:nvSpPr>
        <p:spPr/>
        <p:txBody>
          <a:bodyPr/>
          <a:lstStyle/>
          <a:p>
            <a:r>
              <a:rPr lang="en-US" dirty="0" smtClean="0"/>
              <a:t>Build it</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20</a:t>
            </a:fld>
            <a:endParaRPr lang="en-US" dirty="0"/>
          </a:p>
        </p:txBody>
      </p:sp>
      <p:pic>
        <p:nvPicPr>
          <p:cNvPr id="6" name="Picture Placeholder 5"/>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20239" r="20239"/>
          <a:stretch>
            <a:fillRect/>
          </a:stretch>
        </p:blipFill>
        <p:spPr/>
      </p:pic>
      <p:sp>
        <p:nvSpPr>
          <p:cNvPr id="7" name="TextBox 6"/>
          <p:cNvSpPr txBox="1"/>
          <p:nvPr/>
        </p:nvSpPr>
        <p:spPr>
          <a:xfrm>
            <a:off x="0" y="1419753"/>
            <a:ext cx="2895600"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Solve Scalability issues</a:t>
            </a:r>
          </a:p>
          <a:p>
            <a:pPr marL="285750" indent="-285750">
              <a:buFont typeface="Arial" panose="020B0604020202020204" pitchFamily="34" charset="0"/>
              <a:buChar char="•"/>
            </a:pPr>
            <a:r>
              <a:rPr lang="en-US" sz="1400" dirty="0" smtClean="0">
                <a:solidFill>
                  <a:schemeClr val="bg1"/>
                </a:solidFill>
              </a:rPr>
              <a:t>Address concurrency issues</a:t>
            </a:r>
          </a:p>
          <a:p>
            <a:pPr marL="285750" indent="-285750">
              <a:buFont typeface="Arial" panose="020B0604020202020204" pitchFamily="34" charset="0"/>
              <a:buChar char="•"/>
            </a:pPr>
            <a:r>
              <a:rPr lang="en-US" sz="1400" dirty="0" smtClean="0">
                <a:solidFill>
                  <a:schemeClr val="bg1"/>
                </a:solidFill>
              </a:rPr>
              <a:t>For high concurrent user volumes</a:t>
            </a:r>
          </a:p>
          <a:p>
            <a:pPr marL="285750" indent="-285750">
              <a:buFont typeface="Arial" panose="020B0604020202020204" pitchFamily="34" charset="0"/>
              <a:buChar char="•"/>
            </a:pPr>
            <a:r>
              <a:rPr lang="en-US" sz="1400" dirty="0" smtClean="0">
                <a:solidFill>
                  <a:schemeClr val="bg1"/>
                </a:solidFill>
              </a:rPr>
              <a:t>Aka the cloud architecture pattern</a:t>
            </a:r>
          </a:p>
          <a:p>
            <a:pPr marL="285750" indent="-285750">
              <a:buFont typeface="Arial" panose="020B0604020202020204" pitchFamily="34" charset="0"/>
              <a:buChar char="•"/>
            </a:pPr>
            <a:r>
              <a:rPr lang="en-US" sz="1400" dirty="0" smtClean="0">
                <a:solidFill>
                  <a:schemeClr val="bg1"/>
                </a:solidFill>
              </a:rPr>
              <a:t>Remove central DB </a:t>
            </a:r>
          </a:p>
          <a:p>
            <a:pPr marL="285750" indent="-285750">
              <a:buFont typeface="Arial" panose="020B0604020202020204" pitchFamily="34" charset="0"/>
              <a:buChar char="•"/>
            </a:pPr>
            <a:r>
              <a:rPr lang="en-US" sz="1400" dirty="0" smtClean="0">
                <a:solidFill>
                  <a:schemeClr val="bg1"/>
                </a:solidFill>
              </a:rPr>
              <a:t>Use replicated in memory data grids</a:t>
            </a:r>
          </a:p>
          <a:p>
            <a:pPr marL="285750" indent="-285750">
              <a:buFont typeface="Arial" panose="020B0604020202020204" pitchFamily="34" charset="0"/>
              <a:buChar char="•"/>
            </a:pPr>
            <a:r>
              <a:rPr lang="en-US" sz="1400" dirty="0" smtClean="0">
                <a:solidFill>
                  <a:schemeClr val="bg1"/>
                </a:solidFill>
              </a:rPr>
              <a:t>Complex &amp; Expensive</a:t>
            </a:r>
            <a:endParaRPr lang="en-US" sz="1400" dirty="0">
              <a:solidFill>
                <a:schemeClr val="bg1"/>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8440" y="1618966"/>
            <a:ext cx="3512508" cy="1797563"/>
          </a:xfrm>
          <a:prstGeom prst="rect">
            <a:avLst/>
          </a:prstGeom>
        </p:spPr>
      </p:pic>
    </p:spTree>
    <p:extLst>
      <p:ext uri="{BB962C8B-B14F-4D97-AF65-F5344CB8AC3E}">
        <p14:creationId xmlns:p14="http://schemas.microsoft.com/office/powerpoint/2010/main" val="4286444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Space-Based</a:t>
            </a:r>
            <a:endParaRPr lang="en-US" dirty="0"/>
          </a:p>
        </p:txBody>
      </p:sp>
      <p:sp>
        <p:nvSpPr>
          <p:cNvPr id="3" name="Text Placeholder 2"/>
          <p:cNvSpPr>
            <a:spLocks noGrp="1"/>
          </p:cNvSpPr>
          <p:nvPr>
            <p:ph type="body" sz="half" idx="2"/>
          </p:nvPr>
        </p:nvSpPr>
        <p:spPr/>
        <p:txBody>
          <a:bodyPr/>
          <a:lstStyle/>
          <a:p>
            <a:r>
              <a:rPr lang="en-US" dirty="0" smtClean="0"/>
              <a:t>Overview</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21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740875"/>
            <a:ext cx="7161874" cy="3665164"/>
          </a:xfrm>
          <a:prstGeom prst="rect">
            <a:avLst/>
          </a:prstGeom>
        </p:spPr>
      </p:pic>
    </p:spTree>
    <p:extLst>
      <p:ext uri="{BB962C8B-B14F-4D97-AF65-F5344CB8AC3E}">
        <p14:creationId xmlns:p14="http://schemas.microsoft.com/office/powerpoint/2010/main" val="295964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Processing Unit</a:t>
            </a:r>
            <a:endParaRPr lang="en-US" dirty="0"/>
          </a:p>
        </p:txBody>
      </p:sp>
      <p:sp>
        <p:nvSpPr>
          <p:cNvPr id="8" name="Text Placeholder 7"/>
          <p:cNvSpPr>
            <a:spLocks noGrp="1"/>
          </p:cNvSpPr>
          <p:nvPr>
            <p:ph type="body" sz="half" idx="2"/>
          </p:nvPr>
        </p:nvSpPr>
        <p:spPr/>
        <p:txBody>
          <a:bodyPr/>
          <a:lstStyle/>
          <a:p>
            <a:r>
              <a:rPr lang="en-US" dirty="0" smtClean="0"/>
              <a:t>Space-Based Architecture</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22</a:t>
            </a:fld>
            <a:endParaRPr lang="en-US" dirty="0"/>
          </a:p>
        </p:txBody>
      </p:sp>
      <p:grpSp>
        <p:nvGrpSpPr>
          <p:cNvPr id="5" name="Group 4"/>
          <p:cNvGrpSpPr/>
          <p:nvPr/>
        </p:nvGrpSpPr>
        <p:grpSpPr>
          <a:xfrm>
            <a:off x="468736" y="1833621"/>
            <a:ext cx="2723316" cy="310968"/>
            <a:chOff x="457200" y="1950417"/>
            <a:chExt cx="2723316" cy="310968"/>
          </a:xfrm>
        </p:grpSpPr>
        <p:sp>
          <p:nvSpPr>
            <p:cNvPr id="38" name="Text Placeholder 3"/>
            <p:cNvSpPr txBox="1">
              <a:spLocks/>
            </p:cNvSpPr>
            <p:nvPr/>
          </p:nvSpPr>
          <p:spPr>
            <a:xfrm>
              <a:off x="902648" y="1998179"/>
              <a:ext cx="2277868"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5"/>
                  </a:solidFill>
                  <a:effectLst/>
                  <a:uLnTx/>
                  <a:uFillTx/>
                  <a:latin typeface="+mj-lt"/>
                  <a:ea typeface="+mn-ea"/>
                  <a:cs typeface="+mn-cs"/>
                </a:rPr>
                <a:t>Application</a:t>
              </a:r>
              <a:r>
                <a:rPr kumimoji="0" lang="en-US" b="1" i="0" u="none" strike="noStrike" kern="1200" cap="none" spc="0" normalizeH="0" noProof="0" dirty="0" smtClean="0">
                  <a:ln>
                    <a:noFill/>
                  </a:ln>
                  <a:solidFill>
                    <a:schemeClr val="accent5"/>
                  </a:solidFill>
                  <a:effectLst/>
                  <a:uLnTx/>
                  <a:uFillTx/>
                  <a:latin typeface="+mj-lt"/>
                  <a:ea typeface="+mn-ea"/>
                  <a:cs typeface="+mn-cs"/>
                </a:rPr>
                <a:t> logic in modules</a:t>
              </a:r>
              <a:endParaRPr kumimoji="0" lang="en-US" b="1" i="0" u="none" strike="noStrike" kern="1200" cap="none" spc="0" normalizeH="0" baseline="0" noProof="0" dirty="0" smtClean="0">
                <a:ln>
                  <a:noFill/>
                </a:ln>
                <a:solidFill>
                  <a:schemeClr val="accent5"/>
                </a:solidFill>
                <a:effectLst/>
                <a:uLnTx/>
                <a:uFillTx/>
                <a:latin typeface="+mj-lt"/>
                <a:ea typeface="+mn-ea"/>
                <a:cs typeface="+mn-cs"/>
              </a:endParaRPr>
            </a:p>
          </p:txBody>
        </p:sp>
        <p:sp>
          <p:nvSpPr>
            <p:cNvPr id="63" name="Freeform 45"/>
            <p:cNvSpPr>
              <a:spLocks noEditPoints="1"/>
            </p:cNvSpPr>
            <p:nvPr/>
          </p:nvSpPr>
          <p:spPr bwMode="auto">
            <a:xfrm>
              <a:off x="457200" y="195041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3039500" cy="310968"/>
            <a:chOff x="457200" y="2667148"/>
            <a:chExt cx="3039500" cy="310968"/>
          </a:xfrm>
        </p:grpSpPr>
        <p:sp>
          <p:nvSpPr>
            <p:cNvPr id="45" name="Text Placeholder 3"/>
            <p:cNvSpPr txBox="1">
              <a:spLocks/>
            </p:cNvSpPr>
            <p:nvPr/>
          </p:nvSpPr>
          <p:spPr>
            <a:xfrm>
              <a:off x="853348" y="2710292"/>
              <a:ext cx="2643352"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5"/>
                  </a:solidFill>
                  <a:latin typeface="+mj-lt"/>
                </a:rPr>
                <a:t>Optional </a:t>
              </a:r>
              <a:r>
                <a:rPr lang="en-US" b="1" dirty="0" err="1" smtClean="0">
                  <a:solidFill>
                    <a:schemeClr val="accent5"/>
                  </a:solidFill>
                  <a:latin typeface="+mj-lt"/>
                </a:rPr>
                <a:t>async</a:t>
              </a:r>
              <a:r>
                <a:rPr lang="en-US" b="1" dirty="0" smtClean="0">
                  <a:solidFill>
                    <a:schemeClr val="accent5"/>
                  </a:solidFill>
                  <a:latin typeface="+mj-lt"/>
                </a:rPr>
                <a:t> persistence store</a:t>
              </a:r>
              <a:endParaRPr kumimoji="0" lang="en-US" b="1" i="0" u="none" strike="noStrike" kern="1200" cap="none" spc="0" normalizeH="0" baseline="0" noProof="0" dirty="0" smtClean="0">
                <a:ln>
                  <a:noFill/>
                </a:ln>
                <a:solidFill>
                  <a:schemeClr val="accent5"/>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338477" cy="310968"/>
            <a:chOff x="457200" y="3743188"/>
            <a:chExt cx="2338477" cy="310968"/>
          </a:xfrm>
        </p:grpSpPr>
        <p:sp>
          <p:nvSpPr>
            <p:cNvPr id="51" name="Text Placeholder 3"/>
            <p:cNvSpPr txBox="1">
              <a:spLocks/>
            </p:cNvSpPr>
            <p:nvPr/>
          </p:nvSpPr>
          <p:spPr>
            <a:xfrm>
              <a:off x="870470" y="3790950"/>
              <a:ext cx="1925207"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5"/>
                  </a:solidFill>
                  <a:latin typeface="+mj-lt"/>
                </a:rPr>
                <a:t>Data Replication Engine</a:t>
              </a:r>
              <a:endParaRPr kumimoji="0" lang="en-US" b="1" i="0" u="none" strike="noStrike" kern="1200" cap="none" spc="0" normalizeH="0" baseline="0" noProof="0" dirty="0" smtClean="0">
                <a:ln>
                  <a:noFill/>
                </a:ln>
                <a:solidFill>
                  <a:schemeClr val="accent5"/>
                </a:solidFill>
                <a:effectLst/>
                <a:uLnTx/>
                <a:uFillTx/>
                <a:latin typeface="+mj-lt"/>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5"/>
                </a:solidFill>
              </a:endParaRPr>
            </a:p>
          </p:txBody>
        </p:sp>
      </p:grpSp>
      <p:grpSp>
        <p:nvGrpSpPr>
          <p:cNvPr id="4" name="Group 3"/>
          <p:cNvGrpSpPr/>
          <p:nvPr/>
        </p:nvGrpSpPr>
        <p:grpSpPr>
          <a:xfrm>
            <a:off x="457200" y="2483939"/>
            <a:ext cx="2028005" cy="310968"/>
            <a:chOff x="457200" y="2272170"/>
            <a:chExt cx="2028005" cy="310968"/>
          </a:xfrm>
        </p:grpSpPr>
        <p:sp>
          <p:nvSpPr>
            <p:cNvPr id="13" name="Text Placeholder 3"/>
            <p:cNvSpPr txBox="1">
              <a:spLocks/>
            </p:cNvSpPr>
            <p:nvPr/>
          </p:nvSpPr>
          <p:spPr>
            <a:xfrm>
              <a:off x="853348" y="2315314"/>
              <a:ext cx="1631857"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5"/>
                  </a:solidFill>
                  <a:latin typeface="+mj-lt"/>
                </a:rPr>
                <a:t>In-memory data grid</a:t>
              </a:r>
              <a:endParaRPr kumimoji="0" lang="en-US" b="1" i="0" u="none" strike="noStrike" kern="1200" cap="none" spc="0" normalizeH="0" baseline="0" noProof="0" dirty="0" smtClean="0">
                <a:ln>
                  <a:noFill/>
                </a:ln>
                <a:solidFill>
                  <a:schemeClr val="accent5"/>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5"/>
                </a:solidFil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940087"/>
            <a:ext cx="4764177" cy="4161211"/>
          </a:xfrm>
          <a:prstGeom prst="rect">
            <a:avLst/>
          </a:prstGeom>
        </p:spPr>
      </p:pic>
    </p:spTree>
    <p:extLst>
      <p:ext uri="{BB962C8B-B14F-4D97-AF65-F5344CB8AC3E}">
        <p14:creationId xmlns:p14="http://schemas.microsoft.com/office/powerpoint/2010/main" val="336995638"/>
      </p:ext>
    </p:extLst>
  </p:cSld>
  <p:clrMapOvr>
    <a:masterClrMapping/>
  </p:clrMapOvr>
  <p:transition spd="med" advClick="0" advTm="600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258753"/>
            <a:ext cx="9127831" cy="2457492"/>
          </a:xfrm>
        </p:spPr>
      </p:pic>
      <p:sp>
        <p:nvSpPr>
          <p:cNvPr id="6" name="Slide Number Placeholder 5"/>
          <p:cNvSpPr>
            <a:spLocks noGrp="1"/>
          </p:cNvSpPr>
          <p:nvPr>
            <p:ph type="sldNum" sz="quarter" idx="12"/>
          </p:nvPr>
        </p:nvSpPr>
        <p:spPr/>
        <p:txBody>
          <a:bodyPr/>
          <a:lstStyle/>
          <a:p>
            <a:fld id="{C136B7D2-B98C-44FD-8D04-7EC62A564975}" type="slidenum">
              <a:rPr lang="en-US" smtClean="0"/>
              <a:pPr/>
              <a:t>23</a:t>
            </a:fld>
            <a:endParaRPr lang="en-US" dirty="0"/>
          </a:p>
        </p:txBody>
      </p:sp>
      <p:grpSp>
        <p:nvGrpSpPr>
          <p:cNvPr id="3" name="Group 4"/>
          <p:cNvGrpSpPr/>
          <p:nvPr/>
        </p:nvGrpSpPr>
        <p:grpSpPr>
          <a:xfrm>
            <a:off x="654725" y="2419227"/>
            <a:ext cx="1785816" cy="2216393"/>
            <a:chOff x="654725" y="2419227"/>
            <a:chExt cx="1785816" cy="2216393"/>
          </a:xfrm>
        </p:grpSpPr>
        <p:sp>
          <p:nvSpPr>
            <p:cNvPr id="20" name="Rectangle 19"/>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 name="Round Same Side Corner Rectangle 1"/>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Message Grid</a:t>
              </a:r>
              <a:endParaRPr lang="en-US" dirty="0">
                <a:solidFill>
                  <a:schemeClr val="bg1"/>
                </a:solidFill>
              </a:endParaRPr>
            </a:p>
          </p:txBody>
        </p:sp>
        <p:sp>
          <p:nvSpPr>
            <p:cNvPr id="23" name="Rectangle 22"/>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grpSp>
      <p:grpSp>
        <p:nvGrpSpPr>
          <p:cNvPr id="4" name="Group 24"/>
          <p:cNvGrpSpPr/>
          <p:nvPr/>
        </p:nvGrpSpPr>
        <p:grpSpPr>
          <a:xfrm>
            <a:off x="2672461" y="2419227"/>
            <a:ext cx="1785816" cy="2216393"/>
            <a:chOff x="654725" y="2419227"/>
            <a:chExt cx="1785816" cy="2216393"/>
          </a:xfrm>
        </p:grpSpPr>
        <p:sp>
          <p:nvSpPr>
            <p:cNvPr id="26" name="Rectangle 25"/>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26"/>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Grid</a:t>
              </a:r>
              <a:endParaRPr lang="en-US" dirty="0"/>
            </a:p>
          </p:txBody>
        </p:sp>
        <p:sp>
          <p:nvSpPr>
            <p:cNvPr id="28" name="Rectangle 27"/>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28"/>
          <p:cNvGrpSpPr/>
          <p:nvPr/>
        </p:nvGrpSpPr>
        <p:grpSpPr>
          <a:xfrm>
            <a:off x="4690197" y="2419227"/>
            <a:ext cx="1785816" cy="2216393"/>
            <a:chOff x="654725" y="2419227"/>
            <a:chExt cx="1785816" cy="2216393"/>
          </a:xfrm>
        </p:grpSpPr>
        <p:sp>
          <p:nvSpPr>
            <p:cNvPr id="30" name="Rectangle 29"/>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 Same Side Corner Rectangle 30"/>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 Grid</a:t>
              </a:r>
              <a:endParaRPr lang="en-US" dirty="0"/>
            </a:p>
          </p:txBody>
        </p:sp>
        <p:sp>
          <p:nvSpPr>
            <p:cNvPr id="32" name="Rectangle 31"/>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32"/>
          <p:cNvGrpSpPr/>
          <p:nvPr/>
        </p:nvGrpSpPr>
        <p:grpSpPr>
          <a:xfrm>
            <a:off x="6707933" y="2419227"/>
            <a:ext cx="1785816" cy="2216393"/>
            <a:chOff x="654725" y="2419227"/>
            <a:chExt cx="1785816" cy="2216393"/>
          </a:xfrm>
        </p:grpSpPr>
        <p:sp>
          <p:nvSpPr>
            <p:cNvPr id="34" name="Rectangle 33"/>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 Same Side Corner Rectangle 34"/>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Deployment Manager</a:t>
              </a:r>
              <a:endParaRPr lang="en-US" dirty="0"/>
            </a:p>
          </p:txBody>
        </p:sp>
        <p:sp>
          <p:nvSpPr>
            <p:cNvPr id="36" name="Rectangle 35"/>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642532" y="3031916"/>
            <a:ext cx="1785817" cy="861774"/>
          </a:xfrm>
          <a:prstGeom prst="rect">
            <a:avLst/>
          </a:prstGeom>
          <a:noFill/>
        </p:spPr>
        <p:txBody>
          <a:bodyPr wrap="square" rtlCol="0">
            <a:spAutoFit/>
          </a:bodyPr>
          <a:lstStyle/>
          <a:p>
            <a:pPr marL="171450" indent="-171450">
              <a:buFont typeface="Arial" panose="020B0604020202020204" pitchFamily="34" charset="0"/>
              <a:buChar char="•"/>
            </a:pPr>
            <a:r>
              <a:rPr lang="en-US" sz="1000" dirty="0" smtClean="0"/>
              <a:t>Manage input requests</a:t>
            </a:r>
          </a:p>
          <a:p>
            <a:pPr marL="171450" indent="-171450">
              <a:buFont typeface="Arial" panose="020B0604020202020204" pitchFamily="34" charset="0"/>
              <a:buChar char="•"/>
            </a:pPr>
            <a:r>
              <a:rPr lang="en-US" sz="1000" dirty="0" smtClean="0"/>
              <a:t>Manage Session</a:t>
            </a:r>
          </a:p>
          <a:p>
            <a:pPr marL="115888" indent="-115888">
              <a:buFont typeface="Arial" panose="020B0604020202020204" pitchFamily="34" charset="0"/>
              <a:buChar char="•"/>
            </a:pPr>
            <a:r>
              <a:rPr lang="en-US" sz="1000" dirty="0" smtClean="0"/>
              <a:t>Determine which active processing unit to use</a:t>
            </a:r>
          </a:p>
          <a:p>
            <a:pPr marL="171450" indent="-171450">
              <a:buFont typeface="Arial" panose="020B0604020202020204" pitchFamily="34" charset="0"/>
              <a:buChar char="•"/>
            </a:pPr>
            <a:r>
              <a:rPr lang="en-US" sz="1000" dirty="0" smtClean="0"/>
              <a:t>Scale of complexity</a:t>
            </a:r>
          </a:p>
        </p:txBody>
      </p:sp>
      <p:sp>
        <p:nvSpPr>
          <p:cNvPr id="45" name="TextBox 44"/>
          <p:cNvSpPr txBox="1"/>
          <p:nvPr/>
        </p:nvSpPr>
        <p:spPr>
          <a:xfrm>
            <a:off x="2676999" y="3024570"/>
            <a:ext cx="1781278" cy="553998"/>
          </a:xfrm>
          <a:prstGeom prst="rect">
            <a:avLst/>
          </a:prstGeom>
          <a:noFill/>
        </p:spPr>
        <p:txBody>
          <a:bodyPr wrap="square" rtlCol="0">
            <a:spAutoFit/>
          </a:bodyPr>
          <a:lstStyle/>
          <a:p>
            <a:pPr marL="115888" indent="-115888">
              <a:buFont typeface="Arial" panose="020B0604020202020204" pitchFamily="34" charset="0"/>
              <a:buChar char="•"/>
            </a:pPr>
            <a:r>
              <a:rPr lang="en-US" sz="1000" dirty="0" smtClean="0"/>
              <a:t>Manages data replication</a:t>
            </a:r>
          </a:p>
          <a:p>
            <a:pPr marL="115888" indent="-115888">
              <a:buFont typeface="Arial" panose="020B0604020202020204" pitchFamily="34" charset="0"/>
              <a:buChar char="•"/>
            </a:pPr>
            <a:r>
              <a:rPr lang="en-US" sz="1000" dirty="0" smtClean="0"/>
              <a:t>Talks to each replicator</a:t>
            </a:r>
          </a:p>
          <a:p>
            <a:pPr marL="115888" indent="-115888">
              <a:buFont typeface="Arial" panose="020B0604020202020204" pitchFamily="34" charset="0"/>
              <a:buChar char="•"/>
            </a:pPr>
            <a:r>
              <a:rPr lang="en-US" sz="1000" dirty="0" smtClean="0"/>
              <a:t>Replication in parallel </a:t>
            </a:r>
            <a:r>
              <a:rPr lang="en-US" sz="1000" dirty="0" err="1" smtClean="0"/>
              <a:t>async</a:t>
            </a:r>
            <a:endParaRPr lang="en-US" sz="1000" dirty="0" smtClean="0"/>
          </a:p>
        </p:txBody>
      </p:sp>
      <p:sp>
        <p:nvSpPr>
          <p:cNvPr id="47" name="TextBox 46"/>
          <p:cNvSpPr txBox="1"/>
          <p:nvPr/>
        </p:nvSpPr>
        <p:spPr>
          <a:xfrm>
            <a:off x="4690197" y="3049360"/>
            <a:ext cx="1785816" cy="707886"/>
          </a:xfrm>
          <a:prstGeom prst="rect">
            <a:avLst/>
          </a:prstGeom>
          <a:noFill/>
        </p:spPr>
        <p:txBody>
          <a:bodyPr wrap="square" rtlCol="0">
            <a:spAutoFit/>
          </a:bodyPr>
          <a:lstStyle/>
          <a:p>
            <a:pPr marL="115888" indent="-115888">
              <a:buFont typeface="Arial" panose="020B0604020202020204" pitchFamily="34" charset="0"/>
              <a:buChar char="•"/>
            </a:pPr>
            <a:r>
              <a:rPr lang="en-US" sz="1000" dirty="0" smtClean="0"/>
              <a:t>Optional component</a:t>
            </a:r>
          </a:p>
          <a:p>
            <a:pPr marL="115888" indent="-115888">
              <a:buFont typeface="Arial" panose="020B0604020202020204" pitchFamily="34" charset="0"/>
              <a:buChar char="•"/>
            </a:pPr>
            <a:r>
              <a:rPr lang="en-US" sz="1000" dirty="0" smtClean="0"/>
              <a:t>Manages distributed requests</a:t>
            </a:r>
          </a:p>
          <a:p>
            <a:pPr marL="115888" indent="-115888">
              <a:buFont typeface="Arial" panose="020B0604020202020204" pitchFamily="34" charset="0"/>
              <a:buChar char="•"/>
            </a:pPr>
            <a:r>
              <a:rPr lang="en-US" sz="1000" dirty="0" smtClean="0"/>
              <a:t>Coordinates processing units</a:t>
            </a:r>
          </a:p>
          <a:p>
            <a:pPr marL="115888" indent="-115888">
              <a:buFont typeface="Arial" panose="020B0604020202020204" pitchFamily="34" charset="0"/>
              <a:buChar char="•"/>
            </a:pPr>
            <a:r>
              <a:rPr lang="en-US" sz="1000" dirty="0" smtClean="0"/>
              <a:t>Orchestrates</a:t>
            </a:r>
          </a:p>
        </p:txBody>
      </p:sp>
      <p:sp>
        <p:nvSpPr>
          <p:cNvPr id="52" name="TextBox 51"/>
          <p:cNvSpPr txBox="1"/>
          <p:nvPr/>
        </p:nvSpPr>
        <p:spPr>
          <a:xfrm>
            <a:off x="6707934" y="3023320"/>
            <a:ext cx="1785816" cy="1015663"/>
          </a:xfrm>
          <a:prstGeom prst="rect">
            <a:avLst/>
          </a:prstGeom>
          <a:noFill/>
        </p:spPr>
        <p:txBody>
          <a:bodyPr wrap="square" rtlCol="0">
            <a:spAutoFit/>
          </a:bodyPr>
          <a:lstStyle/>
          <a:p>
            <a:pPr marL="115888" indent="-115888">
              <a:buFont typeface="Arial" panose="020B0604020202020204" pitchFamily="34" charset="0"/>
              <a:buChar char="•"/>
            </a:pPr>
            <a:r>
              <a:rPr lang="en-US" sz="1000" dirty="0" smtClean="0"/>
              <a:t>Manages startup/shutdown of processing units</a:t>
            </a:r>
          </a:p>
          <a:p>
            <a:pPr marL="115888" indent="-115888">
              <a:buFont typeface="Arial" panose="020B0604020202020204" pitchFamily="34" charset="0"/>
              <a:buChar char="•"/>
            </a:pPr>
            <a:r>
              <a:rPr lang="en-US" sz="1000" dirty="0" smtClean="0"/>
              <a:t>Monitors response times</a:t>
            </a:r>
            <a:r>
              <a:rPr lang="en-US" sz="1000" dirty="0"/>
              <a:t> </a:t>
            </a:r>
            <a:r>
              <a:rPr lang="en-US" sz="1000" dirty="0" smtClean="0"/>
              <a:t>&amp; user loads</a:t>
            </a:r>
          </a:p>
          <a:p>
            <a:pPr marL="115888" indent="-115888">
              <a:buFont typeface="Arial" panose="020B0604020202020204" pitchFamily="34" charset="0"/>
              <a:buChar char="•"/>
            </a:pPr>
            <a:r>
              <a:rPr lang="en-US" sz="1000" dirty="0" smtClean="0"/>
              <a:t>If load increases start new processing unit</a:t>
            </a:r>
          </a:p>
        </p:txBody>
      </p:sp>
      <p:sp>
        <p:nvSpPr>
          <p:cNvPr id="39" name="Title 6"/>
          <p:cNvSpPr txBox="1">
            <a:spLocks/>
          </p:cNvSpPr>
          <p:nvPr/>
        </p:nvSpPr>
        <p:spPr>
          <a:xfrm>
            <a:off x="1744515" y="-6743"/>
            <a:ext cx="5638800" cy="3535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smtClean="0">
                <a:solidFill>
                  <a:schemeClr val="bg2"/>
                </a:solidFill>
              </a:rPr>
              <a:t>Virtualized Middleware</a:t>
            </a:r>
            <a:endParaRPr lang="en-US" sz="1800" dirty="0">
              <a:solidFill>
                <a:schemeClr val="bg2"/>
              </a:solidFill>
            </a:endParaRPr>
          </a:p>
        </p:txBody>
      </p:sp>
      <p:sp>
        <p:nvSpPr>
          <p:cNvPr id="40" name="Text Placeholder 7"/>
          <p:cNvSpPr txBox="1">
            <a:spLocks/>
          </p:cNvSpPr>
          <p:nvPr/>
        </p:nvSpPr>
        <p:spPr>
          <a:xfrm>
            <a:off x="2506515" y="258303"/>
            <a:ext cx="4114800" cy="20074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smtClean="0">
                <a:solidFill>
                  <a:schemeClr val="bg2"/>
                </a:solidFill>
              </a:rPr>
              <a:t>Space-Based Architecture</a:t>
            </a:r>
            <a:endParaRPr lang="en-US" sz="1200" dirty="0">
              <a:solidFill>
                <a:schemeClr val="bg2"/>
              </a:solidFill>
            </a:endParaRPr>
          </a:p>
        </p:txBody>
      </p:sp>
    </p:spTree>
  </p:cSld>
  <p:clrMapOvr>
    <a:masterClrMapping/>
  </p:clrMapOvr>
  <p:transition spd="med" advClick="0" advTm="600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smtClean="0"/>
              <a:t>Space-Based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24</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511530"/>
            <a:chOff x="5638262" y="1447392"/>
            <a:chExt cx="2649923" cy="511530"/>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Because processing units can be brought up/down quickly.</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While not decoupled or distributed, sophisticated cloud-based tools allow for easy push button deploy.</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Expensive and difficult to create user load to test architecture.</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Achieved by in-memory data access and caching build into pattern.</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Achieved by not depending on centralized database, which is often the limiting bottleneck.</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674944"/>
            <a:chOff x="885152" y="3463637"/>
            <a:chExt cx="2621653" cy="674944"/>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Complex caching and in-memory data grids make it difficult to develop. In addition, need to be diligent watchers of performance issues being introduced.</a:t>
              </a:r>
              <a:endParaRPr lang="en-US" sz="1000" dirty="0">
                <a:solidFill>
                  <a:schemeClr val="tx1">
                    <a:lumMod val="50000"/>
                    <a:lumOff val="50000"/>
                  </a:schemeClr>
                </a:solidFill>
              </a:endParaRP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07559" y="3378447"/>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25495"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657376" y="3420441"/>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4" name="Rectangle 43"/>
          <p:cNvSpPr/>
          <p:nvPr/>
        </p:nvSpPr>
        <p:spPr>
          <a:xfrm>
            <a:off x="7723814" y="1400771"/>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3367638656"/>
      </p:ext>
    </p:extLst>
  </p:cSld>
  <p:clrMapOvr>
    <a:masterClrMapping/>
  </p:clrMapOvr>
  <p:transition advTm="600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136B7D2-B98C-44FD-8D04-7EC62A564975}" type="slidenum">
              <a:rPr lang="en-US" smtClean="0"/>
              <a:pPr/>
              <a:t>3</a:t>
            </a:fld>
            <a:endParaRPr lang="en-US" dirty="0"/>
          </a:p>
        </p:txBody>
      </p:sp>
      <p:pic>
        <p:nvPicPr>
          <p:cNvPr id="6" name="Picture Placeholder 5"/>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7191" b="7191"/>
          <a:stretch/>
        </p:blipFill>
        <p:spPr>
          <a:xfrm>
            <a:off x="0" y="0"/>
            <a:ext cx="9144000" cy="2974997"/>
          </a:xfrm>
        </p:spPr>
      </p:pic>
      <p:sp>
        <p:nvSpPr>
          <p:cNvPr id="7" name="Title 6"/>
          <p:cNvSpPr txBox="1">
            <a:spLocks/>
          </p:cNvSpPr>
          <p:nvPr/>
        </p:nvSpPr>
        <p:spPr>
          <a:xfrm>
            <a:off x="158496" y="3464942"/>
            <a:ext cx="8915400" cy="1371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What is your favorite Architecture?</a:t>
            </a:r>
            <a:endParaRPr lang="en-US" dirty="0">
              <a:solidFill>
                <a:schemeClr val="bg1"/>
              </a:solidFill>
            </a:endParaRPr>
          </a:p>
        </p:txBody>
      </p:sp>
    </p:spTree>
    <p:extLst>
      <p:ext uri="{BB962C8B-B14F-4D97-AF65-F5344CB8AC3E}">
        <p14:creationId xmlns:p14="http://schemas.microsoft.com/office/powerpoint/2010/main" val="403261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a:t>
            </a:r>
            <a:endParaRPr lang="en-US" dirty="0"/>
          </a:p>
        </p:txBody>
      </p:sp>
      <p:sp>
        <p:nvSpPr>
          <p:cNvPr id="8" name="Text Placeholder 7"/>
          <p:cNvSpPr>
            <a:spLocks noGrp="1"/>
          </p:cNvSpPr>
          <p:nvPr>
            <p:ph type="body" sz="half" idx="2"/>
          </p:nvPr>
        </p:nvSpPr>
        <p:spPr/>
        <p:txBody>
          <a:bodyPr/>
          <a:lstStyle/>
          <a:p>
            <a:r>
              <a:rPr lang="en-US" dirty="0" smtClean="0"/>
              <a:t>Architecture Patterns</a:t>
            </a:r>
            <a:endParaRPr lang="en-US" dirty="0"/>
          </a:p>
        </p:txBody>
      </p:sp>
      <p:sp>
        <p:nvSpPr>
          <p:cNvPr id="43" name="Slide Number Placeholder 42"/>
          <p:cNvSpPr>
            <a:spLocks noGrp="1"/>
          </p:cNvSpPr>
          <p:nvPr>
            <p:ph type="sldNum" sz="quarter" idx="12"/>
          </p:nvPr>
        </p:nvSpPr>
        <p:spPr/>
        <p:txBody>
          <a:bodyPr/>
          <a:lstStyle/>
          <a:p>
            <a:fld id="{C136B7D2-B98C-44FD-8D04-7EC62A564975}" type="slidenum">
              <a:rPr lang="en-US" smtClean="0"/>
              <a:pPr/>
              <a:t>4</a:t>
            </a:fld>
            <a:endParaRPr lang="en-US" dirty="0"/>
          </a:p>
        </p:txBody>
      </p:sp>
      <p:grpSp>
        <p:nvGrpSpPr>
          <p:cNvPr id="2" name="Group 30"/>
          <p:cNvGrpSpPr/>
          <p:nvPr/>
        </p:nvGrpSpPr>
        <p:grpSpPr>
          <a:xfrm>
            <a:off x="1500705" y="1146358"/>
            <a:ext cx="2610439" cy="407281"/>
            <a:chOff x="1270277" y="1165408"/>
            <a:chExt cx="2610439" cy="407281"/>
          </a:xfrm>
        </p:grpSpPr>
        <p:sp>
          <p:nvSpPr>
            <p:cNvPr id="56" name="Text Placeholder 3"/>
            <p:cNvSpPr txBox="1">
              <a:spLocks/>
            </p:cNvSpPr>
            <p:nvPr/>
          </p:nvSpPr>
          <p:spPr>
            <a:xfrm>
              <a:off x="1270277" y="1165408"/>
              <a:ext cx="639599"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1"/>
                  </a:solidFill>
                  <a:effectLst/>
                  <a:uLnTx/>
                  <a:uFillTx/>
                  <a:latin typeface="+mj-lt"/>
                  <a:ea typeface="+mn-ea"/>
                  <a:cs typeface="+mn-cs"/>
                </a:rPr>
                <a:t>Layered</a:t>
              </a:r>
            </a:p>
          </p:txBody>
        </p:sp>
        <p:sp>
          <p:nvSpPr>
            <p:cNvPr id="57" name="Text Placeholder 3"/>
            <p:cNvSpPr txBox="1">
              <a:spLocks/>
            </p:cNvSpPr>
            <p:nvPr/>
          </p:nvSpPr>
          <p:spPr>
            <a:xfrm>
              <a:off x="1270277" y="1418801"/>
              <a:ext cx="2610439" cy="15388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cs typeface="+mj-cs"/>
                </a:rPr>
                <a:t>Most common architectural style, N-Layered.</a:t>
              </a:r>
              <a:endParaRPr lang="en-US" sz="1000" dirty="0">
                <a:solidFill>
                  <a:schemeClr val="tx1">
                    <a:lumMod val="50000"/>
                    <a:lumOff val="50000"/>
                  </a:schemeClr>
                </a:solidFill>
                <a:cs typeface="+mj-cs"/>
              </a:endParaRPr>
            </a:p>
          </p:txBody>
        </p:sp>
      </p:grpSp>
      <p:sp>
        <p:nvSpPr>
          <p:cNvPr id="85" name="Footer Text"/>
          <p:cNvSpPr txBox="1"/>
          <p:nvPr/>
        </p:nvSpPr>
        <p:spPr>
          <a:xfrm>
            <a:off x="692056" y="4140652"/>
            <a:ext cx="7759889" cy="307777"/>
          </a:xfrm>
          <a:prstGeom prst="rect">
            <a:avLst/>
          </a:prstGeom>
          <a:noFill/>
        </p:spPr>
        <p:txBody>
          <a:bodyPr wrap="square" lIns="0" tIns="0" rIns="0" bIns="0" rtlCol="0">
            <a:spAutoFit/>
          </a:bodyPr>
          <a:lstStyle/>
          <a:p>
            <a:pPr algn="ctr"/>
            <a:r>
              <a:rPr lang="en-US" sz="1000" dirty="0" smtClean="0">
                <a:solidFill>
                  <a:schemeClr val="tx1">
                    <a:lumMod val="50000"/>
                    <a:lumOff val="50000"/>
                  </a:schemeClr>
                </a:solidFill>
              </a:rPr>
              <a:t>Discuss several well known architectural patterns with their pros and cons. The goal is for the listener to have an understanding of the patterns and be more informed on the types of architecture when faced with architectural decisions.</a:t>
            </a:r>
            <a:endParaRPr lang="en-US" sz="1000" dirty="0">
              <a:solidFill>
                <a:schemeClr val="tx1">
                  <a:lumMod val="50000"/>
                  <a:lumOff val="50000"/>
                </a:schemeClr>
              </a:solidFill>
            </a:endParaRPr>
          </a:p>
        </p:txBody>
      </p:sp>
      <p:cxnSp>
        <p:nvCxnSpPr>
          <p:cNvPr id="86" name="Straight Line buttom"/>
          <p:cNvCxnSpPr/>
          <p:nvPr/>
        </p:nvCxnSpPr>
        <p:spPr>
          <a:xfrm>
            <a:off x="685800" y="4007201"/>
            <a:ext cx="77724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33"/>
          <p:cNvGrpSpPr/>
          <p:nvPr/>
        </p:nvGrpSpPr>
        <p:grpSpPr>
          <a:xfrm>
            <a:off x="5407764" y="1146358"/>
            <a:ext cx="2630181" cy="715058"/>
            <a:chOff x="5225418" y="1165408"/>
            <a:chExt cx="2630181" cy="715058"/>
          </a:xfrm>
        </p:grpSpPr>
        <p:sp>
          <p:nvSpPr>
            <p:cNvPr id="50" name="Text Placeholder 3"/>
            <p:cNvSpPr txBox="1">
              <a:spLocks/>
            </p:cNvSpPr>
            <p:nvPr/>
          </p:nvSpPr>
          <p:spPr>
            <a:xfrm>
              <a:off x="5225418" y="1165408"/>
              <a:ext cx="1131720"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err="1" smtClean="0">
                  <a:ln>
                    <a:noFill/>
                  </a:ln>
                  <a:solidFill>
                    <a:schemeClr val="accent4"/>
                  </a:solidFill>
                  <a:effectLst/>
                  <a:uLnTx/>
                  <a:uFillTx/>
                  <a:latin typeface="+mj-lt"/>
                  <a:ea typeface="+mn-ea"/>
                  <a:cs typeface="+mn-cs"/>
                </a:rPr>
                <a:t>Microservices</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51" name="Text Placeholder 3"/>
            <p:cNvSpPr txBox="1">
              <a:spLocks/>
            </p:cNvSpPr>
            <p:nvPr/>
          </p:nvSpPr>
          <p:spPr>
            <a:xfrm>
              <a:off x="5225418" y="1418801"/>
              <a:ext cx="2630181"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rPr>
                <a:t>There are many variations of passages but the majority have  suffered alteration in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grpSp>
      <p:grpSp>
        <p:nvGrpSpPr>
          <p:cNvPr id="4" name="Group 31"/>
          <p:cNvGrpSpPr/>
          <p:nvPr/>
        </p:nvGrpSpPr>
        <p:grpSpPr>
          <a:xfrm>
            <a:off x="1500705" y="2068070"/>
            <a:ext cx="2610439" cy="715058"/>
            <a:chOff x="1270277" y="2087120"/>
            <a:chExt cx="2610439" cy="715058"/>
          </a:xfrm>
        </p:grpSpPr>
        <p:sp>
          <p:nvSpPr>
            <p:cNvPr id="67" name="Text Placeholder 3"/>
            <p:cNvSpPr txBox="1">
              <a:spLocks/>
            </p:cNvSpPr>
            <p:nvPr/>
          </p:nvSpPr>
          <p:spPr>
            <a:xfrm>
              <a:off x="1270277" y="2087120"/>
              <a:ext cx="1027525"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2"/>
                  </a:solidFill>
                  <a:effectLst/>
                  <a:uLnTx/>
                  <a:uFillTx/>
                  <a:latin typeface="+mj-lt"/>
                  <a:ea typeface="+mn-ea"/>
                  <a:cs typeface="+mn-cs"/>
                </a:rPr>
                <a:t>Event-Driven</a:t>
              </a:r>
            </a:p>
          </p:txBody>
        </p:sp>
        <p:sp>
          <p:nvSpPr>
            <p:cNvPr id="68" name="Text Placeholder 3"/>
            <p:cNvSpPr txBox="1">
              <a:spLocks/>
            </p:cNvSpPr>
            <p:nvPr/>
          </p:nvSpPr>
          <p:spPr>
            <a:xfrm>
              <a:off x="1270277" y="2340513"/>
              <a:ext cx="2610439"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rPr>
                <a:t>There are many variations of passages but the majority have  suffered alteration in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grpSp>
      <p:grpSp>
        <p:nvGrpSpPr>
          <p:cNvPr id="5" name="Group 34"/>
          <p:cNvGrpSpPr/>
          <p:nvPr/>
        </p:nvGrpSpPr>
        <p:grpSpPr>
          <a:xfrm>
            <a:off x="5407764" y="2068070"/>
            <a:ext cx="2630181" cy="715058"/>
            <a:chOff x="5225418" y="2087120"/>
            <a:chExt cx="2630181" cy="715058"/>
          </a:xfrm>
        </p:grpSpPr>
        <p:sp>
          <p:nvSpPr>
            <p:cNvPr id="71" name="Text Placeholder 3"/>
            <p:cNvSpPr txBox="1">
              <a:spLocks/>
            </p:cNvSpPr>
            <p:nvPr/>
          </p:nvSpPr>
          <p:spPr>
            <a:xfrm>
              <a:off x="5225418" y="2087120"/>
              <a:ext cx="1061188"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5"/>
                  </a:solidFill>
                  <a:latin typeface="+mj-lt"/>
                </a:rPr>
                <a:t>Space-Based</a:t>
              </a:r>
              <a:endParaRPr kumimoji="0" lang="en-US" b="1" i="0" u="none" strike="noStrike" kern="1200" cap="none" spc="0" normalizeH="0" baseline="0" noProof="0" dirty="0" smtClean="0">
                <a:ln>
                  <a:noFill/>
                </a:ln>
                <a:solidFill>
                  <a:schemeClr val="accent5"/>
                </a:solidFill>
                <a:effectLst/>
                <a:uLnTx/>
                <a:uFillTx/>
                <a:latin typeface="+mj-lt"/>
                <a:ea typeface="+mn-ea"/>
                <a:cs typeface="+mn-cs"/>
              </a:endParaRPr>
            </a:p>
          </p:txBody>
        </p:sp>
        <p:sp>
          <p:nvSpPr>
            <p:cNvPr id="72" name="Text Placeholder 3"/>
            <p:cNvSpPr txBox="1">
              <a:spLocks/>
            </p:cNvSpPr>
            <p:nvPr/>
          </p:nvSpPr>
          <p:spPr>
            <a:xfrm>
              <a:off x="5225418" y="2340513"/>
              <a:ext cx="2630181"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rPr>
                <a:t>There are many variations of passages but the majority have  suffered alteration in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grpSp>
      <p:grpSp>
        <p:nvGrpSpPr>
          <p:cNvPr id="6" name="Group 32"/>
          <p:cNvGrpSpPr/>
          <p:nvPr/>
        </p:nvGrpSpPr>
        <p:grpSpPr>
          <a:xfrm>
            <a:off x="1500705" y="2989782"/>
            <a:ext cx="2610439" cy="715058"/>
            <a:chOff x="1270277" y="3008832"/>
            <a:chExt cx="2610439" cy="715058"/>
          </a:xfrm>
        </p:grpSpPr>
        <p:sp>
          <p:nvSpPr>
            <p:cNvPr id="75" name="Text Placeholder 3"/>
            <p:cNvSpPr txBox="1">
              <a:spLocks/>
            </p:cNvSpPr>
            <p:nvPr/>
          </p:nvSpPr>
          <p:spPr>
            <a:xfrm>
              <a:off x="1270277" y="3008832"/>
              <a:ext cx="955390"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3"/>
                  </a:solidFill>
                  <a:effectLst/>
                  <a:uLnTx/>
                  <a:uFillTx/>
                  <a:latin typeface="+mj-lt"/>
                  <a:ea typeface="+mn-ea"/>
                  <a:cs typeface="+mn-cs"/>
                </a:rPr>
                <a:t>Microkernel</a:t>
              </a:r>
            </a:p>
          </p:txBody>
        </p:sp>
        <p:sp>
          <p:nvSpPr>
            <p:cNvPr id="76" name="Text Placeholder 3"/>
            <p:cNvSpPr txBox="1">
              <a:spLocks/>
            </p:cNvSpPr>
            <p:nvPr/>
          </p:nvSpPr>
          <p:spPr>
            <a:xfrm>
              <a:off x="1270277" y="3262225"/>
              <a:ext cx="2610439"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rPr>
                <a:t>There are many variations of passages but the majority have  suffered alteration in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grpSp>
      <p:sp>
        <p:nvSpPr>
          <p:cNvPr id="38" name="Freeform 45"/>
          <p:cNvSpPr>
            <a:spLocks noEditPoints="1"/>
          </p:cNvSpPr>
          <p:nvPr/>
        </p:nvSpPr>
        <p:spPr bwMode="auto">
          <a:xfrm>
            <a:off x="1112389" y="139058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45"/>
          <p:cNvSpPr>
            <a:spLocks noEditPoints="1"/>
          </p:cNvSpPr>
          <p:nvPr/>
        </p:nvSpPr>
        <p:spPr bwMode="auto">
          <a:xfrm>
            <a:off x="1112389" y="2321463"/>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45"/>
          <p:cNvSpPr>
            <a:spLocks noEditPoints="1"/>
          </p:cNvSpPr>
          <p:nvPr/>
        </p:nvSpPr>
        <p:spPr bwMode="auto">
          <a:xfrm>
            <a:off x="1112389" y="329080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45"/>
          <p:cNvSpPr>
            <a:spLocks noEditPoints="1"/>
          </p:cNvSpPr>
          <p:nvPr/>
        </p:nvSpPr>
        <p:spPr bwMode="auto">
          <a:xfrm>
            <a:off x="5013349" y="139058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45"/>
          <p:cNvSpPr>
            <a:spLocks noEditPoints="1"/>
          </p:cNvSpPr>
          <p:nvPr/>
        </p:nvSpPr>
        <p:spPr bwMode="auto">
          <a:xfrm>
            <a:off x="5013349" y="2321463"/>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ransition spd="med" advClick="0" advTm="600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Architecture</a:t>
            </a:r>
          </a:p>
        </p:txBody>
      </p:sp>
      <p:sp>
        <p:nvSpPr>
          <p:cNvPr id="3" name="Text Placeholder 2"/>
          <p:cNvSpPr>
            <a:spLocks noGrp="1"/>
          </p:cNvSpPr>
          <p:nvPr>
            <p:ph type="body" sz="half" idx="2"/>
          </p:nvPr>
        </p:nvSpPr>
        <p:spPr/>
        <p:txBody>
          <a:bodyPr/>
          <a:lstStyle/>
          <a:p>
            <a:r>
              <a:rPr lang="en-US" dirty="0"/>
              <a:t>MMM…Tastes so good.</a:t>
            </a:r>
          </a:p>
        </p:txBody>
      </p:sp>
      <p:sp>
        <p:nvSpPr>
          <p:cNvPr id="4" name="Slide Number Placeholder 3"/>
          <p:cNvSpPr>
            <a:spLocks noGrp="1"/>
          </p:cNvSpPr>
          <p:nvPr>
            <p:ph type="sldNum" sz="quarter" idx="12"/>
          </p:nvPr>
        </p:nvSpPr>
        <p:spPr/>
        <p:txBody>
          <a:bodyPr/>
          <a:lstStyle/>
          <a:p>
            <a:fld id="{C136B7D2-B98C-44FD-8D04-7EC62A564975}" type="slidenum">
              <a:rPr lang="en-US" smtClean="0"/>
              <a:pPr/>
              <a:t>5</a:t>
            </a:fld>
            <a:endParaRPr lang="en-US" dirty="0"/>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0318" r="10318"/>
          <a:stretch>
            <a:fillRect/>
          </a:stretch>
        </p:blip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1292078"/>
            <a:ext cx="2099674" cy="2934979"/>
          </a:xfrm>
          <a:prstGeom prst="rect">
            <a:avLst/>
          </a:prstGeom>
        </p:spPr>
      </p:pic>
      <p:sp>
        <p:nvSpPr>
          <p:cNvPr id="8" name="TextBox 7"/>
          <p:cNvSpPr txBox="1"/>
          <p:nvPr/>
        </p:nvSpPr>
        <p:spPr>
          <a:xfrm>
            <a:off x="228600" y="1733550"/>
            <a:ext cx="1922321" cy="1631216"/>
          </a:xfrm>
          <a:prstGeom prst="rect">
            <a:avLst/>
          </a:prstGeom>
          <a:noFill/>
        </p:spPr>
        <p:txBody>
          <a:bodyPr wrap="none" rtlCol="0">
            <a:spAutoFit/>
          </a:bodyPr>
          <a:lstStyle/>
          <a:p>
            <a:r>
              <a:rPr lang="en-US" dirty="0" smtClean="0">
                <a:solidFill>
                  <a:schemeClr val="bg1"/>
                </a:solidFill>
              </a:rPr>
              <a:t>Typically:</a:t>
            </a:r>
          </a:p>
          <a:p>
            <a:pPr marL="457200" indent="-457200">
              <a:buFont typeface="+mj-lt"/>
              <a:buAutoNum type="arabicPeriod"/>
            </a:pPr>
            <a:r>
              <a:rPr lang="en-US" dirty="0" smtClean="0">
                <a:solidFill>
                  <a:schemeClr val="bg1"/>
                </a:solidFill>
              </a:rPr>
              <a:t>Presentation</a:t>
            </a:r>
          </a:p>
          <a:p>
            <a:pPr marL="457200" indent="-457200">
              <a:buFont typeface="+mj-lt"/>
              <a:buAutoNum type="arabicPeriod"/>
            </a:pPr>
            <a:r>
              <a:rPr lang="en-US" dirty="0" smtClean="0">
                <a:solidFill>
                  <a:schemeClr val="bg1"/>
                </a:solidFill>
              </a:rPr>
              <a:t>Business</a:t>
            </a:r>
          </a:p>
          <a:p>
            <a:pPr marL="457200" indent="-457200">
              <a:buFont typeface="+mj-lt"/>
              <a:buAutoNum type="arabicPeriod"/>
            </a:pPr>
            <a:r>
              <a:rPr lang="en-US" dirty="0" smtClean="0">
                <a:solidFill>
                  <a:schemeClr val="bg1"/>
                </a:solidFill>
              </a:rPr>
              <a:t>Persistence</a:t>
            </a:r>
          </a:p>
          <a:p>
            <a:pPr marL="457200" indent="-457200">
              <a:buFont typeface="+mj-lt"/>
              <a:buAutoNum type="arabicPeriod"/>
            </a:pPr>
            <a:r>
              <a:rPr lang="en-US" dirty="0" smtClean="0">
                <a:solidFill>
                  <a:schemeClr val="bg1"/>
                </a:solidFill>
              </a:rPr>
              <a:t>Database</a:t>
            </a:r>
            <a:endParaRPr lang="en-US" dirty="0">
              <a:solidFill>
                <a:schemeClr val="bg1"/>
              </a:solidFill>
            </a:endParaRPr>
          </a:p>
        </p:txBody>
      </p:sp>
    </p:spTree>
    <p:extLst>
      <p:ext uri="{BB962C8B-B14F-4D97-AF65-F5344CB8AC3E}">
        <p14:creationId xmlns:p14="http://schemas.microsoft.com/office/powerpoint/2010/main" val="4013264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605" r="26831" b="9074"/>
          <a:stretch/>
        </p:blipFill>
        <p:spPr>
          <a:xfrm>
            <a:off x="2739068" y="1459230"/>
            <a:ext cx="3657600" cy="2560320"/>
          </a:xfrm>
          <a:prstGeom prst="rect">
            <a:avLst/>
          </a:prstGeom>
        </p:spPr>
      </p:pic>
      <p:sp>
        <p:nvSpPr>
          <p:cNvPr id="29" name="Title 28"/>
          <p:cNvSpPr>
            <a:spLocks noGrp="1"/>
          </p:cNvSpPr>
          <p:nvPr>
            <p:ph type="title"/>
          </p:nvPr>
        </p:nvSpPr>
        <p:spPr/>
        <p:txBody>
          <a:bodyPr/>
          <a:lstStyle/>
          <a:p>
            <a:r>
              <a:rPr lang="en-US" dirty="0" smtClean="0"/>
              <a:t>Pros &amp; Cons</a:t>
            </a:r>
            <a:endParaRPr lang="en-US" dirty="0"/>
          </a:p>
        </p:txBody>
      </p:sp>
      <p:sp>
        <p:nvSpPr>
          <p:cNvPr id="30" name="Text Placeholder 29"/>
          <p:cNvSpPr>
            <a:spLocks noGrp="1"/>
          </p:cNvSpPr>
          <p:nvPr>
            <p:ph type="body" sz="half" idx="2"/>
          </p:nvPr>
        </p:nvSpPr>
        <p:spPr/>
        <p:txBody>
          <a:bodyPr/>
          <a:lstStyle/>
          <a:p>
            <a:r>
              <a:rPr lang="en-US" dirty="0" smtClean="0"/>
              <a:t>Layered Architecture</a:t>
            </a:r>
            <a:endParaRPr lang="en-US" dirty="0"/>
          </a:p>
        </p:txBody>
      </p:sp>
      <p:sp>
        <p:nvSpPr>
          <p:cNvPr id="25" name="Slide Number Placeholder 24"/>
          <p:cNvSpPr>
            <a:spLocks noGrp="1"/>
          </p:cNvSpPr>
          <p:nvPr>
            <p:ph type="sldNum" sz="quarter" idx="12"/>
          </p:nvPr>
        </p:nvSpPr>
        <p:spPr/>
        <p:txBody>
          <a:bodyPr/>
          <a:lstStyle/>
          <a:p>
            <a:fld id="{C136B7D2-B98C-44FD-8D04-7EC62A564975}" type="slidenum">
              <a:rPr lang="en-US" smtClean="0"/>
              <a:pPr/>
              <a:t>6</a:t>
            </a:fld>
            <a:endParaRPr lang="en-US" dirty="0"/>
          </a:p>
        </p:txBody>
      </p:sp>
      <p:grpSp>
        <p:nvGrpSpPr>
          <p:cNvPr id="2" name="Group 9"/>
          <p:cNvGrpSpPr/>
          <p:nvPr/>
        </p:nvGrpSpPr>
        <p:grpSpPr>
          <a:xfrm>
            <a:off x="-7985" y="1636455"/>
            <a:ext cx="3016616" cy="2131459"/>
            <a:chOff x="-7985" y="901147"/>
            <a:chExt cx="2182717" cy="2131459"/>
          </a:xfrm>
          <a:solidFill>
            <a:schemeClr val="accent1"/>
          </a:solidFill>
        </p:grpSpPr>
        <p:sp>
          <p:nvSpPr>
            <p:cNvPr id="13" name="Rectangle 12"/>
            <p:cNvSpPr/>
            <p:nvPr/>
          </p:nvSpPr>
          <p:spPr>
            <a:xfrm>
              <a:off x="-7985" y="901147"/>
              <a:ext cx="2012646" cy="2131459"/>
            </a:xfrm>
            <a:prstGeom prst="rect">
              <a:avLst/>
            </a:prstGeom>
            <a:grp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p:cNvSpPr/>
            <p:nvPr/>
          </p:nvSpPr>
          <p:spPr>
            <a:xfrm rot="5400000">
              <a:off x="1846781" y="1869353"/>
              <a:ext cx="460856" cy="19504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9"/>
          <p:cNvGrpSpPr/>
          <p:nvPr/>
        </p:nvGrpSpPr>
        <p:grpSpPr>
          <a:xfrm flipH="1">
            <a:off x="6127383" y="1636455"/>
            <a:ext cx="3016616" cy="2131459"/>
            <a:chOff x="-7985" y="901147"/>
            <a:chExt cx="2182717" cy="2131459"/>
          </a:xfrm>
          <a:solidFill>
            <a:schemeClr val="accent1"/>
          </a:solidFill>
        </p:grpSpPr>
        <p:sp>
          <p:nvSpPr>
            <p:cNvPr id="32" name="Rectangle 31"/>
            <p:cNvSpPr/>
            <p:nvPr/>
          </p:nvSpPr>
          <p:spPr>
            <a:xfrm>
              <a:off x="-7985" y="901147"/>
              <a:ext cx="2012646" cy="2131459"/>
            </a:xfrm>
            <a:prstGeom prst="rect">
              <a:avLst/>
            </a:prstGeom>
            <a:grp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p:cNvSpPr/>
            <p:nvPr/>
          </p:nvSpPr>
          <p:spPr>
            <a:xfrm rot="5400000">
              <a:off x="1846781" y="1869353"/>
              <a:ext cx="460856" cy="19504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p:cNvSpPr txBox="1"/>
          <p:nvPr/>
        </p:nvSpPr>
        <p:spPr>
          <a:xfrm>
            <a:off x="-11553" y="2163575"/>
            <a:ext cx="2629660" cy="892552"/>
          </a:xfrm>
          <a:prstGeom prst="rect">
            <a:avLst/>
          </a:prstGeom>
          <a:noFill/>
        </p:spPr>
        <p:txBody>
          <a:bodyPr wrap="square" rtlCol="0">
            <a:spAutoFit/>
          </a:bodyPr>
          <a:lstStyle/>
          <a:p>
            <a:r>
              <a:rPr lang="en-US" sz="2400" b="1" dirty="0" smtClean="0">
                <a:solidFill>
                  <a:schemeClr val="bg2"/>
                </a:solidFill>
              </a:rPr>
              <a:t>Pros</a:t>
            </a:r>
          </a:p>
          <a:p>
            <a:pPr marL="171450" indent="-171450">
              <a:buFont typeface="Arial" panose="020B0604020202020204" pitchFamily="34" charset="0"/>
              <a:buChar char="•"/>
            </a:pPr>
            <a:r>
              <a:rPr lang="en-US" sz="1400" dirty="0" smtClean="0">
                <a:solidFill>
                  <a:schemeClr val="bg2"/>
                </a:solidFill>
              </a:rPr>
              <a:t>General </a:t>
            </a:r>
            <a:r>
              <a:rPr lang="en-US" sz="1400" dirty="0">
                <a:solidFill>
                  <a:schemeClr val="bg2"/>
                </a:solidFill>
              </a:rPr>
              <a:t>Purpose Pattern</a:t>
            </a:r>
          </a:p>
          <a:p>
            <a:pPr marL="171450" indent="-171450">
              <a:buFont typeface="Arial" panose="020B0604020202020204" pitchFamily="34" charset="0"/>
              <a:buChar char="•"/>
            </a:pPr>
            <a:r>
              <a:rPr lang="en-US" sz="1400" dirty="0" smtClean="0">
                <a:solidFill>
                  <a:schemeClr val="bg2"/>
                </a:solidFill>
              </a:rPr>
              <a:t>Starter Arch for </a:t>
            </a:r>
            <a:r>
              <a:rPr lang="en-US" sz="1400" dirty="0">
                <a:solidFill>
                  <a:schemeClr val="bg2"/>
                </a:solidFill>
              </a:rPr>
              <a:t>new </a:t>
            </a:r>
            <a:r>
              <a:rPr lang="en-US" sz="1400" dirty="0" smtClean="0">
                <a:solidFill>
                  <a:schemeClr val="bg2"/>
                </a:solidFill>
              </a:rPr>
              <a:t>application</a:t>
            </a:r>
            <a:endParaRPr lang="en-US" sz="1400" dirty="0">
              <a:solidFill>
                <a:schemeClr val="bg2"/>
              </a:solidFill>
            </a:endParaRPr>
          </a:p>
        </p:txBody>
      </p:sp>
      <p:sp>
        <p:nvSpPr>
          <p:cNvPr id="42" name="TextBox 41"/>
          <p:cNvSpPr txBox="1"/>
          <p:nvPr/>
        </p:nvSpPr>
        <p:spPr>
          <a:xfrm>
            <a:off x="6407106" y="2163575"/>
            <a:ext cx="2697028" cy="892552"/>
          </a:xfrm>
          <a:prstGeom prst="rect">
            <a:avLst/>
          </a:prstGeom>
          <a:noFill/>
        </p:spPr>
        <p:txBody>
          <a:bodyPr wrap="square" rtlCol="0">
            <a:spAutoFit/>
          </a:bodyPr>
          <a:lstStyle/>
          <a:p>
            <a:pPr algn="r"/>
            <a:r>
              <a:rPr lang="en-US" sz="2400" b="1" dirty="0" smtClean="0">
                <a:solidFill>
                  <a:schemeClr val="bg2"/>
                </a:solidFill>
              </a:rPr>
              <a:t>Cons</a:t>
            </a:r>
          </a:p>
          <a:p>
            <a:pPr marL="171450" indent="-171450" algn="r">
              <a:buFont typeface="Arial" panose="020B0604020202020204" pitchFamily="34" charset="0"/>
              <a:buChar char="•"/>
            </a:pPr>
            <a:r>
              <a:rPr lang="en-US" sz="1400" dirty="0">
                <a:solidFill>
                  <a:schemeClr val="bg2"/>
                </a:solidFill>
              </a:rPr>
              <a:t>Sinkhole anti-pattern</a:t>
            </a:r>
          </a:p>
          <a:p>
            <a:pPr marL="171450" indent="-171450" algn="r">
              <a:buFont typeface="Arial" panose="020B0604020202020204" pitchFamily="34" charset="0"/>
              <a:buChar char="•"/>
            </a:pPr>
            <a:r>
              <a:rPr lang="en-US" sz="1400" dirty="0" smtClean="0">
                <a:solidFill>
                  <a:schemeClr val="bg2"/>
                </a:solidFill>
              </a:rPr>
              <a:t>Best for </a:t>
            </a:r>
            <a:r>
              <a:rPr lang="en-US" sz="1400" dirty="0">
                <a:solidFill>
                  <a:schemeClr val="bg2"/>
                </a:solidFill>
              </a:rPr>
              <a:t>Monolithic applications</a:t>
            </a:r>
          </a:p>
        </p:txBody>
      </p:sp>
    </p:spTree>
    <p:extLst>
      <p:ext uri="{BB962C8B-B14F-4D97-AF65-F5344CB8AC3E}">
        <p14:creationId xmlns:p14="http://schemas.microsoft.com/office/powerpoint/2010/main" val="4177628392"/>
      </p:ext>
    </p:extLst>
  </p:cSld>
  <p:clrMapOvr>
    <a:masterClrMapping/>
  </p:clrMapOvr>
  <p:transition spd="med"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1000"/>
                                        <p:tgtEl>
                                          <p:spTgt spid="3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smtClean="0"/>
              <a:t>Layered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7</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Changes can be isolated to a layer, it is time-consuming to make changes due to Monolithic nature.</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One small change can result in redeploying the entire application.</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Because components belong to specific layer, other layers can be faked, making it easy to test.</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Pattern does not lend it self to performance because every request must go through multiple layers.</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665419"/>
            <a:chOff x="885153" y="2455515"/>
            <a:chExt cx="2621653" cy="665419"/>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Due to tightly coupled monolithic design is difficult to scale. Large granularity of layers makes expensive to scale.</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674944"/>
            <a:chOff x="885152" y="3463637"/>
            <a:chExt cx="2621653" cy="674944"/>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Pattern is well known and not overly complex. Matches well with companies communication patterns, Conway’s Law.</a:t>
              </a:r>
              <a:endParaRPr lang="en-US" sz="1000" dirty="0">
                <a:solidFill>
                  <a:schemeClr val="tx1">
                    <a:lumMod val="50000"/>
                    <a:lumOff val="50000"/>
                  </a:schemeClr>
                </a:solidFill>
              </a:endParaRPr>
            </a:p>
          </p:txBody>
        </p:sp>
      </p:grpSp>
      <p:sp>
        <p:nvSpPr>
          <p:cNvPr id="10" name="Rectangle 9"/>
          <p:cNvSpPr/>
          <p:nvPr/>
        </p:nvSpPr>
        <p:spPr>
          <a:xfrm>
            <a:off x="663246" y="1395208"/>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63246" y="2403842"/>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663246" y="3415059"/>
            <a:ext cx="756938" cy="830997"/>
          </a:xfrm>
          <a:prstGeom prst="rect">
            <a:avLst/>
          </a:prstGeom>
          <a:noFill/>
        </p:spPr>
        <p:txBody>
          <a:bodyPr wrap="none" lIns="91440" tIns="45720" rIns="91440" bIns="45720">
            <a:spAutoFit/>
          </a:bodyPr>
          <a:lstStyle/>
          <a:p>
            <a:pPr algn="ctr"/>
            <a:r>
              <a:rPr lang="en-US" sz="4800" dirty="0" smtClean="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23814" y="1392305"/>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17943" y="2383097"/>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1" name="Rectangle 40"/>
          <p:cNvSpPr/>
          <p:nvPr/>
        </p:nvSpPr>
        <p:spPr>
          <a:xfrm>
            <a:off x="7729686" y="339928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4202623471"/>
      </p:ext>
    </p:extLst>
  </p:cSld>
  <p:clrMapOvr>
    <a:masterClrMapping/>
  </p:clrMapOvr>
  <p:transition advTm="600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Architecture</a:t>
            </a:r>
            <a:endParaRPr lang="en-US" dirty="0"/>
          </a:p>
        </p:txBody>
      </p:sp>
      <p:sp>
        <p:nvSpPr>
          <p:cNvPr id="3" name="Text Placeholder 2"/>
          <p:cNvSpPr>
            <a:spLocks noGrp="1"/>
          </p:cNvSpPr>
          <p:nvPr>
            <p:ph type="body" sz="half" idx="2"/>
          </p:nvPr>
        </p:nvSpPr>
        <p:spPr/>
        <p:txBody>
          <a:bodyPr/>
          <a:lstStyle/>
          <a:p>
            <a:r>
              <a:rPr lang="en-US" dirty="0" smtClean="0"/>
              <a:t>What’s Going On</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8</a:t>
            </a:fld>
            <a:endParaRPr lang="en-US" dirty="0"/>
          </a:p>
        </p:txBody>
      </p:sp>
      <p:sp>
        <p:nvSpPr>
          <p:cNvPr id="8" name="TextBox 7"/>
          <p:cNvSpPr txBox="1"/>
          <p:nvPr/>
        </p:nvSpPr>
        <p:spPr>
          <a:xfrm>
            <a:off x="88179" y="1581150"/>
            <a:ext cx="2590800" cy="369332"/>
          </a:xfrm>
          <a:prstGeom prst="rect">
            <a:avLst/>
          </a:prstGeom>
          <a:noFill/>
        </p:spPr>
        <p:txBody>
          <a:bodyPr wrap="square" rtlCol="0">
            <a:spAutoFit/>
          </a:bodyPr>
          <a:lstStyle/>
          <a:p>
            <a:r>
              <a:rPr lang="en-US" sz="1800" dirty="0" smtClean="0">
                <a:solidFill>
                  <a:schemeClr val="bg1"/>
                </a:solidFill>
              </a:rPr>
              <a:t>Distributed </a:t>
            </a:r>
            <a:r>
              <a:rPr lang="en-US" sz="1800" dirty="0" err="1" smtClean="0">
                <a:solidFill>
                  <a:schemeClr val="bg1"/>
                </a:solidFill>
              </a:rPr>
              <a:t>Async</a:t>
            </a:r>
            <a:r>
              <a:rPr lang="en-US" sz="1800" dirty="0" smtClean="0">
                <a:solidFill>
                  <a:schemeClr val="bg1"/>
                </a:solidFill>
              </a:rPr>
              <a:t> Pattern</a:t>
            </a:r>
          </a:p>
        </p:txBody>
      </p:sp>
      <p:pic>
        <p:nvPicPr>
          <p:cNvPr id="11" name="Picture Placeholder 10"/>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758" r="17758"/>
          <a:stretch>
            <a:fillRect/>
          </a:stretch>
        </p:blipFill>
        <p:spPr/>
      </p:pic>
      <p:sp>
        <p:nvSpPr>
          <p:cNvPr id="12" name="TextBox 11"/>
          <p:cNvSpPr txBox="1"/>
          <p:nvPr/>
        </p:nvSpPr>
        <p:spPr>
          <a:xfrm>
            <a:off x="152400" y="2038350"/>
            <a:ext cx="2590800" cy="954107"/>
          </a:xfrm>
          <a:prstGeom prst="rect">
            <a:avLst/>
          </a:prstGeom>
          <a:noFill/>
        </p:spPr>
        <p:txBody>
          <a:bodyPr wrap="square" rtlCol="0">
            <a:spAutoFit/>
          </a:bodyPr>
          <a:lstStyle/>
          <a:p>
            <a:r>
              <a:rPr lang="en-US" sz="1400" dirty="0">
                <a:solidFill>
                  <a:schemeClr val="bg1"/>
                </a:solidFill>
              </a:rPr>
              <a:t>Composed of </a:t>
            </a:r>
            <a:r>
              <a:rPr lang="en-US" sz="1400" dirty="0" smtClean="0">
                <a:solidFill>
                  <a:schemeClr val="bg1"/>
                </a:solidFill>
              </a:rPr>
              <a:t>highly decoupled</a:t>
            </a:r>
            <a:r>
              <a:rPr lang="en-US" sz="1400" dirty="0">
                <a:solidFill>
                  <a:schemeClr val="bg1"/>
                </a:solidFill>
              </a:rPr>
              <a:t>, </a:t>
            </a:r>
            <a:r>
              <a:rPr lang="en-US" sz="1400" dirty="0" smtClean="0">
                <a:solidFill>
                  <a:schemeClr val="bg1"/>
                </a:solidFill>
              </a:rPr>
              <a:t>single purpose event processing components </a:t>
            </a:r>
            <a:r>
              <a:rPr lang="en-US" sz="1400" dirty="0">
                <a:solidFill>
                  <a:schemeClr val="bg1"/>
                </a:solidFill>
              </a:rPr>
              <a:t>that </a:t>
            </a:r>
            <a:r>
              <a:rPr lang="en-US" sz="1400" dirty="0" smtClean="0">
                <a:solidFill>
                  <a:schemeClr val="bg1"/>
                </a:solidFill>
              </a:rPr>
              <a:t>asynchronously </a:t>
            </a:r>
            <a:r>
              <a:rPr lang="en-US" sz="1400" dirty="0">
                <a:solidFill>
                  <a:schemeClr val="bg1"/>
                </a:solidFill>
              </a:rPr>
              <a:t>receive and process events.</a:t>
            </a:r>
          </a:p>
        </p:txBody>
      </p:sp>
      <p:grpSp>
        <p:nvGrpSpPr>
          <p:cNvPr id="18" name="Group 17"/>
          <p:cNvGrpSpPr/>
          <p:nvPr/>
        </p:nvGrpSpPr>
        <p:grpSpPr>
          <a:xfrm>
            <a:off x="4297853" y="2341909"/>
            <a:ext cx="1906097" cy="1728441"/>
            <a:chOff x="4289059" y="2347242"/>
            <a:chExt cx="1906097" cy="1728441"/>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9059" y="2647950"/>
              <a:ext cx="1906097" cy="1427733"/>
            </a:xfrm>
            <a:prstGeom prst="rect">
              <a:avLst/>
            </a:prstGeom>
          </p:spPr>
        </p:pic>
        <p:sp>
          <p:nvSpPr>
            <p:cNvPr id="16" name="Rectangle 15"/>
            <p:cNvSpPr/>
            <p:nvPr/>
          </p:nvSpPr>
          <p:spPr>
            <a:xfrm>
              <a:off x="4626394" y="2347242"/>
              <a:ext cx="1231427" cy="584775"/>
            </a:xfrm>
            <a:prstGeom prst="rect">
              <a:avLst/>
            </a:prstGeom>
            <a:noFill/>
          </p:spPr>
          <p:txBody>
            <a:bodyPr wrap="non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rPr>
                <a:t>Broker</a:t>
              </a:r>
              <a:endParaRPr lang="en-US" sz="3200" b="0" cap="none" spc="0" dirty="0">
                <a:ln w="0"/>
                <a:solidFill>
                  <a:schemeClr val="tx1"/>
                </a:solidFill>
                <a:effectLst>
                  <a:outerShdw blurRad="38100" dist="19050" dir="2700000" algn="tl" rotWithShape="0">
                    <a:schemeClr val="dk1">
                      <a:alpha val="40000"/>
                    </a:schemeClr>
                  </a:outerShdw>
                </a:effectLst>
              </a:endParaRPr>
            </a:p>
          </p:txBody>
        </p:sp>
      </p:grpSp>
      <p:grpSp>
        <p:nvGrpSpPr>
          <p:cNvPr id="17" name="Group 16"/>
          <p:cNvGrpSpPr/>
          <p:nvPr/>
        </p:nvGrpSpPr>
        <p:grpSpPr>
          <a:xfrm>
            <a:off x="2911967" y="1306817"/>
            <a:ext cx="1602883" cy="1645933"/>
            <a:chOff x="2873400" y="1307812"/>
            <a:chExt cx="1602883" cy="1645933"/>
          </a:xfrm>
        </p:grpSpPr>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400" y="1600200"/>
              <a:ext cx="1602883" cy="1353545"/>
            </a:xfrm>
            <a:prstGeom prst="rect">
              <a:avLst/>
            </a:prstGeom>
          </p:spPr>
        </p:pic>
        <p:sp>
          <p:nvSpPr>
            <p:cNvPr id="15" name="Rectangle 14"/>
            <p:cNvSpPr/>
            <p:nvPr/>
          </p:nvSpPr>
          <p:spPr>
            <a:xfrm>
              <a:off x="2873981" y="1307812"/>
              <a:ext cx="1601721" cy="584775"/>
            </a:xfrm>
            <a:prstGeom prst="rect">
              <a:avLst/>
            </a:prstGeom>
            <a:noFill/>
          </p:spPr>
          <p:txBody>
            <a:bodyPr wrap="non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rPr>
                <a:t>Mediator</a:t>
              </a:r>
              <a:endParaRPr lang="en-US" sz="3200" b="0"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337875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smtClean="0"/>
              <a:t>Mediator vs Broker</a:t>
            </a:r>
            <a:endParaRPr lang="en-US" dirty="0"/>
          </a:p>
        </p:txBody>
      </p:sp>
      <p:sp>
        <p:nvSpPr>
          <p:cNvPr id="34" name="Text Placeholder 33"/>
          <p:cNvSpPr>
            <a:spLocks noGrp="1"/>
          </p:cNvSpPr>
          <p:nvPr>
            <p:ph type="body" sz="half" idx="2"/>
          </p:nvPr>
        </p:nvSpPr>
        <p:spPr/>
        <p:txBody>
          <a:bodyPr/>
          <a:lstStyle/>
          <a:p>
            <a:endParaRPr lang="en-US"/>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09750"/>
            <a:ext cx="3833395" cy="2952750"/>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859579"/>
            <a:ext cx="3886200" cy="2745428"/>
          </a:xfrm>
          <a:prstGeom prst="rect">
            <a:avLst/>
          </a:prstGeom>
        </p:spPr>
      </p:pic>
      <p:sp>
        <p:nvSpPr>
          <p:cNvPr id="41" name="TextBox 40"/>
          <p:cNvSpPr txBox="1"/>
          <p:nvPr/>
        </p:nvSpPr>
        <p:spPr>
          <a:xfrm>
            <a:off x="1104900" y="1541790"/>
            <a:ext cx="3017520" cy="261610"/>
          </a:xfrm>
          <a:prstGeom prst="rect">
            <a:avLst/>
          </a:prstGeom>
          <a:solidFill>
            <a:schemeClr val="accent2"/>
          </a:solidFill>
        </p:spPr>
        <p:txBody>
          <a:bodyPr wrap="square" rtlCol="0">
            <a:spAutoFit/>
          </a:bodyPr>
          <a:lstStyle/>
          <a:p>
            <a:pPr algn="ctr"/>
            <a:r>
              <a:rPr lang="en-US" sz="1100" b="1" dirty="0" smtClean="0">
                <a:solidFill>
                  <a:schemeClr val="bg1"/>
                </a:solidFill>
              </a:rPr>
              <a:t>Mediator</a:t>
            </a:r>
            <a:endParaRPr lang="en-US" sz="1100" b="1" dirty="0">
              <a:solidFill>
                <a:schemeClr val="bg1"/>
              </a:solidFill>
            </a:endParaRPr>
          </a:p>
        </p:txBody>
      </p:sp>
      <p:sp>
        <p:nvSpPr>
          <p:cNvPr id="42" name="TextBox 41"/>
          <p:cNvSpPr txBox="1"/>
          <p:nvPr/>
        </p:nvSpPr>
        <p:spPr>
          <a:xfrm>
            <a:off x="5615940" y="1541790"/>
            <a:ext cx="3017520" cy="261610"/>
          </a:xfrm>
          <a:prstGeom prst="rect">
            <a:avLst/>
          </a:prstGeom>
          <a:solidFill>
            <a:schemeClr val="accent2"/>
          </a:solidFill>
        </p:spPr>
        <p:txBody>
          <a:bodyPr wrap="square" rtlCol="0">
            <a:spAutoFit/>
          </a:bodyPr>
          <a:lstStyle/>
          <a:p>
            <a:pPr algn="ctr"/>
            <a:r>
              <a:rPr lang="en-US" sz="1100" b="1" dirty="0" smtClean="0">
                <a:solidFill>
                  <a:schemeClr val="bg1"/>
                </a:solidFill>
              </a:rPr>
              <a:t>Broker</a:t>
            </a:r>
            <a:endParaRPr lang="en-US" sz="1100" b="1" dirty="0">
              <a:solidFill>
                <a:schemeClr val="bg1"/>
              </a:solidFill>
            </a:endParaRPr>
          </a:p>
        </p:txBody>
      </p:sp>
    </p:spTree>
    <p:extLst>
      <p:ext uri="{BB962C8B-B14F-4D97-AF65-F5344CB8AC3E}">
        <p14:creationId xmlns:p14="http://schemas.microsoft.com/office/powerpoint/2010/main" val="3685046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40301</TotalTime>
  <Words>1753</Words>
  <Application>Microsoft Office PowerPoint</Application>
  <PresentationFormat>On-screen Show (16:9)</PresentationFormat>
  <Paragraphs>337</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Book Antiqua</vt:lpstr>
      <vt:lpstr>Calibri</vt:lpstr>
      <vt:lpstr>FontAwesome</vt:lpstr>
      <vt:lpstr>Roboto Condensed</vt:lpstr>
      <vt:lpstr>Roboto Light</vt:lpstr>
      <vt:lpstr>Roboto Medium</vt:lpstr>
      <vt:lpstr>1_Custom Design</vt:lpstr>
      <vt:lpstr>PowerPoint Presentation</vt:lpstr>
      <vt:lpstr>Jim Everett</vt:lpstr>
      <vt:lpstr>PowerPoint Presentation</vt:lpstr>
      <vt:lpstr>Introduction</vt:lpstr>
      <vt:lpstr>Layered Architecture</vt:lpstr>
      <vt:lpstr>Pros &amp; Cons</vt:lpstr>
      <vt:lpstr>Pattern Analysis</vt:lpstr>
      <vt:lpstr>Event-Driven Architecture</vt:lpstr>
      <vt:lpstr>Mediator vs Broker</vt:lpstr>
      <vt:lpstr>Pattern Analysis</vt:lpstr>
      <vt:lpstr>Microkernel Architecture</vt:lpstr>
      <vt:lpstr>Core vs Plugin</vt:lpstr>
      <vt:lpstr>Pattern Analysis</vt:lpstr>
      <vt:lpstr>Microservices</vt:lpstr>
      <vt:lpstr>API REST-base Topology</vt:lpstr>
      <vt:lpstr>REST-base Topology</vt:lpstr>
      <vt:lpstr>Centralized Messaging Topology</vt:lpstr>
      <vt:lpstr>PowerPoint Presentation</vt:lpstr>
      <vt:lpstr>Pattern Analysis</vt:lpstr>
      <vt:lpstr>Space-Based Architecture</vt:lpstr>
      <vt:lpstr>Space-Based</vt:lpstr>
      <vt:lpstr>Processing Unit</vt:lpstr>
      <vt:lpstr>PowerPoint Presentation</vt:lpstr>
      <vt:lpstr>Pattern Analysis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dfdfdfdfd</dc:title>
  <dc:creator>High Tech</dc:creator>
  <cp:lastModifiedBy>Jim Everett</cp:lastModifiedBy>
  <cp:revision>8413</cp:revision>
  <dcterms:created xsi:type="dcterms:W3CDTF">2014-09-03T19:30:44Z</dcterms:created>
  <dcterms:modified xsi:type="dcterms:W3CDTF">2017-10-05T14:59:13Z</dcterms:modified>
</cp:coreProperties>
</file>