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0" r:id="rId6"/>
    <p:sldId id="264" r:id="rId7"/>
    <p:sldId id="266" r:id="rId8"/>
    <p:sldId id="268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93" autoAdjust="0"/>
  </p:normalViewPr>
  <p:slideViewPr>
    <p:cSldViewPr>
      <p:cViewPr>
        <p:scale>
          <a:sx n="100" d="100"/>
          <a:sy n="100" d="100"/>
        </p:scale>
        <p:origin x="-647" y="4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E1AF-AE59-42B5-9DC2-78580DCED4A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23388-61F4-4486-943A-1447D9CA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3388-61F4-4486-943A-1447D9CA56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3388-61F4-4486-943A-1447D9CA56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3388-61F4-4486-943A-1447D9CA56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CognitiveContent</a:t>
            </a:r>
            <a:r>
              <a:rPr lang="en-US" baseline="0" dirty="0" smtClean="0"/>
              <a:t> extends </a:t>
            </a:r>
            <a:r>
              <a:rPr lang="en-US" baseline="0" dirty="0" err="1" smtClean="0"/>
              <a:t>Activatible</a:t>
            </a:r>
            <a:r>
              <a:rPr lang="en-US" baseline="0" dirty="0" smtClean="0"/>
              <a:t>.  </a:t>
            </a:r>
          </a:p>
          <a:p>
            <a:r>
              <a:rPr lang="en-US" baseline="0" dirty="0" err="1" smtClean="0"/>
              <a:t>CognitiveContentMcrVector</a:t>
            </a:r>
            <a:r>
              <a:rPr lang="en-US" baseline="0" dirty="0" smtClean="0"/>
              <a:t> decorates </a:t>
            </a:r>
            <a:r>
              <a:rPr lang="en-US" baseline="0" dirty="0" err="1" smtClean="0"/>
              <a:t>McrVector</a:t>
            </a:r>
            <a:r>
              <a:rPr lang="en-US" baseline="0" dirty="0" smtClean="0"/>
              <a:t> to add </a:t>
            </a:r>
            <a:r>
              <a:rPr lang="en-US" baseline="0" dirty="0" err="1" smtClean="0"/>
              <a:t>Activatible</a:t>
            </a:r>
            <a:r>
              <a:rPr lang="en-US" baseline="0" dirty="0" smtClean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3388-61F4-4486-943A-1447D9CA56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4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ECC6-4E61-4FEC-864D-53598548EAF6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981E-48F0-4FB6-A6B2-747812B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LIDA Abstract and Vector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Sean Kugele</a:t>
            </a:r>
          </a:p>
          <a:p>
            <a:endParaRPr lang="en-US" dirty="0" smtClean="0"/>
          </a:p>
          <a:p>
            <a:r>
              <a:rPr lang="en-US" dirty="0" smtClean="0"/>
              <a:t>Saturday, March 22,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85815"/>
            <a:ext cx="3150870" cy="53959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McrVector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Specific to single data structure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Linkables</a:t>
            </a:r>
            <a:r>
              <a:rPr lang="en-US" dirty="0" smtClean="0"/>
              <a:t>” (Nodes, Links, </a:t>
            </a:r>
            <a:r>
              <a:rPr lang="en-US" dirty="0" err="1" smtClean="0"/>
              <a:t>NodeStructures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framework modules (e.g., PAM, Workspace), support classes (e.g., </a:t>
            </a:r>
            <a:r>
              <a:rPr lang="en-US" dirty="0" err="1" smtClean="0"/>
              <a:t>ElementFactory</a:t>
            </a:r>
            <a:r>
              <a:rPr lang="en-US" dirty="0" smtClean="0"/>
              <a:t>, GUI panels), and configuration files are specific to these data structures 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5405735"/>
            <a:ext cx="8001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Approx. 70 of the 194 classes are data structure </a:t>
            </a:r>
            <a:r>
              <a:rPr lang="en-US" sz="2400" dirty="0" smtClean="0"/>
              <a:t>specific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8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we support arbitrary data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interfaces from implementations</a:t>
            </a:r>
          </a:p>
          <a:p>
            <a:r>
              <a:rPr lang="en-US" dirty="0" smtClean="0"/>
              <a:t>Logic indifferent to a specific data structure will reside in the Abstract Framework </a:t>
            </a:r>
          </a:p>
          <a:p>
            <a:r>
              <a:rPr lang="en-US" dirty="0" smtClean="0"/>
              <a:t>Logic specific to a data structure is separated into a “child” framework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2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0" y="1066800"/>
            <a:ext cx="2895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Abstract 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3810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NodeStructure</a:t>
            </a:r>
            <a:r>
              <a:rPr lang="en-US" sz="2000" dirty="0" smtClean="0"/>
              <a:t> Framework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38100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Vector Framework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38100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Future Framework?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8685" y="404074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cxnSp>
        <p:nvCxnSpPr>
          <p:cNvPr id="11" name="Elbow Connector 10"/>
          <p:cNvCxnSpPr>
            <a:stCxn id="6" idx="0"/>
            <a:endCxn id="5" idx="2"/>
          </p:cNvCxnSpPr>
          <p:nvPr/>
        </p:nvCxnSpPr>
        <p:spPr>
          <a:xfrm rot="5400000" flipH="1" flipV="1">
            <a:off x="2819400" y="2133600"/>
            <a:ext cx="990600" cy="2362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5" idx="2"/>
          </p:cNvCxnSpPr>
          <p:nvPr/>
        </p:nvCxnSpPr>
        <p:spPr>
          <a:xfrm rot="5400000" flipH="1" flipV="1">
            <a:off x="3771900" y="3086100"/>
            <a:ext cx="9906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5" idx="2"/>
          </p:cNvCxnSpPr>
          <p:nvPr/>
        </p:nvCxnSpPr>
        <p:spPr>
          <a:xfrm rot="16200000" flipV="1">
            <a:off x="5372100" y="1943100"/>
            <a:ext cx="990600" cy="2743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interfaces from common data structures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interfaces for framework modules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9491"/>
              </p:ext>
            </p:extLst>
          </p:nvPr>
        </p:nvGraphicFramePr>
        <p:xfrm>
          <a:off x="609600" y="2667000"/>
          <a:ext cx="8382000" cy="167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91000"/>
                <a:gridCol w="4191000"/>
              </a:tblGrid>
              <a:tr h="755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Linkables</a:t>
                      </a:r>
                      <a:r>
                        <a:rPr lang="en-US" sz="2400" dirty="0" smtClean="0"/>
                        <a:t> (Links/Nodes)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</a:t>
                      </a:r>
                      <a:r>
                        <a:rPr lang="en-US" sz="2400" dirty="0" err="1" smtClean="0"/>
                        <a:t>CognitiveContent</a:t>
                      </a:r>
                      <a:endParaRPr lang="en-US" sz="2400" dirty="0"/>
                    </a:p>
                  </a:txBody>
                  <a:tcPr/>
                </a:tc>
              </a:tr>
              <a:tr h="92059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NodeStructure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</a:t>
                      </a:r>
                      <a:r>
                        <a:rPr lang="en-US" sz="2400" dirty="0" err="1" smtClean="0"/>
                        <a:t>CognitiveContentStructure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flipV="1">
            <a:off x="3886200" y="2941317"/>
            <a:ext cx="1066800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86200" y="3657600"/>
            <a:ext cx="1066800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New factories and factory XML configuration</a:t>
            </a:r>
          </a:p>
          <a:p>
            <a:pPr marL="914400" lvl="1" indent="-514350"/>
            <a:r>
              <a:rPr lang="en-US" dirty="0" err="1" smtClean="0"/>
              <a:t>StrategyFactory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FrameworkTaskFactory</a:t>
            </a:r>
            <a:r>
              <a:rPr lang="en-US" baseline="0" dirty="0" smtClean="0"/>
              <a:t> are in the “Abstract Framework”</a:t>
            </a:r>
          </a:p>
          <a:p>
            <a:pPr marL="914400" lvl="1" indent="-514350"/>
            <a:r>
              <a:rPr lang="en-US" baseline="0" dirty="0" smtClean="0"/>
              <a:t>Factory for creating subclasses of </a:t>
            </a:r>
            <a:r>
              <a:rPr lang="en-US" baseline="0" dirty="0" err="1" smtClean="0"/>
              <a:t>CognitiveContent</a:t>
            </a:r>
            <a:r>
              <a:rPr lang="en-US" baseline="0" dirty="0" smtClean="0"/>
              <a:t> is in child frameworks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child frameworks (</a:t>
            </a:r>
            <a:r>
              <a:rPr lang="en-US" dirty="0" err="1" smtClean="0"/>
              <a:t>NodeStructure</a:t>
            </a:r>
            <a:r>
              <a:rPr lang="en-US" dirty="0" smtClean="0"/>
              <a:t>, Vector, etc.)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 Structure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83080"/>
            <a:ext cx="3962399" cy="47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8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MCR (Modular Composite Representation </a:t>
            </a:r>
            <a:r>
              <a:rPr lang="en-US" dirty="0" smtClean="0"/>
              <a:t>) Vector specific implementation of the 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10220"/>
            <a:ext cx="8763000" cy="31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422</TotalTime>
  <Words>221</Words>
  <Application>Microsoft Office PowerPoint</Application>
  <PresentationFormat>On-screen Show (4:3)</PresentationFormat>
  <Paragraphs>54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LIDA Abstract and Vector Frameworks</vt:lpstr>
      <vt:lpstr>Current Framework</vt:lpstr>
      <vt:lpstr>PowerPoint Presentation</vt:lpstr>
      <vt:lpstr>Abstract Framework</vt:lpstr>
      <vt:lpstr>PowerPoint Presentation</vt:lpstr>
      <vt:lpstr>Refactoring the Framework</vt:lpstr>
      <vt:lpstr>Refactoring the Framework</vt:lpstr>
      <vt:lpstr>SVN Repository Structure</vt:lpstr>
      <vt:lpstr>Vector Framework</vt:lpstr>
      <vt:lpstr>McrVector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 Abstract and Vector Frameworks</dc:title>
  <dc:creator>Sean Kugele</dc:creator>
  <cp:lastModifiedBy>Sean C. Kugele</cp:lastModifiedBy>
  <cp:revision>33</cp:revision>
  <dcterms:created xsi:type="dcterms:W3CDTF">2014-03-22T09:44:29Z</dcterms:created>
  <dcterms:modified xsi:type="dcterms:W3CDTF">2014-03-22T17:28:35Z</dcterms:modified>
</cp:coreProperties>
</file>