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3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$-0.16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You should have gathered</a:t>
            </a:r>
          </a:p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more/less information!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Bad move! You should have moved down.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78" y="3645472"/>
            <a:ext cx="5043710" cy="769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37372" y="3672945"/>
            <a:ext cx="4768990" cy="74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2565</TotalTime>
  <Words>105</Words>
  <Application>Microsoft Macintosh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41</cp:revision>
  <dcterms:created xsi:type="dcterms:W3CDTF">2017-02-16T15:21:13Z</dcterms:created>
  <dcterms:modified xsi:type="dcterms:W3CDTF">2017-07-06T20:02:49Z</dcterms:modified>
</cp:coreProperties>
</file>