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26"/>
    <p:restoredTop sz="94673"/>
  </p:normalViewPr>
  <p:slideViewPr>
    <p:cSldViewPr snapToGrid="0" snapToObjects="1">
      <p:cViewPr>
        <p:scale>
          <a:sx n="69" d="100"/>
          <a:sy n="69" d="100"/>
        </p:scale>
        <p:origin x="1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79832" y="131235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$-0.16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0784" y="-60709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8409" y="127611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45</a:t>
            </a:r>
            <a:endParaRPr lang="en-US" sz="2800" b="1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79832" y="13123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Profit: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$0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87059" y="2266524"/>
            <a:ext cx="5307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You should have gathered</a:t>
            </a:r>
          </a:p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more/less information!</a:t>
            </a:r>
            <a:endParaRPr 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66793" y="-571597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563" y="131235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Round: 1 / 12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8409" y="127611"/>
            <a:ext cx="143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Time: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4463" y="2122879"/>
            <a:ext cx="4768990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7059" y="2266524"/>
            <a:ext cx="5307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C00000"/>
                </a:solidFill>
              </a:rPr>
              <a:t>Bad move! You should have moved down.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3678" y="3645472"/>
            <a:ext cx="5043710" cy="769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2564</TotalTime>
  <Words>95</Words>
  <Application>Microsoft Macintosh PowerPoint</Application>
  <PresentationFormat>Custom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40</cp:revision>
  <dcterms:created xsi:type="dcterms:W3CDTF">2017-02-16T15:21:13Z</dcterms:created>
  <dcterms:modified xsi:type="dcterms:W3CDTF">2017-06-29T22:53:45Z</dcterms:modified>
</cp:coreProperties>
</file>