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$-44.80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0564" y="2098507"/>
            <a:ext cx="479155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26092" y="3676452"/>
            <a:ext cx="4791550" cy="7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02276" y="249104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Poor planning!</a:t>
            </a:r>
            <a:endParaRPr lang="en-US" sz="24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72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37</cp:revision>
  <dcterms:created xsi:type="dcterms:W3CDTF">2017-02-16T15:21:13Z</dcterms:created>
  <dcterms:modified xsi:type="dcterms:W3CDTF">2017-05-27T21:45:09Z</dcterms:modified>
</cp:coreProperties>
</file>