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$-0.16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</TotalTime>
  <Words>69</Words>
  <Application>Microsoft Macintosh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38</cp:revision>
  <dcterms:created xsi:type="dcterms:W3CDTF">2017-02-16T15:21:13Z</dcterms:created>
  <dcterms:modified xsi:type="dcterms:W3CDTF">2017-05-28T19:31:29Z</dcterms:modified>
</cp:coreProperties>
</file>