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26"/>
    <p:restoredTop sz="94673"/>
  </p:normalViewPr>
  <p:slideViewPr>
    <p:cSldViewPr snapToGrid="0" snapToObjects="1">
      <p:cViewPr>
        <p:scale>
          <a:sx n="69" d="100"/>
          <a:sy n="69" d="100"/>
        </p:scale>
        <p:origin x="1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79832" y="131235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$-25.60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0784" y="-60709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8409" y="127611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45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79832" y="1312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$0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</a:t>
            </a:r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2562</TotalTime>
  <Words>69</Words>
  <Application>Microsoft Macintosh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39</cp:revision>
  <dcterms:created xsi:type="dcterms:W3CDTF">2017-02-16T15:21:13Z</dcterms:created>
  <dcterms:modified xsi:type="dcterms:W3CDTF">2017-05-28T19:33:31Z</dcterms:modified>
</cp:coreProperties>
</file>