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</p:sldIdLst>
  <p:sldSz cx="12857163" cy="8001000"/>
  <p:notesSz cx="6858000" cy="9144000"/>
  <p:defaultTextStyle>
    <a:defPPr>
      <a:defRPr lang="en-US"/>
    </a:defPPr>
    <a:lvl1pPr marL="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26"/>
    <p:restoredTop sz="94673"/>
  </p:normalViewPr>
  <p:slideViewPr>
    <p:cSldViewPr snapToGrid="0" snapToObjects="1">
      <p:cViewPr>
        <p:scale>
          <a:sx n="69" d="100"/>
          <a:sy n="69" d="100"/>
        </p:scale>
        <p:origin x="1064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244EF-28E7-0A45-8901-03971ADBA9CA}" type="datetimeFigureOut">
              <a:rPr lang="en-US" smtClean="0"/>
              <a:t>7/7/17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9325" y="1143000"/>
            <a:ext cx="4959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9BA91-6D50-5A4C-81B1-BBAE84265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8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146" y="1309424"/>
            <a:ext cx="9642872" cy="2785533"/>
          </a:xfrm>
        </p:spPr>
        <p:txBody>
          <a:bodyPr anchor="b"/>
          <a:lstStyle>
            <a:lvl1pPr algn="ctr">
              <a:defRPr sz="63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146" y="4202378"/>
            <a:ext cx="9642872" cy="1931722"/>
          </a:xfrm>
        </p:spPr>
        <p:txBody>
          <a:bodyPr/>
          <a:lstStyle>
            <a:lvl1pPr marL="0" indent="0" algn="ctr">
              <a:buNone/>
              <a:defRPr sz="2531"/>
            </a:lvl1pPr>
            <a:lvl2pPr marL="482163" indent="0" algn="ctr">
              <a:buNone/>
              <a:defRPr sz="2109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0907" y="425979"/>
            <a:ext cx="2772326" cy="67804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3930" y="425979"/>
            <a:ext cx="8156263" cy="67804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234" y="1994695"/>
            <a:ext cx="11089303" cy="3328193"/>
          </a:xfrm>
        </p:spPr>
        <p:txBody>
          <a:bodyPr anchor="b"/>
          <a:lstStyle>
            <a:lvl1pPr>
              <a:defRPr sz="63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7234" y="5354374"/>
            <a:ext cx="11089303" cy="1750218"/>
          </a:xfrm>
        </p:spPr>
        <p:txBody>
          <a:bodyPr/>
          <a:lstStyle>
            <a:lvl1pPr marL="0" indent="0">
              <a:buNone/>
              <a:defRPr sz="2531">
                <a:solidFill>
                  <a:schemeClr val="tx1">
                    <a:tint val="75000"/>
                  </a:schemeClr>
                </a:solidFill>
              </a:defRPr>
            </a:lvl1pPr>
            <a:lvl2pPr marL="482163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2pPr>
            <a:lvl3pPr marL="96432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648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865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1081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297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514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7305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3930" y="2129896"/>
            <a:ext cx="5464294" cy="50765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939" y="2129896"/>
            <a:ext cx="5464294" cy="50765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7/7/17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05" y="425980"/>
            <a:ext cx="11089303" cy="15464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605" y="1961357"/>
            <a:ext cx="5439182" cy="961231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5605" y="2922588"/>
            <a:ext cx="5439182" cy="42986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8939" y="1961357"/>
            <a:ext cx="5465969" cy="961231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8939" y="2922588"/>
            <a:ext cx="5465969" cy="42986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7/7/17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7/7/17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7/7/17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05" y="533400"/>
            <a:ext cx="4146769" cy="186690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5969" y="1151996"/>
            <a:ext cx="6508939" cy="5685896"/>
          </a:xfrm>
        </p:spPr>
        <p:txBody>
          <a:bodyPr/>
          <a:lstStyle>
            <a:lvl1pPr>
              <a:defRPr sz="3375"/>
            </a:lvl1pPr>
            <a:lvl2pPr>
              <a:defRPr sz="2953"/>
            </a:lvl2pPr>
            <a:lvl3pPr>
              <a:defRPr sz="2531"/>
            </a:lvl3pPr>
            <a:lvl4pPr>
              <a:defRPr sz="2109"/>
            </a:lvl4pPr>
            <a:lvl5pPr>
              <a:defRPr sz="2109"/>
            </a:lvl5pPr>
            <a:lvl6pPr>
              <a:defRPr sz="2109"/>
            </a:lvl6pPr>
            <a:lvl7pPr>
              <a:defRPr sz="2109"/>
            </a:lvl7pPr>
            <a:lvl8pPr>
              <a:defRPr sz="2109"/>
            </a:lvl8pPr>
            <a:lvl9pPr>
              <a:defRPr sz="210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605" y="2400300"/>
            <a:ext cx="4146769" cy="4446853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7/7/17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05" y="533400"/>
            <a:ext cx="4146769" cy="186690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65969" y="1151996"/>
            <a:ext cx="6508939" cy="5685896"/>
          </a:xfrm>
        </p:spPr>
        <p:txBody>
          <a:bodyPr anchor="t"/>
          <a:lstStyle>
            <a:lvl1pPr marL="0" indent="0">
              <a:buNone/>
              <a:defRPr sz="3375"/>
            </a:lvl1pPr>
            <a:lvl2pPr marL="482163" indent="0">
              <a:buNone/>
              <a:defRPr sz="2953"/>
            </a:lvl2pPr>
            <a:lvl3pPr marL="964326" indent="0">
              <a:buNone/>
              <a:defRPr sz="2531"/>
            </a:lvl3pPr>
            <a:lvl4pPr marL="1446489" indent="0">
              <a:buNone/>
              <a:defRPr sz="2109"/>
            </a:lvl4pPr>
            <a:lvl5pPr marL="1928652" indent="0">
              <a:buNone/>
              <a:defRPr sz="2109"/>
            </a:lvl5pPr>
            <a:lvl6pPr marL="2410816" indent="0">
              <a:buNone/>
              <a:defRPr sz="2109"/>
            </a:lvl6pPr>
            <a:lvl7pPr marL="2892979" indent="0">
              <a:buNone/>
              <a:defRPr sz="2109"/>
            </a:lvl7pPr>
            <a:lvl8pPr marL="3375142" indent="0">
              <a:buNone/>
              <a:defRPr sz="2109"/>
            </a:lvl8pPr>
            <a:lvl9pPr marL="3857305" indent="0">
              <a:buNone/>
              <a:defRPr sz="210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605" y="2400300"/>
            <a:ext cx="4146769" cy="4446853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7/7/17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3930" y="425980"/>
            <a:ext cx="11089303" cy="1546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3930" y="2129896"/>
            <a:ext cx="11089303" cy="5076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930" y="7415742"/>
            <a:ext cx="2892862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30661-F093-4B49-A715-DBEF4BE1F4CF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8935" y="7415742"/>
            <a:ext cx="4339293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0371" y="7415742"/>
            <a:ext cx="2892862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237088" y="-386060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76500" y="207645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8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76500" y="51435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7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2133" y="66675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6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43900" y="66675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5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67900" y="516255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4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67900" y="20574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3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76658" y="53846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2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81450" y="53846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1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127230" y="5391102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$-1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40494" y="819126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7482" y="3848076"/>
            <a:ext cx="6639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$-17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24541" y="5391102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$-4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49252" y="2324100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$-9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58327" y="800076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$10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92723" y="2324100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173343" y="3856279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$18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23027" y="6915126"/>
            <a:ext cx="4507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$9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173343" y="2324100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77877" y="5372076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$-7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32616" y="6908324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$16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72976" y="6904255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$-3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92694" y="800076"/>
            <a:ext cx="4507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$6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78760" y="3867114"/>
            <a:ext cx="4507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$9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74724" y="3848076"/>
            <a:ext cx="4507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782300" y="-386060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404658" y="-770924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-162506" y="-37690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2563" y="131235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Round: 1 / 12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479832" y="131235"/>
            <a:ext cx="2242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Profit: </a:t>
            </a:r>
            <a:r>
              <a:rPr lang="en-US" sz="2800" b="1" dirty="0" smtClean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$-0.16</a:t>
            </a:r>
            <a:endParaRPr lang="en-US" sz="2800" b="1" dirty="0">
              <a:solidFill>
                <a:srgbClr val="C0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08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490784" y="-60709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18409" y="127611"/>
            <a:ext cx="1637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Time: </a:t>
            </a:r>
            <a:r>
              <a:rPr lang="en-US" sz="2800" b="1" dirty="0" smtClean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45</a:t>
            </a:r>
            <a:endParaRPr lang="en-US" sz="2800" b="1" dirty="0">
              <a:solidFill>
                <a:srgbClr val="C0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62506" y="-37690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2563" y="131235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Round: 1 / 12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82300" y="-386060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479832" y="131235"/>
            <a:ext cx="16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Profit: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$0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80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666793" y="-571597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62506" y="-37690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8" t="30001" r="50397" b="50714"/>
          <a:stretch/>
        </p:blipFill>
        <p:spPr>
          <a:xfrm>
            <a:off x="-4770883" y="4527550"/>
            <a:ext cx="3572467" cy="15430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956299" y="3695911"/>
            <a:ext cx="901701" cy="723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8" t="30473" r="50455" b="50586"/>
          <a:stretch/>
        </p:blipFill>
        <p:spPr>
          <a:xfrm>
            <a:off x="-4906533" y="2135829"/>
            <a:ext cx="3581400" cy="15154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627642" y="-480793"/>
            <a:ext cx="14742683" cy="9644360"/>
          </a:xfrm>
          <a:prstGeom prst="rect">
            <a:avLst/>
          </a:prstGeom>
          <a:solidFill>
            <a:schemeClr val="tx1">
              <a:lumMod val="75000"/>
              <a:lumOff val="2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70874" y="-1186500"/>
            <a:ext cx="5308600" cy="2362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633" y="4112270"/>
            <a:ext cx="5359400" cy="30861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" r="358"/>
          <a:stretch/>
        </p:blipFill>
        <p:spPr>
          <a:xfrm>
            <a:off x="3787059" y="1906663"/>
            <a:ext cx="5307716" cy="27813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12563" y="131235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Round: 1 / 12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18409" y="127611"/>
            <a:ext cx="1436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Time: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0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64463" y="2122879"/>
            <a:ext cx="4768990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BaB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87059" y="2266524"/>
            <a:ext cx="53077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rgbClr val="C00000"/>
                </a:solidFill>
              </a:rPr>
              <a:t>You should have gathered</a:t>
            </a:r>
          </a:p>
          <a:p>
            <a:pPr algn="ctr"/>
            <a:r>
              <a:rPr lang="en-US" sz="2600" b="1" dirty="0" smtClean="0">
                <a:solidFill>
                  <a:srgbClr val="C00000"/>
                </a:solidFill>
              </a:rPr>
              <a:t>more/less information!</a:t>
            </a:r>
            <a:endParaRPr lang="en-US" sz="2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56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666793" y="-571597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62506" y="-37690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8" t="30001" r="50397" b="50714"/>
          <a:stretch/>
        </p:blipFill>
        <p:spPr>
          <a:xfrm>
            <a:off x="-4770883" y="4527550"/>
            <a:ext cx="3572467" cy="15430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956299" y="3695911"/>
            <a:ext cx="901701" cy="723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8" t="30473" r="50455" b="50586"/>
          <a:stretch/>
        </p:blipFill>
        <p:spPr>
          <a:xfrm>
            <a:off x="-4906533" y="2135829"/>
            <a:ext cx="3581400" cy="15154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627642" y="-480793"/>
            <a:ext cx="14742683" cy="9644360"/>
          </a:xfrm>
          <a:prstGeom prst="rect">
            <a:avLst/>
          </a:prstGeom>
          <a:solidFill>
            <a:schemeClr val="tx1">
              <a:lumMod val="75000"/>
              <a:lumOff val="2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70874" y="-1186500"/>
            <a:ext cx="5308600" cy="2362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633" y="4112270"/>
            <a:ext cx="5359400" cy="30861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" r="358"/>
          <a:stretch/>
        </p:blipFill>
        <p:spPr>
          <a:xfrm>
            <a:off x="3787059" y="1906663"/>
            <a:ext cx="5307716" cy="27813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12563" y="131235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Round: 1 / 12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18409" y="127611"/>
            <a:ext cx="1436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Time: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0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64463" y="2122879"/>
            <a:ext cx="4768990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BaB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87059" y="2266524"/>
            <a:ext cx="53077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rgbClr val="C00000"/>
                </a:solidFill>
              </a:rPr>
              <a:t>Bad move! You should have moved down.</a:t>
            </a:r>
            <a:endParaRPr lang="en-US" sz="2600" b="1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13678" y="3645472"/>
            <a:ext cx="5043710" cy="769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8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666793" y="-571597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62506" y="-37690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8" t="30001" r="50397" b="50714"/>
          <a:stretch/>
        </p:blipFill>
        <p:spPr>
          <a:xfrm>
            <a:off x="-4770883" y="4527550"/>
            <a:ext cx="3572467" cy="15430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956299" y="3695911"/>
            <a:ext cx="901701" cy="723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8" t="30473" r="50455" b="50586"/>
          <a:stretch/>
        </p:blipFill>
        <p:spPr>
          <a:xfrm>
            <a:off x="-4906533" y="2135829"/>
            <a:ext cx="3581400" cy="15154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627642" y="-480793"/>
            <a:ext cx="14742683" cy="9644360"/>
          </a:xfrm>
          <a:prstGeom prst="rect">
            <a:avLst/>
          </a:prstGeom>
          <a:solidFill>
            <a:schemeClr val="tx1">
              <a:lumMod val="75000"/>
              <a:lumOff val="2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70874" y="-1186500"/>
            <a:ext cx="5308600" cy="2362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633" y="4112270"/>
            <a:ext cx="5359400" cy="30861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" r="358"/>
          <a:stretch/>
        </p:blipFill>
        <p:spPr>
          <a:xfrm>
            <a:off x="3787059" y="1906663"/>
            <a:ext cx="5307716" cy="27813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12563" y="131235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Round: 1 / 12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18409" y="127611"/>
            <a:ext cx="1436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Time: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0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64463" y="2122879"/>
            <a:ext cx="4768990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BaB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037372" y="3672945"/>
            <a:ext cx="4768990" cy="746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666793" y="-571597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62506" y="-37690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8" t="30001" r="50397" b="50714"/>
          <a:stretch/>
        </p:blipFill>
        <p:spPr>
          <a:xfrm>
            <a:off x="-4770883" y="4527550"/>
            <a:ext cx="3572467" cy="15430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956299" y="3695911"/>
            <a:ext cx="901701" cy="723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8" t="30473" r="50455" b="50586"/>
          <a:stretch/>
        </p:blipFill>
        <p:spPr>
          <a:xfrm>
            <a:off x="-4906533" y="2135829"/>
            <a:ext cx="3581400" cy="15154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627642" y="-480793"/>
            <a:ext cx="14742683" cy="9644360"/>
          </a:xfrm>
          <a:prstGeom prst="rect">
            <a:avLst/>
          </a:prstGeom>
          <a:solidFill>
            <a:schemeClr val="tx1">
              <a:lumMod val="75000"/>
              <a:lumOff val="2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70874" y="-1186500"/>
            <a:ext cx="5308600" cy="2362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633" y="4112270"/>
            <a:ext cx="5359400" cy="30861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" r="358"/>
          <a:stretch/>
        </p:blipFill>
        <p:spPr>
          <a:xfrm>
            <a:off x="3787059" y="1906663"/>
            <a:ext cx="5307716" cy="27813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12563" y="131235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Round: 1 / 12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18409" y="127611"/>
            <a:ext cx="1436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Time: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0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64463" y="2122879"/>
            <a:ext cx="4768990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BaB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87059" y="2266524"/>
            <a:ext cx="53077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rgbClr val="C00000"/>
                </a:solidFill>
              </a:rPr>
              <a:t>You should have gathered</a:t>
            </a:r>
          </a:p>
          <a:p>
            <a:pPr algn="ctr"/>
            <a:r>
              <a:rPr lang="en-US" sz="2600" b="1" dirty="0" smtClean="0">
                <a:solidFill>
                  <a:srgbClr val="C00000"/>
                </a:solidFill>
              </a:rPr>
              <a:t>more/less information!</a:t>
            </a:r>
            <a:endParaRPr lang="en-US" sz="2600" b="1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23558" y="3146657"/>
            <a:ext cx="4768990" cy="464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5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666793" y="-571597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62506" y="-37690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8" t="30001" r="50397" b="50714"/>
          <a:stretch/>
        </p:blipFill>
        <p:spPr>
          <a:xfrm>
            <a:off x="-4770883" y="4527550"/>
            <a:ext cx="3572467" cy="15430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956299" y="3695911"/>
            <a:ext cx="901701" cy="723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8" t="30473" r="50455" b="50586"/>
          <a:stretch/>
        </p:blipFill>
        <p:spPr>
          <a:xfrm>
            <a:off x="-4906533" y="2135829"/>
            <a:ext cx="3581400" cy="15154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627642" y="-480793"/>
            <a:ext cx="14742683" cy="9644360"/>
          </a:xfrm>
          <a:prstGeom prst="rect">
            <a:avLst/>
          </a:prstGeom>
          <a:solidFill>
            <a:schemeClr val="tx1">
              <a:lumMod val="75000"/>
              <a:lumOff val="2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70874" y="-1186500"/>
            <a:ext cx="5308600" cy="2362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633" y="4112270"/>
            <a:ext cx="5359400" cy="30861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" r="358"/>
          <a:stretch/>
        </p:blipFill>
        <p:spPr>
          <a:xfrm>
            <a:off x="3787059" y="1906663"/>
            <a:ext cx="5307716" cy="27813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12563" y="131235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Round: 1 / 12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18409" y="127611"/>
            <a:ext cx="1436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Time: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0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64463" y="2122879"/>
            <a:ext cx="4768990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BaB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87059" y="2266524"/>
            <a:ext cx="53077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rgbClr val="C00000"/>
                </a:solidFill>
              </a:rPr>
              <a:t>Poor planning!</a:t>
            </a:r>
            <a:endParaRPr lang="en-US" sz="2600" b="1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56422" y="3680520"/>
            <a:ext cx="4768990" cy="749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3328</TotalTime>
  <Words>135</Words>
  <Application>Microsoft Macintosh PowerPoint</Application>
  <PresentationFormat>Custom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Helvetica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Krueger</dc:creator>
  <cp:lastModifiedBy>Paul Krueger</cp:lastModifiedBy>
  <cp:revision>43</cp:revision>
  <dcterms:created xsi:type="dcterms:W3CDTF">2017-02-16T15:21:13Z</dcterms:created>
  <dcterms:modified xsi:type="dcterms:W3CDTF">2017-07-07T08:55:44Z</dcterms:modified>
</cp:coreProperties>
</file>