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3692"/>
  </p:normalViewPr>
  <p:slideViewPr>
    <p:cSldViewPr snapToGrid="0" snapToObjects="1">
      <p:cViewPr varScale="1">
        <p:scale>
          <a:sx n="62" d="100"/>
          <a:sy n="62" d="100"/>
        </p:scale>
        <p:origin x="11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BE9B-AFE5-F140-B0A0-9CB980D2D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9C1A5-CCC3-AD4C-8A0B-D17CC22AB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003A0-A90D-DF48-9A04-72F186937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3CE2-A072-2A47-A5EE-A09E96CF128B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3A8BC-ABFE-1746-BA71-FBA1B8867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2910-2F57-234E-A8EA-834C0BA7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A04D-4CCF-4842-B3F4-ADBBCE7B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43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04FEC-F1A2-6F4B-B775-715ED2EED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423E2-D04C-E44A-B456-93FC82667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C515E-59A4-AB4E-A408-53297F48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3CE2-A072-2A47-A5EE-A09E96CF128B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A3AEF-B9A4-544F-970E-7847A66D6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88D96-C662-1F42-B944-9B41E05F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A04D-4CCF-4842-B3F4-ADBBCE7B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6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DB79-6605-FB46-AE36-D10DAE040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75876-6FCE-C24E-A4A0-F39A71F84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9B3A3-5B33-174A-963F-8C0DD661C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3CE2-A072-2A47-A5EE-A09E96CF128B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352F5-231D-6647-8051-4FF6AC583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ABB55-EB95-AD47-8B75-C10DA3B5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A04D-4CCF-4842-B3F4-ADBBCE7B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412BA-9EA1-694A-9D00-11988C841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3B16B-60DF-F74D-AE31-09FB01593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1E31E-001F-AB45-8186-4CE9FD435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3CE2-A072-2A47-A5EE-A09E96CF128B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78E4-3B6E-FF4E-A8E4-2D2BF5DD2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326C1-AA3A-FD43-9A12-8DA4C3E1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A04D-4CCF-4842-B3F4-ADBBCE7B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8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8A40D-B715-F245-BFE4-274ABD75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EB22F-0573-5D44-B888-465E4C28E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B9A9E-0298-844F-9B54-48B8ABF7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3CE2-A072-2A47-A5EE-A09E96CF128B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59658-95FB-C24C-A635-74FF2C2AC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237C3-1BA7-E74A-8BD3-3653F99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A04D-4CCF-4842-B3F4-ADBBCE7B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A120-BAEF-0541-B77C-3309611B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07B3E-669B-C248-8FAB-36F2101C5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E2D68-4C06-9A4B-80E8-4B96F8220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78006-30E2-314C-BEC0-E20A07DC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3CE2-A072-2A47-A5EE-A09E96CF128B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6AA3C-D786-AF43-BA0C-E0451A171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E9504-E49E-D443-8EBF-F90384E8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A04D-4CCF-4842-B3F4-ADBBCE7B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9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26B3-BB30-7D44-A72D-5C82F7ECD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D4778-C4DF-D741-A39F-30E3AE735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5CE1D-EE44-8840-8621-6E7EA3E94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89A480-480B-8A40-8E94-EA0ACEF34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C2667-7FE3-F24D-8768-4870052CD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C3FA71-2D01-1A41-A3C1-15A05B42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3CE2-A072-2A47-A5EE-A09E96CF128B}" type="datetimeFigureOut">
              <a:rPr lang="en-US" smtClean="0"/>
              <a:t>3/21/18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46D2E4-568C-FD4B-B7FB-A2BCA950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20AEF6-34C6-9F4A-A123-46F700EB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A04D-4CCF-4842-B3F4-ADBBCE7B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3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13C1-2F21-0849-90B4-1FA329A28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78EE50-3F2C-5A4B-9EFC-AA32F523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3CE2-A072-2A47-A5EE-A09E96CF128B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AA80D-5FD6-1945-87AD-211C9D7F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F6DD8-7D79-764C-9783-E102954A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A04D-4CCF-4842-B3F4-ADBBCE7B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3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76F6B1-330F-2848-BB23-A27AF85C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3CE2-A072-2A47-A5EE-A09E96CF128B}" type="datetimeFigureOut">
              <a:rPr lang="en-US" smtClean="0"/>
              <a:t>3/21/18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55746-D489-A545-9A7D-8E1E615A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E11D1-3C48-5247-94B4-2C90FC5F2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A04D-4CCF-4842-B3F4-ADBBCE7B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372C-0487-B649-9653-BC0B6515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E0E63-3BAE-9149-88A6-7E26EE359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D1780-383C-DC4E-9ACC-3FC7ADB40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B7D13-D5BA-0C4C-A994-6CC950FC3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3CE2-A072-2A47-A5EE-A09E96CF128B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249C3-C17B-7940-8D90-CB2CA05D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6EE2C-E7F4-CA45-9A1D-0D9F840E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A04D-4CCF-4842-B3F4-ADBBCE7B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4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8CCD-2CEA-E74D-9023-F21BA0F6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AD9A59-66D7-D245-9F49-48271A584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6B59F-F78A-1F42-95B9-4B272FD7E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EB9E8-EBE3-E74F-B722-C0D0CA64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3CE2-A072-2A47-A5EE-A09E96CF128B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14187-0B9D-F040-99C5-20EE8D15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38DC3-48B3-A14C-AF58-080E69F3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A04D-4CCF-4842-B3F4-ADBBCE7B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2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C6D69B-8BD2-454E-86D9-CD069F7F0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257C0-E794-7345-B8E0-A18BB356A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4FDB5-30FA-3347-91E8-9B0F84A7B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13CE2-A072-2A47-A5EE-A09E96CF128B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54EB6-09E8-8D43-821C-423BE1E4A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B5543-F7B2-FC42-8025-867B4EED5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1A04D-4CCF-4842-B3F4-ADBBCE7B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7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859C83-CB4C-6D41-9C3E-6A67479EE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311818"/>
              </p:ext>
            </p:extLst>
          </p:nvPr>
        </p:nvGraphicFramePr>
        <p:xfrm>
          <a:off x="311728" y="374073"/>
          <a:ext cx="11637819" cy="6460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63">
                  <a:extLst>
                    <a:ext uri="{9D8B030D-6E8A-4147-A177-3AD203B41FA5}">
                      <a16:colId xmlns:a16="http://schemas.microsoft.com/office/drawing/2014/main" val="2716859842"/>
                    </a:ext>
                  </a:extLst>
                </a:gridCol>
                <a:gridCol w="4322618">
                  <a:extLst>
                    <a:ext uri="{9D8B030D-6E8A-4147-A177-3AD203B41FA5}">
                      <a16:colId xmlns:a16="http://schemas.microsoft.com/office/drawing/2014/main" val="3474476336"/>
                    </a:ext>
                  </a:extLst>
                </a:gridCol>
                <a:gridCol w="4530438">
                  <a:extLst>
                    <a:ext uri="{9D8B030D-6E8A-4147-A177-3AD203B41FA5}">
                      <a16:colId xmlns:a16="http://schemas.microsoft.com/office/drawing/2014/main" val="3016980945"/>
                    </a:ext>
                  </a:extLst>
                </a:gridCol>
              </a:tblGrid>
              <a:tr h="216310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Low stakes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High stakes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09609"/>
                  </a:ext>
                </a:extLst>
              </a:tr>
              <a:tr h="1921421">
                <a:tc>
                  <a:txBody>
                    <a:bodyPr/>
                    <a:lstStyle/>
                    <a:p>
                      <a:r>
                        <a:rPr lang="en-US" sz="2400" dirty="0"/>
                        <a:t>Low dispersion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6% TTB, 63% SAT-TTB,, 0% random</a:t>
                      </a:r>
                    </a:p>
                    <a:p>
                      <a:r>
                        <a:rPr lang="en-US" sz="1800" dirty="0"/>
                        <a:t>Avg. number clicks: 4.1 (1--12)</a:t>
                      </a:r>
                    </a:p>
                    <a:p>
                      <a:r>
                        <a:rPr lang="en-US" sz="1800" dirty="0"/>
                        <a:t>Transitions: 68.6% within-attribute, 0.66% within-alternative, 30.74% other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#inspected outcomes: 1 (68%), 2 (31%)</a:t>
                      </a:r>
                    </a:p>
                    <a:p>
                      <a:r>
                        <a:rPr lang="en-US" sz="1800" dirty="0"/>
                        <a:t>aspiration level: $0.16;  +0.44 STD</a:t>
                      </a:r>
                    </a:p>
                    <a:p>
                      <a:r>
                        <a:rPr lang="en-US" sz="1800" dirty="0"/>
                        <a:t>79.02% of the maximal 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1% TTB, 0% SAT-TTB, 0% WADD</a:t>
                      </a:r>
                    </a:p>
                    <a:p>
                      <a:r>
                        <a:rPr lang="en-US" sz="1800" dirty="0"/>
                        <a:t>Avg. number clicks: 13 (5--21)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Transitions:  41% within-attribute, 18% within-alternative, 41% other</a:t>
                      </a:r>
                    </a:p>
                    <a:p>
                      <a:r>
                        <a:rPr lang="en-US" sz="1800" dirty="0"/>
                        <a:t>#inspected outcomes: 1 (2%), 2 (3%), 3 (28%), 4 (67%)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Aspiration level: $7.05;  0.685 STD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95.7% of maximal 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628778"/>
                  </a:ext>
                </a:extLst>
              </a:tr>
              <a:tr h="1921421">
                <a:tc>
                  <a:txBody>
                    <a:bodyPr/>
                    <a:lstStyle/>
                    <a:p>
                      <a:r>
                        <a:rPr lang="en-US" sz="2400" dirty="0"/>
                        <a:t>High dispersion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39% TTB, 61% SAT-TTB, 0% random</a:t>
                      </a:r>
                    </a:p>
                    <a:p>
                      <a:r>
                        <a:rPr lang="en-US" sz="1800" dirty="0"/>
                        <a:t>Average number clicks: 4.5 (1--7)</a:t>
                      </a:r>
                    </a:p>
                    <a:p>
                      <a:r>
                        <a:rPr lang="en-US" sz="1800" dirty="0"/>
                        <a:t>transitions: 85% within-attribute, 15% other</a:t>
                      </a:r>
                    </a:p>
                    <a:p>
                      <a:r>
                        <a:rPr lang="en-US" sz="1800" dirty="0"/>
                        <a:t>#inspected outcomes: 1 (100%)</a:t>
                      </a:r>
                    </a:p>
                    <a:p>
                      <a:r>
                        <a:rPr lang="en-US" sz="1800" dirty="0"/>
                        <a:t>aspiration level: $0.22, +1.22 STD</a:t>
                      </a:r>
                    </a:p>
                    <a:p>
                      <a:r>
                        <a:rPr lang="en-US" dirty="0"/>
                        <a:t>88.6% of the maximal EV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77% TTB, 33% SAT-TTB</a:t>
                      </a:r>
                    </a:p>
                    <a:p>
                      <a:r>
                        <a:rPr lang="en-US" sz="1800" dirty="0" err="1"/>
                        <a:t>Avg</a:t>
                      </a:r>
                      <a:r>
                        <a:rPr lang="en-US" sz="1800" dirty="0"/>
                        <a:t> number clicks 6.6 (2--9)</a:t>
                      </a:r>
                    </a:p>
                    <a:p>
                      <a:r>
                        <a:rPr lang="en-US" sz="1800" dirty="0"/>
                        <a:t>Transitions: 96% within-attribute, 1% within alternative, 3% other</a:t>
                      </a:r>
                    </a:p>
                    <a:p>
                      <a:r>
                        <a:rPr lang="en-US" sz="1800" dirty="0"/>
                        <a:t>#inspected outcomes: 1 (92%), 2 (8%)</a:t>
                      </a:r>
                    </a:p>
                    <a:p>
                      <a:r>
                        <a:rPr lang="en-US" sz="1800" dirty="0"/>
                        <a:t>Aspiration level</a:t>
                      </a:r>
                      <a:r>
                        <a:rPr lang="en-US" sz="1800"/>
                        <a:t>:  $8.65, +1.22 STD</a:t>
                      </a:r>
                      <a:endParaRPr lang="en-US" sz="1800" dirty="0"/>
                    </a:p>
                    <a:p>
                      <a:r>
                        <a:rPr lang="en-US" sz="1800" dirty="0"/>
                        <a:t>98.2% of maximal 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645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944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247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Falk Lieder</dc:creator>
  <cp:lastModifiedBy>Falk Lieder</cp:lastModifiedBy>
  <cp:revision>9</cp:revision>
  <cp:lastPrinted>2018-03-21T22:58:04Z</cp:lastPrinted>
  <dcterms:created xsi:type="dcterms:W3CDTF">2018-03-21T17:20:23Z</dcterms:created>
  <dcterms:modified xsi:type="dcterms:W3CDTF">2018-03-22T18:17:47Z</dcterms:modified>
</cp:coreProperties>
</file>