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287000" cy="6858000" type="35mm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5C1"/>
    <a:srgbClr val="FFFC00"/>
    <a:srgbClr val="009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24"/>
    <p:restoredTop sz="94653"/>
  </p:normalViewPr>
  <p:slideViewPr>
    <p:cSldViewPr snapToGrid="0" snapToObjects="1">
      <p:cViewPr>
        <p:scale>
          <a:sx n="92" d="100"/>
          <a:sy n="92" d="100"/>
        </p:scale>
        <p:origin x="10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122363"/>
            <a:ext cx="874395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3602038"/>
            <a:ext cx="771525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204C-F87C-2843-8C30-A1C78310AA1D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2CBE-DBE3-C349-B46D-90004C60F1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204C-F87C-2843-8C30-A1C78310AA1D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2CBE-DBE3-C349-B46D-90004C60F1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365125"/>
            <a:ext cx="2218134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365125"/>
            <a:ext cx="652581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204C-F87C-2843-8C30-A1C78310AA1D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2CBE-DBE3-C349-B46D-90004C60F1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204C-F87C-2843-8C30-A1C78310AA1D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2CBE-DBE3-C349-B46D-90004C60F1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1709740"/>
            <a:ext cx="887253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4589465"/>
            <a:ext cx="887253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204C-F87C-2843-8C30-A1C78310AA1D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2CBE-DBE3-C349-B46D-90004C60F1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1825625"/>
            <a:ext cx="4371975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1825625"/>
            <a:ext cx="4371975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204C-F87C-2843-8C30-A1C78310AA1D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2CBE-DBE3-C349-B46D-90004C60F1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365127"/>
            <a:ext cx="8872538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1681163"/>
            <a:ext cx="435188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2505075"/>
            <a:ext cx="4351883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1681163"/>
            <a:ext cx="437331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2505075"/>
            <a:ext cx="4373315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204C-F87C-2843-8C30-A1C78310AA1D}" type="datetimeFigureOut">
              <a:rPr lang="en-US" smtClean="0"/>
              <a:t>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2CBE-DBE3-C349-B46D-90004C60F1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204C-F87C-2843-8C30-A1C78310AA1D}" type="datetimeFigureOut">
              <a:rPr lang="en-US" smtClean="0"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2CBE-DBE3-C349-B46D-90004C60F1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204C-F87C-2843-8C30-A1C78310AA1D}" type="datetimeFigureOut">
              <a:rPr lang="en-US" smtClean="0"/>
              <a:t>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2CBE-DBE3-C349-B46D-90004C60F1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987427"/>
            <a:ext cx="520779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204C-F87C-2843-8C30-A1C78310AA1D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2CBE-DBE3-C349-B46D-90004C60F1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987427"/>
            <a:ext cx="5207794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204C-F87C-2843-8C30-A1C78310AA1D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2CBE-DBE3-C349-B46D-90004C60F1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365127"/>
            <a:ext cx="88725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1825625"/>
            <a:ext cx="88725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C204C-F87C-2843-8C30-A1C78310AA1D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6356352"/>
            <a:ext cx="3471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B2CBE-DBE3-C349-B46D-90004C60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5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amblingGameSSLExp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29" r="10428"/>
          <a:stretch/>
        </p:blipFill>
        <p:spPr>
          <a:xfrm>
            <a:off x="1" y="1603971"/>
            <a:ext cx="10286999" cy="4866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2855168"/>
            <a:ext cx="1442131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12 </a:t>
            </a:r>
            <a:r>
              <a:rPr lang="en-US" sz="2000" b="1" dirty="0" smtClean="0">
                <a:solidFill>
                  <a:srgbClr val="FFFF00"/>
                </a:solidFill>
              </a:rPr>
              <a:t>YELLOW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3806413"/>
            <a:ext cx="1442131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38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BROWN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" y="4680574"/>
            <a:ext cx="120982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28 </a:t>
            </a:r>
            <a:r>
              <a:rPr lang="en-US" sz="2000" b="1" dirty="0" smtClean="0">
                <a:solidFill>
                  <a:srgbClr val="0070C0"/>
                </a:solidFill>
              </a:rPr>
              <a:t>BLUE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" y="5575547"/>
            <a:ext cx="1442131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22 </a:t>
            </a:r>
            <a:r>
              <a:rPr lang="en-US" sz="2000" b="1" dirty="0" smtClean="0">
                <a:solidFill>
                  <a:srgbClr val="7030A0"/>
                </a:solidFill>
              </a:rPr>
              <a:t>PURPLE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702765" y="3809194"/>
            <a:ext cx="1194317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$0.11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61801" y="3809193"/>
            <a:ext cx="1194317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$0.05</a:t>
            </a:r>
            <a:endParaRPr lang="en-US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912040" y="4129234"/>
            <a:ext cx="523740" cy="5237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692761" y="4129234"/>
            <a:ext cx="523740" cy="5237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394954" y="2236740"/>
            <a:ext cx="523740" cy="5237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18382" y="4133031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Helvetica" charset="0"/>
                <a:ea typeface="Helvetica" charset="0"/>
                <a:cs typeface="Helvetica" charset="0"/>
              </a:rPr>
              <a:t>1</a:t>
            </a:r>
            <a:endParaRPr lang="en-US" sz="4000" b="1" dirty="0">
              <a:ln w="22225">
                <a:solidFill>
                  <a:schemeClr val="tx1"/>
                </a:solidFill>
              </a:ln>
              <a:solidFill>
                <a:srgbClr val="FFFF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61801" y="4129233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Helvetica" charset="0"/>
                <a:ea typeface="Helvetica" charset="0"/>
                <a:cs typeface="Helvetica" charset="0"/>
              </a:rPr>
              <a:t>2</a:t>
            </a:r>
            <a:endParaRPr lang="en-US" sz="4000" b="1" dirty="0">
              <a:ln w="22225">
                <a:solidFill>
                  <a:schemeClr val="tx1"/>
                </a:solidFill>
              </a:ln>
              <a:solidFill>
                <a:srgbClr val="FFFF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85602" y="217427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Helvetica" charset="0"/>
                <a:ea typeface="Helvetica" charset="0"/>
                <a:cs typeface="Helvetica" charset="0"/>
              </a:rPr>
              <a:t>4</a:t>
            </a:r>
            <a:endParaRPr lang="en-US" sz="4000" b="1" dirty="0">
              <a:ln w="22225">
                <a:solidFill>
                  <a:schemeClr val="tx1"/>
                </a:solidFill>
              </a:ln>
              <a:solidFill>
                <a:srgbClr val="FFFF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05220" y="3783635"/>
            <a:ext cx="1194317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$0.20</a:t>
            </a:r>
            <a:endParaRPr lang="en-US" sz="24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394954" y="4129233"/>
            <a:ext cx="523740" cy="52374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163994" y="412923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Helvetica" charset="0"/>
                <a:ea typeface="Helvetica" charset="0"/>
                <a:cs typeface="Helvetica" charset="0"/>
              </a:rPr>
              <a:t>3</a:t>
            </a:r>
            <a:endParaRPr lang="en-US" sz="4000" b="1" dirty="0">
              <a:ln w="22225">
                <a:solidFill>
                  <a:schemeClr val="tx1"/>
                </a:solidFill>
              </a:ln>
              <a:solidFill>
                <a:srgbClr val="FFFF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8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2406</TotalTime>
  <Words>18</Words>
  <Application>Microsoft Macintosh PowerPoint</Application>
  <PresentationFormat>35mm Slides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Falk Lieder</dc:creator>
  <cp:lastModifiedBy>Paul Krueger</cp:lastModifiedBy>
  <cp:revision>7</cp:revision>
  <dcterms:created xsi:type="dcterms:W3CDTF">2017-01-29T08:02:27Z</dcterms:created>
  <dcterms:modified xsi:type="dcterms:W3CDTF">2017-02-02T06:12:43Z</dcterms:modified>
</cp:coreProperties>
</file>